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72" r:id="rId11"/>
    <p:sldId id="263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DA02-AAA9-4F0B-AC4F-21A80BB7992A}" type="datetimeFigureOut">
              <a:rPr lang="pl-PL" smtClean="0"/>
              <a:pPr/>
              <a:t>16.01.2025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D33A-1736-41C9-A4A6-33835E12A57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ppx34067/Kosmiczny%20babol%20202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1124743"/>
          </a:xfrm>
        </p:spPr>
        <p:txBody>
          <a:bodyPr>
            <a:normAutofit/>
          </a:bodyPr>
          <a:lstStyle/>
          <a:p>
            <a:r>
              <a:rPr lang="pl-PL" dirty="0" smtClean="0"/>
              <a:t>Projekt UFO: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848872" cy="1440160"/>
          </a:xfrm>
        </p:spPr>
        <p:txBody>
          <a:bodyPr/>
          <a:lstStyle/>
          <a:p>
            <a:r>
              <a:rPr lang="pl-PL" dirty="0" smtClean="0"/>
              <a:t>Obserwowalne zjawiska nadprzyrodzone na świecie w ciągu ostatniego stulecia</a:t>
            </a:r>
            <a:endParaRPr lang="pl-PL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03648" y="29969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79512" y="2060848"/>
            <a:ext cx="8784976" cy="487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Grupa projektowa nr 1</a:t>
            </a:r>
            <a:br>
              <a:rPr lang="pl-PL" b="1" dirty="0" smtClean="0"/>
            </a:br>
            <a:endParaRPr lang="pl-PL" dirty="0"/>
          </a:p>
          <a:p>
            <a:r>
              <a:rPr lang="pl-PL" b="1" dirty="0" smtClean="0"/>
              <a:t>Skład grupy: </a:t>
            </a:r>
            <a:r>
              <a:rPr lang="pl-PL" dirty="0" smtClean="0"/>
              <a:t>Baraniak Paweł,  Jurek Ewa, </a:t>
            </a:r>
            <a:r>
              <a:rPr lang="pl-PL" dirty="0" err="1" smtClean="0"/>
              <a:t>Kiełbowski</a:t>
            </a:r>
            <a:r>
              <a:rPr lang="pl-PL" dirty="0" smtClean="0"/>
              <a:t> Krzysztof, Liszkowski Wojciech, Rościszewski Wojciech.</a:t>
            </a:r>
          </a:p>
          <a:p>
            <a:r>
              <a:rPr lang="pl-PL" b="1" dirty="0" smtClean="0"/>
              <a:t>Przewodniczący: </a:t>
            </a:r>
            <a:r>
              <a:rPr lang="pl-PL" dirty="0" smtClean="0"/>
              <a:t>Rościszewski Wojciech.</a:t>
            </a:r>
          </a:p>
          <a:p>
            <a:endParaRPr lang="pl-PL" dirty="0" smtClean="0"/>
          </a:p>
          <a:p>
            <a:r>
              <a:rPr lang="pl-PL" b="1" dirty="0" smtClean="0"/>
              <a:t>Opis projektu:</a:t>
            </a:r>
          </a:p>
          <a:p>
            <a:r>
              <a:rPr lang="pl-PL" b="1" dirty="0" smtClean="0"/>
              <a:t>Dane:</a:t>
            </a:r>
            <a:r>
              <a:rPr lang="pl-PL" dirty="0" smtClean="0"/>
              <a:t>  Ponad 80 000 zgłoszeń obserwacji UFO (niezidentyfikowanych obiektów na niebie). Każdy rekord to pojedyncza obserwacja, w danym miejscu w danym czasie. Informacje dotyczące zdarzenia to data, miasto, kraj, stan (dotyczy wyłącznie miast w Stanach Zjednoczonych), kształt obiektu, czas trwania zjawiska,  komentarz oraz współrzędne geograficzne.</a:t>
            </a:r>
          </a:p>
          <a:p>
            <a:endParaRPr lang="pl-PL" dirty="0"/>
          </a:p>
          <a:p>
            <a:r>
              <a:rPr lang="pl-PL" b="1" dirty="0" smtClean="0"/>
              <a:t>Czas i miejsce obserwacji: </a:t>
            </a:r>
            <a:r>
              <a:rPr lang="pl-PL" dirty="0" smtClean="0"/>
              <a:t>zjawiska z różnych części świata, zaobserwowane w latach 1906- 2014.</a:t>
            </a:r>
          </a:p>
          <a:p>
            <a:endParaRPr lang="pl-PL" dirty="0"/>
          </a:p>
          <a:p>
            <a:r>
              <a:rPr lang="pl-PL" b="1" dirty="0" smtClean="0"/>
              <a:t>Cele projektu: </a:t>
            </a:r>
            <a:r>
              <a:rPr lang="pl-PL" dirty="0" smtClean="0"/>
              <a:t> </a:t>
            </a:r>
            <a:r>
              <a:rPr lang="pl-PL" dirty="0"/>
              <a:t>Z</a:t>
            </a:r>
            <a:r>
              <a:rPr lang="pl-PL" dirty="0" smtClean="0"/>
              <a:t>badanie trendów, w tym czasowych i geograficznych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 i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geograficzna zjawiska</a:t>
            </a:r>
          </a:p>
          <a:p>
            <a:r>
              <a:rPr lang="pl-PL" dirty="0" smtClean="0"/>
              <a:t>Korelacja z obiektami</a:t>
            </a:r>
          </a:p>
          <a:p>
            <a:r>
              <a:rPr lang="pl-PL" dirty="0" smtClean="0"/>
              <a:t>Trendy czasowe</a:t>
            </a:r>
          </a:p>
          <a:p>
            <a:r>
              <a:rPr lang="pl-PL" dirty="0" smtClean="0"/>
              <a:t>Inne wnioski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UFO: linki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MS </a:t>
            </a:r>
            <a:r>
              <a:rPr lang="pl-PL" dirty="0" err="1" smtClean="0"/>
              <a:t>DevOps</a:t>
            </a:r>
            <a:r>
              <a:rPr lang="pl-PL" dirty="0" smtClean="0"/>
              <a:t> (czy to to?): </a:t>
            </a:r>
            <a:r>
              <a:rPr lang="pl-PL" dirty="0" smtClean="0">
                <a:hlinkClick r:id="rId2"/>
              </a:rPr>
              <a:t>https://dev.azure.com/ppx34067/Kosmiczny%20babol%202024/</a:t>
            </a:r>
            <a:endParaRPr lang="pl-PL" dirty="0" smtClean="0"/>
          </a:p>
          <a:p>
            <a:r>
              <a:rPr lang="pl-PL" dirty="0" smtClean="0"/>
              <a:t>Repozytorium:</a:t>
            </a:r>
            <a:br>
              <a:rPr lang="pl-PL" dirty="0" smtClean="0"/>
            </a:br>
            <a:r>
              <a:rPr lang="pl-PL" dirty="0" smtClean="0"/>
              <a:t>https://github.com/Alendart/ufo_project.git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Projekt UFO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1752600"/>
          </a:xfrm>
        </p:spPr>
        <p:txBody>
          <a:bodyPr/>
          <a:lstStyle/>
          <a:p>
            <a:r>
              <a:rPr lang="pl-PL" dirty="0" smtClean="0"/>
              <a:t>Obserwowalne zjawiska nadprzyrodzone na świecie w ciągu ostatniego stulecia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pl-PL" dirty="0" smtClean="0"/>
              <a:t>UFO: Informacje ogólne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pl-PL" b="1" dirty="0" smtClean="0"/>
              <a:t>Grupa projektowa nr 1</a:t>
            </a:r>
            <a:br>
              <a:rPr lang="pl-PL" b="1" dirty="0" smtClean="0"/>
            </a:br>
            <a:endParaRPr lang="pl-PL" dirty="0" smtClean="0"/>
          </a:p>
          <a:p>
            <a:pPr>
              <a:buNone/>
            </a:pPr>
            <a:r>
              <a:rPr lang="pl-PL" b="1" dirty="0" smtClean="0"/>
              <a:t>Skład grupy: </a:t>
            </a:r>
            <a:r>
              <a:rPr lang="pl-PL" dirty="0" smtClean="0"/>
              <a:t>Baraniak Paweł,  Jurek Ewa, </a:t>
            </a:r>
            <a:r>
              <a:rPr lang="pl-PL" dirty="0" err="1" smtClean="0"/>
              <a:t>Kiełbowski</a:t>
            </a:r>
            <a:r>
              <a:rPr lang="pl-PL" dirty="0" smtClean="0"/>
              <a:t> Krzysztof, Liszkowski Wojciech, Rościszewski Wojciech.</a:t>
            </a:r>
          </a:p>
          <a:p>
            <a:pPr>
              <a:buNone/>
            </a:pPr>
            <a:r>
              <a:rPr lang="pl-PL" b="1" dirty="0" smtClean="0"/>
              <a:t>Przewodniczący: </a:t>
            </a:r>
            <a:r>
              <a:rPr lang="pl-PL" dirty="0" smtClean="0"/>
              <a:t>Rościszewski Wojciech.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Opis projektu:</a:t>
            </a:r>
          </a:p>
          <a:p>
            <a:pPr>
              <a:buNone/>
            </a:pPr>
            <a:r>
              <a:rPr lang="pl-PL" b="1" dirty="0" smtClean="0"/>
              <a:t>Dane:</a:t>
            </a:r>
            <a:r>
              <a:rPr lang="pl-PL" dirty="0" smtClean="0"/>
              <a:t>  Ponad 80 000 zgłoszeń obserwacji UFO (niezidentyfikowanych obiektów na niebie). Każdy rekord to pojedyncza obserwacja, w danym miejscu w danym czasie. Informacje dotyczące zdarzenia to data, miasto, kraj, stan (dotyczy wyłącznie miast w Stanach Zjednoczonych), kształt obiektu, czas trwania zjawiska,  komentarz oraz współrzędne geograficzne.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Czas i miejsce obserwacji: </a:t>
            </a:r>
            <a:r>
              <a:rPr lang="pl-PL" dirty="0" smtClean="0"/>
              <a:t>zjawiska z różnych części świata, zaobserwowane w latach 1906- 2014.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Cele projektu: </a:t>
            </a:r>
            <a:r>
              <a:rPr lang="pl-PL" dirty="0" smtClean="0"/>
              <a:t> Zbadanie trendów, w tym czasowych i geograficznych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UFO: Architektura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&lt;wzorzec architektury</a:t>
            </a:r>
            <a:r>
              <a:rPr lang="pl-PL" dirty="0" smtClean="0"/>
              <a:t>&gt; </a:t>
            </a:r>
            <a:r>
              <a:rPr lang="pl-PL" dirty="0" smtClean="0"/>
              <a:t>&lt;/wzorzec architektury&gt;</a:t>
            </a:r>
            <a:endParaRPr lang="pl-P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l-PL" dirty="0" smtClean="0"/>
              <a:t>UFO: Struktura BD i relacje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5661248"/>
            <a:ext cx="8229600" cy="780331"/>
          </a:xfrm>
        </p:spPr>
        <p:txBody>
          <a:bodyPr>
            <a:normAutofit/>
          </a:bodyPr>
          <a:lstStyle/>
          <a:p>
            <a:r>
              <a:rPr lang="pl-PL" dirty="0" smtClean="0"/>
              <a:t>Rozwiązanie chmurowe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1052736"/>
            <a:ext cx="897793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smtClean="0"/>
              <a:t>UFO: Raport główny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41" y="1124744"/>
            <a:ext cx="8932455" cy="504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smtClean="0"/>
              <a:t>UFO: wizualizacja geograficzna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3"/>
            <a:ext cx="8928992" cy="500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smtClean="0"/>
              <a:t>UFO: wystąpienia a lotniska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124744"/>
            <a:ext cx="894711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smtClean="0"/>
              <a:t>UFO: wizualizacja czasowa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5"/>
            <a:ext cx="8948445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100</Words>
  <Application>Microsoft Office PowerPoint</Application>
  <PresentationFormat>Pokaz na ekranie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Projekt UFO:</vt:lpstr>
      <vt:lpstr>Projekt UFO</vt:lpstr>
      <vt:lpstr>UFO: Informacje ogólne</vt:lpstr>
      <vt:lpstr>UFO: Architektura</vt:lpstr>
      <vt:lpstr>UFO: Struktura BD i relacje</vt:lpstr>
      <vt:lpstr>UFO: Raport główny</vt:lpstr>
      <vt:lpstr>UFO: wizualizacja geograficzna</vt:lpstr>
      <vt:lpstr>UFO: wystąpienia a lotniska</vt:lpstr>
      <vt:lpstr>UFO: wizualizacja czasowa</vt:lpstr>
      <vt:lpstr>Pytania i problemy</vt:lpstr>
      <vt:lpstr>UFO: linki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Kiełbowski</dc:creator>
  <cp:lastModifiedBy>Krzysztof Kiełbowski</cp:lastModifiedBy>
  <cp:revision>36</cp:revision>
  <dcterms:created xsi:type="dcterms:W3CDTF">2025-01-14T23:19:21Z</dcterms:created>
  <dcterms:modified xsi:type="dcterms:W3CDTF">2025-01-16T16:48:07Z</dcterms:modified>
</cp:coreProperties>
</file>