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4042E50-E865-42E6-8BBC-2DAFE40625BF}">
          <p14:sldIdLst>
            <p14:sldId id="258"/>
          </p14:sldIdLst>
        </p14:section>
        <p14:section name="Infrastructure" id="{A92FBFFA-2ECB-48A4-A5FB-98468BEC05A9}">
          <p14:sldIdLst>
            <p14:sldId id="257"/>
          </p14:sldIdLst>
        </p14:section>
        <p14:section name="Project Analysis" id="{8EDFE1F3-4760-4BF3-ACEC-BBFC70F3D6BA}">
          <p14:sldIdLst/>
        </p14:section>
        <p14:section name="Conclusion?" id="{9E07BD2E-2D71-475E-8A7E-64A603BA16D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36" autoAdjust="0"/>
  </p:normalViewPr>
  <p:slideViewPr>
    <p:cSldViewPr snapToGrid="0">
      <p:cViewPr varScale="1">
        <p:scale>
          <a:sx n="119" d="100"/>
          <a:sy n="119" d="100"/>
        </p:scale>
        <p:origin x="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00D5-BFC0-02DE-7D82-5A645D616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97E09-D586-3EFF-ABE8-5350F2AE6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990EB-4E32-6EAA-8319-C8CE6643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C593-BACA-49F2-8260-4C9CF33AA2F5}" type="datetimeFigureOut">
              <a:rPr lang="pl-PL" smtClean="0"/>
              <a:t>23.12.2024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7EC33-2638-AD9A-A748-D66C589A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F6C6C-D68E-C92B-AF2B-C91B96E6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1768D-013E-4478-8561-51FAE31A8F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160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0599-4DC8-2C9E-28B5-1BA06C21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00A25-9B05-8290-DA62-C46931515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F055F-5865-36E6-EC2B-2CC16C66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C593-BACA-49F2-8260-4C9CF33AA2F5}" type="datetimeFigureOut">
              <a:rPr lang="pl-PL" smtClean="0"/>
              <a:t>23.12.2024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00C5C-04E1-E985-738B-BA73D1B7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59C74-229F-0322-CB95-DFB5CA71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1768D-013E-4478-8561-51FAE31A8F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780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36DE9-ABBD-8DDC-8DD8-7F4805298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E5E0F-AB5E-02FC-79BB-83BD9A1DA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CEDBA-4F4A-672E-10F4-F519592E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C593-BACA-49F2-8260-4C9CF33AA2F5}" type="datetimeFigureOut">
              <a:rPr lang="pl-PL" smtClean="0"/>
              <a:t>23.12.2024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E1F00-DFA4-05E4-E64A-0AF6CE33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F060-571A-165A-D035-E4BCF2B0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1768D-013E-4478-8561-51FAE31A8F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0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B6EB-12C4-1EEB-0598-B263589A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2D6DB-707D-1035-61F1-E5462E5AB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8A8AE-BF52-C8FA-6C17-018C8EB1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C593-BACA-49F2-8260-4C9CF33AA2F5}" type="datetimeFigureOut">
              <a:rPr lang="pl-PL" smtClean="0"/>
              <a:t>23.12.2024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BBD26-503C-EDDD-616E-C712648B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FCD83-2CF6-E0B8-1946-BA122E02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1768D-013E-4478-8561-51FAE31A8F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693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DAA9-14F7-4392-2889-E2F642F4A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3237D-DAED-8B2D-C018-C4B9FC37B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3FE6F-FD4A-7FAE-11A5-A7A11533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C593-BACA-49F2-8260-4C9CF33AA2F5}" type="datetimeFigureOut">
              <a:rPr lang="pl-PL" smtClean="0"/>
              <a:t>23.12.2024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E0E48-CC0B-46DC-7D06-56A3E177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9CBC8-D41B-279B-4492-02ABA1AB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1768D-013E-4478-8561-51FAE31A8F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98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5737-892F-9656-0E21-F8994B70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66BF-D163-F008-876B-7948A7E2E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28E7A-406E-6F75-F45A-22AAEE54A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AF18C-3334-45C1-731E-A44841BC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C593-BACA-49F2-8260-4C9CF33AA2F5}" type="datetimeFigureOut">
              <a:rPr lang="pl-PL" smtClean="0"/>
              <a:t>23.12.2024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2F0DF-880A-8103-9400-3BC5C9A8A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7B2BB-C63D-64D4-4E73-56C6CDD2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1768D-013E-4478-8561-51FAE31A8F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234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C45E-01A1-7D24-25CB-5F35A4CE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64868-1EDE-0DEF-3180-275439F7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B3D69-62ED-A0E4-E2EC-2FF726D6B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D8144-9B0A-C0C6-47A2-698514194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ED347-D6FB-5551-BEBE-0927D9B84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F712A-97A2-B63C-08EB-E014162F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C593-BACA-49F2-8260-4C9CF33AA2F5}" type="datetimeFigureOut">
              <a:rPr lang="pl-PL" smtClean="0"/>
              <a:t>23.12.2024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1574E-7C3F-9CE0-C33F-AD27686DA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936E7-35AF-AEC3-D76F-43532E6F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1768D-013E-4478-8561-51FAE31A8F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874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6D9E-DC8E-454B-CEF4-C3E01C1E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EE3B0-5D37-767C-BCF3-84AD48CF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C593-BACA-49F2-8260-4C9CF33AA2F5}" type="datetimeFigureOut">
              <a:rPr lang="pl-PL" smtClean="0"/>
              <a:t>23.12.2024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63E27-7D6B-B2DD-7A30-3973A0A8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6291E-5C82-F2F8-F4D4-CEF348DE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1768D-013E-4478-8561-51FAE31A8F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60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4B6B6-9DDF-7479-4008-DF2EAC59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C593-BACA-49F2-8260-4C9CF33AA2F5}" type="datetimeFigureOut">
              <a:rPr lang="pl-PL" smtClean="0"/>
              <a:t>23.12.2024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9C71A-FBE6-E0F4-7D93-DA5F6439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26B76-C267-F4C6-D7AF-C58330BE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1768D-013E-4478-8561-51FAE31A8F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689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8B49-FEF0-789B-C03E-C271A14E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7C70D-422B-F9B9-0765-6E0C38EEF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8D36B-6F1D-11B0-99BC-20A4A44EC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389D1-B994-2CCA-ED07-F116FBA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C593-BACA-49F2-8260-4C9CF33AA2F5}" type="datetimeFigureOut">
              <a:rPr lang="pl-PL" smtClean="0"/>
              <a:t>23.12.2024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60D20-56E9-DB48-49D3-D7E3B2B8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6778C-30D6-62D1-5D06-D6B48D11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1768D-013E-4478-8561-51FAE31A8F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278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BC17-1CEE-63D5-B7AE-908BF408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30841-F510-3236-2326-E0124A2F6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69DAA-C2CB-5207-48E8-3AD0B5D28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F47B7-0BE5-DA10-E32F-3687A418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C593-BACA-49F2-8260-4C9CF33AA2F5}" type="datetimeFigureOut">
              <a:rPr lang="pl-PL" smtClean="0"/>
              <a:t>23.12.2024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569D0-ECB0-E561-243D-BDF45528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9A231-6F0D-17FF-466E-654541A4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1768D-013E-4478-8561-51FAE31A8F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63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4F556-8373-E84D-A6A8-99369FB4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9EB59-492B-2039-E852-2CBF53278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68914-341D-8563-F56A-1B0E126CB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C0C593-BACA-49F2-8260-4C9CF33AA2F5}" type="datetimeFigureOut">
              <a:rPr lang="pl-PL" smtClean="0"/>
              <a:t>23.12.2024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7A036-C931-4CA5-329D-6ED489EFB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46EBC-A455-C114-46D4-AE44E7493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81768D-013E-4478-8561-51FAE31A8F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373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1D20-02CC-88E3-D2A0-7CDC47A07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7262"/>
            <a:ext cx="9144000" cy="1757762"/>
          </a:xfrm>
        </p:spPr>
        <p:txBody>
          <a:bodyPr/>
          <a:lstStyle/>
          <a:p>
            <a:pPr algn="l"/>
            <a:r>
              <a:rPr lang="en-US" b="1" dirty="0"/>
              <a:t>Big Data Analysis of UFO Sightings</a:t>
            </a:r>
            <a:endParaRPr lang="pl-P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DEAB9-22BB-9D56-5D41-AAE027D89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7753" y="3429000"/>
            <a:ext cx="9144000" cy="505581"/>
          </a:xfrm>
        </p:spPr>
        <p:txBody>
          <a:bodyPr/>
          <a:lstStyle/>
          <a:p>
            <a:r>
              <a:rPr lang="pl-PL" b="1" dirty="0" err="1"/>
              <a:t>Merito</a:t>
            </a:r>
            <a:r>
              <a:rPr lang="pl-PL" b="1" dirty="0"/>
              <a:t> University (2024/2025)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753C7E-B81A-BD48-BA9E-371ABB67DD94}"/>
              </a:ext>
            </a:extLst>
          </p:cNvPr>
          <p:cNvGrpSpPr/>
          <p:nvPr/>
        </p:nvGrpSpPr>
        <p:grpSpPr>
          <a:xfrm>
            <a:off x="7661630" y="4205024"/>
            <a:ext cx="7669464" cy="3668914"/>
            <a:chOff x="5907694" y="2001982"/>
            <a:chExt cx="7669464" cy="366891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927ABAA-5010-6DAE-9173-B13261A3F10E}"/>
                </a:ext>
              </a:extLst>
            </p:cNvPr>
            <p:cNvGrpSpPr/>
            <p:nvPr/>
          </p:nvGrpSpPr>
          <p:grpSpPr>
            <a:xfrm>
              <a:off x="5907694" y="2619149"/>
              <a:ext cx="7669464" cy="3051747"/>
              <a:chOff x="5907694" y="2619149"/>
              <a:chExt cx="7669464" cy="3051747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7AD526B-0B6A-B7C4-981A-59E6B23D59C6}"/>
                  </a:ext>
                </a:extLst>
              </p:cNvPr>
              <p:cNvSpPr/>
              <p:nvPr/>
            </p:nvSpPr>
            <p:spPr>
              <a:xfrm>
                <a:off x="5907694" y="3877257"/>
                <a:ext cx="7669464" cy="505581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l-PL"/>
                  <a:t>Ewa Jurek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6BE76C9-D772-1FCB-F0C0-8F182C5D8655}"/>
                  </a:ext>
                </a:extLst>
              </p:cNvPr>
              <p:cNvSpPr/>
              <p:nvPr/>
            </p:nvSpPr>
            <p:spPr>
              <a:xfrm>
                <a:off x="5907694" y="4518198"/>
                <a:ext cx="7669464" cy="505581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l-PL" dirty="0"/>
                  <a:t>Wojciech Liszkowski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2123A9A-AEB0-DBF7-003E-08BE7F699340}"/>
                  </a:ext>
                </a:extLst>
              </p:cNvPr>
              <p:cNvSpPr/>
              <p:nvPr/>
            </p:nvSpPr>
            <p:spPr>
              <a:xfrm>
                <a:off x="5907694" y="5165315"/>
                <a:ext cx="7669464" cy="505581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l-PL" dirty="0"/>
                  <a:t>Wojciech </a:t>
                </a:r>
                <a:r>
                  <a:rPr lang="pl-PL" dirty="0" err="1"/>
                  <a:t>Rosciszewsk</a:t>
                </a:r>
                <a:r>
                  <a:rPr lang="en-GB" dirty="0" err="1"/>
                  <a:t>i</a:t>
                </a:r>
                <a:endParaRPr lang="pl-PL" dirty="0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F93CBA0-70D5-494A-FDDC-13D7523041B0}"/>
                  </a:ext>
                </a:extLst>
              </p:cNvPr>
              <p:cNvSpPr/>
              <p:nvPr/>
            </p:nvSpPr>
            <p:spPr>
              <a:xfrm>
                <a:off x="5907694" y="3236316"/>
                <a:ext cx="7669464" cy="505581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l-PL"/>
                  <a:t>Krzysztof Kiervowski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758276E-24ED-6270-4B26-9EABDEE158F0}"/>
                  </a:ext>
                </a:extLst>
              </p:cNvPr>
              <p:cNvSpPr/>
              <p:nvPr/>
            </p:nvSpPr>
            <p:spPr>
              <a:xfrm>
                <a:off x="5907694" y="2619149"/>
                <a:ext cx="7669464" cy="505581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l-PL"/>
                  <a:t>Pawel Baraniak</a:t>
                </a: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0AC2631-941D-3DDA-1323-B24BF8EDBC6B}"/>
                </a:ext>
              </a:extLst>
            </p:cNvPr>
            <p:cNvSpPr/>
            <p:nvPr/>
          </p:nvSpPr>
          <p:spPr>
            <a:xfrm>
              <a:off x="5907694" y="2001982"/>
              <a:ext cx="7669464" cy="505581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Project Contributors:</a:t>
              </a:r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428794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3753-0386-15C7-0509-004EC5976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0503-D030-18F4-3838-E229AB5A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41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25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Big Data Analysis of UFO Sightings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Wojciech Rościszewski</dc:creator>
  <cp:lastModifiedBy>Wojciech Rościszewski</cp:lastModifiedBy>
  <cp:revision>4</cp:revision>
  <dcterms:created xsi:type="dcterms:W3CDTF">2024-12-23T15:38:51Z</dcterms:created>
  <dcterms:modified xsi:type="dcterms:W3CDTF">2024-12-24T20:07:51Z</dcterms:modified>
</cp:coreProperties>
</file>