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0CE0-8D04-4437-A548-054BF1B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97B20-6456-43D8-8252-0120002B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E637-5795-4B43-B922-645354EE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F1C8-8E17-495A-BFE6-DA25A450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7DC9-7E05-43B1-9E18-93D61566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94D3-26B8-4BDB-A2C7-1CC96F63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FBB87-9DBE-4C25-9F97-8B65E12A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7F87-7425-469F-96DB-45211FBA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ADF0-6FE0-4823-8DD2-E54E56A2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E5D2-1090-476B-8A47-27487843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46EAD-5074-4D2D-8977-E10714312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56DFF-C47B-457A-9665-9CDBA1E9B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4CD5-8D85-44B2-996B-2E31E6E5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602E-2A84-41AC-B326-AAACD080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0F53-2968-4A6F-A6C2-60CED15D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2E50-DBB7-463C-8225-5441FB9E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FF2B-BA8D-40AE-AFD2-857812A4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BEF48-7A37-4AC1-AFAB-8CA30F61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C90CB-16FF-441F-A20D-C179EFA7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5EA9-2E4B-4CBC-B75A-E35D5D25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0823-1E00-48CE-998F-BCA8DBE5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F7921-D143-43B5-A14E-1A6922A9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9457-90CA-499E-ADFD-A6E92BD0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A3AA-0819-4FD1-B52D-623C9B33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2463-819A-42B6-ACFB-5E049CE3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9BAE-0B2B-42FE-A7AB-BFBA2802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0044-664C-4209-AD23-8344CB3E9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F376-6A8A-4CBD-AA45-C1112F104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5DECA-8785-4A0D-AA98-7828CA69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AEFAD-4A03-4829-9AA6-E6992F33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9326-970F-47EA-9BA2-8D789AB3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1C63-961F-4083-85F9-721707BE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595E2-FB51-4AA2-9B09-A6581051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C15F3-6835-4FF4-A4C2-0A3DAA1A6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B01FB-EC9E-4444-A320-CA63A14C0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5204C-6DC7-4556-9F17-0BF74126D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ABABA-34D8-4617-850E-BDA733C1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6F406-8BAB-4CDA-A3EB-6D22BB10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99FC4-7C95-48B5-9359-FBD15F76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2AC9-827D-4AE6-A04E-C1BCCC9D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36392-C7E7-4AA6-9E0C-B71EC708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19ED9-C152-4F7B-90A8-3DD010E3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D92BB-7013-4B3B-9BBD-238A35A7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9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E9CD8-6117-4F0F-8A09-DAE0A5F1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B3C20-2128-45BF-A931-54A92440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2A51E-FEA7-41DD-99BF-B4B457F1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6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E360-425F-4990-90DF-C43C8FE1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9E18-265F-42C0-9706-2AF62ED9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9EA4C-205C-4EA7-A173-C8C3A1A4C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46389-ADED-4149-936C-6AED61E3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03155-F1D3-4692-893D-295B3273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9CF0F-B080-402A-8CC1-0E9C6C24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0B15-9892-43F0-A5CE-8A3FBE59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78EAD-1065-47CA-A5C1-6CD813B2B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BFA36-1C2F-42C1-BFBF-15897844B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EC96-B1AD-4992-BD81-51F0F92A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9878C-4163-42AF-B080-D7484FC1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AC85E-36F6-4C80-BE62-8B795F2A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370BF-93A4-4D9B-A0B1-4BA6B114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B713-D240-4C35-A0E2-6DD3A2FC7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34E3-EDBB-4548-A384-4D634EF27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C209-CED3-4745-9698-417A7C0DCD0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CA70C-B344-48E3-B803-38419A00C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4AA4-CCC9-4AFD-AADE-B45405863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3D4E-D7DA-479E-9011-8E1FEFD5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67B7E9-237F-4953-B231-D1F99E87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878395"/>
            <a:ext cx="3517119" cy="30950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C92B7B5-A8CD-49A1-88B0-8A5E5D89C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156904"/>
            <a:ext cx="3537345" cy="25380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56E7EF-7927-40C2-A66D-30E082FC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957531"/>
            <a:ext cx="3517120" cy="2936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BE3287-5B24-400C-8ADC-4C49F87E3949}"/>
              </a:ext>
            </a:extLst>
          </p:cNvPr>
          <p:cNvSpPr txBox="1"/>
          <p:nvPr/>
        </p:nvSpPr>
        <p:spPr>
          <a:xfrm>
            <a:off x="778552" y="1573887"/>
            <a:ext cx="294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Flowing waters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2C48D-FFA8-401B-89E0-022701C2644A}"/>
              </a:ext>
            </a:extLst>
          </p:cNvPr>
          <p:cNvSpPr txBox="1"/>
          <p:nvPr/>
        </p:nvSpPr>
        <p:spPr>
          <a:xfrm>
            <a:off x="4310676" y="1794017"/>
            <a:ext cx="294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Ponded Waters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CB6FD-3483-4A25-95A7-840CB51E3A32}"/>
              </a:ext>
            </a:extLst>
          </p:cNvPr>
          <p:cNvSpPr txBox="1"/>
          <p:nvPr/>
        </p:nvSpPr>
        <p:spPr>
          <a:xfrm>
            <a:off x="8140995" y="1609351"/>
            <a:ext cx="294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Groundwaters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0D187-108D-477E-A43A-477FDD083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137" y="4973459"/>
            <a:ext cx="6562100" cy="15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1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Onion, Alene M (DEC)</dc:creator>
  <cp:lastModifiedBy>Onion, Alene M (DEC)</cp:lastModifiedBy>
  <cp:revision>1</cp:revision>
  <dcterms:created xsi:type="dcterms:W3CDTF">2022-03-21T19:00:47Z</dcterms:created>
  <dcterms:modified xsi:type="dcterms:W3CDTF">2022-03-21T19:37:38Z</dcterms:modified>
</cp:coreProperties>
</file>