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3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B870-FBDF-442C-9998-3EBBE536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2FBE5-376C-46B4-B701-7139FD8F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6F56-A846-4F38-B086-D0F10567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0F43-B5F3-4D98-87A9-5A0BD770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60F5-BC94-4BA0-9180-98C7F3F5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4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1BB-7F22-4CB2-8AB8-B105B20F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80E1-776D-4AE3-938D-AC63305F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030-EA61-43F4-B67A-06DEB025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B75B-FF7A-4E53-AF2E-C8B687D0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6700-986D-4542-BEC3-8EF2CACF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89096-6991-4C08-BD37-644946C32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94EF0-BB09-4F3B-A2C4-EB32A3595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5C61-CD64-441F-A50B-1C0D64A6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D868-4AB2-4B85-A08C-040EB7F0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6293-69CA-4CA5-91E6-4DFB9776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1E6F-D7AF-47DD-BA7A-D0F3F7D0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4EAE-41BA-4A4A-8D79-B43C5BD6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4961-1205-4F32-8589-FF296FCD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860C-DFCD-4637-9251-66FA7EB3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E0BF-95EC-44E8-A990-2D4F2D53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3858-5169-40B9-A6FC-1DBEAD02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D46DC-5D46-4364-A1FF-B3E72303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A37E-F82E-44E8-A323-C74B15C7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1F8F-2188-4A0C-BD03-9D1E6DE8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B973-BBCC-401F-978E-6E4A0EAB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4E31-1099-4E0F-91B4-024B4CCE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28C6-AFC7-4491-B3C3-E830805CC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792AD-E66F-49C1-8375-B15369AF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7097-35AD-400B-A123-DA93D49A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A920-1901-44E0-AE77-A131DD00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D2C1C-FF89-46C7-86EE-536B9759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AE59-5374-436C-AA1B-B608C95F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AD31-5852-4388-8CFA-8DADA0043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A3D26-85C9-43F5-8F5C-7DCE8E41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4D11C-3590-4112-97F6-3684D1A24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44DB9-CC35-4EED-ACB5-0D971E13C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914DA-F3CE-4967-A184-F48297D5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688C1-1807-4CF7-911B-ED8A5D70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48654-620A-48E2-9AD6-3F590A7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1DED-2CF0-4011-80CB-D0FF1A1D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9625C-C9FE-4CBB-9927-63E4B68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E9759-D3D2-4896-91F3-4297D6C9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AF4E7-1580-4E13-86CF-C08794F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C9F9E-36C5-414B-88E6-61F85982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1AA5D-574B-43FF-BE4F-BBB43DA9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E5BB8-F1D0-43B9-8FB1-CB986705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60B7-3940-4AD4-98C1-1A22B7D6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4C4E-D849-4BEE-A533-677E51F0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00560-24B7-4733-BFA4-06626A82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AA5E0-019D-438E-BB81-62B91BF7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05F60-FAC3-4D9D-AF0B-FEED9007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CE9D3-AB0D-4E2B-A5B6-B682DE55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8561-C32D-4FB1-B25B-6F1BF39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7F272-5EA2-4DD7-9786-603627D4E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925E5-ECB1-4FDB-8D1B-2DCFEA627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C1CE-9A9D-461F-8BEF-E3E4FFC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9FED0-1108-44EA-8803-6AB2B668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B50A-BBF9-46B8-B023-9699588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7D301-280F-4F82-9664-1676BBE1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EE77-2D17-4621-9B6D-2AF71D98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6DFA-1B77-4B3C-A3F0-1B0709C0F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F241-83AC-4482-A178-4B9092DFE9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F2ED-8A7B-4CDB-A48E-9BC44D6D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C805-51B5-4B1C-A0C8-E9B4E3509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4731-BAAD-429D-93D1-9737B85D8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9C143A-33F9-43E6-B41F-A561D5177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2"/>
          <a:stretch/>
        </p:blipFill>
        <p:spPr>
          <a:xfrm>
            <a:off x="6082236" y="948863"/>
            <a:ext cx="4064655" cy="2772162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97CF16-8DBA-4D1D-BC41-3DBF9C15C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9" t="41923" b="47118"/>
          <a:stretch/>
        </p:blipFill>
        <p:spPr>
          <a:xfrm>
            <a:off x="804487" y="4815081"/>
            <a:ext cx="1712364" cy="303813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EFFC2C-BEF8-402A-97E6-33FEDB270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9" t="51641" b="38286"/>
          <a:stretch/>
        </p:blipFill>
        <p:spPr>
          <a:xfrm>
            <a:off x="2642911" y="4867673"/>
            <a:ext cx="1712364" cy="279241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165ED7-3FA0-4F2C-B01A-91B5E08A7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9" t="41923" b="47118"/>
          <a:stretch/>
        </p:blipFill>
        <p:spPr>
          <a:xfrm>
            <a:off x="6596103" y="3719279"/>
            <a:ext cx="1712364" cy="303813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659BF0-944D-4B41-BADD-B11DDE060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9" t="51641" b="38286"/>
          <a:stretch/>
        </p:blipFill>
        <p:spPr>
          <a:xfrm>
            <a:off x="8434527" y="3771871"/>
            <a:ext cx="1712364" cy="279241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B5FDE23-A8E2-47C7-9BF7-B0C506A606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9"/>
          <a:stretch/>
        </p:blipFill>
        <p:spPr>
          <a:xfrm>
            <a:off x="135034" y="1990327"/>
            <a:ext cx="455495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Onion, Alene M (DEC)</dc:creator>
  <cp:lastModifiedBy>Onion, Alene M (DEC)</cp:lastModifiedBy>
  <cp:revision>1</cp:revision>
  <dcterms:created xsi:type="dcterms:W3CDTF">2022-04-07T17:55:07Z</dcterms:created>
  <dcterms:modified xsi:type="dcterms:W3CDTF">2022-04-07T18:46:29Z</dcterms:modified>
</cp:coreProperties>
</file>