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F1F-2AA9-43D6-9C2C-2797AB25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5261-80A0-424E-B8AB-FB6BF16F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C929-6474-414A-9A54-F1E826E3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8BC7-7A4D-45A5-82B4-A897D30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89F7-1FED-4E90-B743-71BCE4B1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627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A8BD-B0AB-4697-BBAE-ECE2195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01F4-014B-42BB-A5D1-CFAF4603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44B3-E08C-429C-8CBC-923EECEF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E894-EDBD-486F-AE13-5D95EF1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A689-5BCA-4C64-A662-169DB74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23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BB500-5F93-4222-A5D4-5B60D0C5D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EAA13-1259-4C07-835A-070ED399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8EB2-D70C-4ED4-B6E9-267FA096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7155-A44F-4516-84E9-AAC50A59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D339-E9FE-4BB7-B6EB-D6016AFA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60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5DFE-E68C-4408-AC47-41AA27F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C9FD-AFC0-4B7F-A2D3-97FBA2A3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4529-1E3B-4508-9BBF-8E36E8C8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C949-C55C-42C0-9AA4-636CB68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57C1-2175-4038-86C0-99D22000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53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425-A871-4675-8888-F567EA9F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225D-C6FA-44F0-AC03-83B16584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0C60-7471-4238-B028-D8596072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D323-0ACF-4207-8F6A-AA4DAE3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8002-08D4-40B7-881B-880451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18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7E3-8722-42C9-B325-C3A970D1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897E-CB25-431B-BF34-FDCFD9BF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54C5-80C4-4DD6-BEE1-F42B94AB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D3F92-8747-4506-A03D-9B76E902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3691-DF3E-41D4-907F-8F77A0DA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EA45C-E1AA-4F3C-9D8C-44A9EACD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D00D-BDAA-4932-A044-E197B3D3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4191-F673-40CF-8F98-11880743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EF5C-9B37-4D44-9F50-A17F566D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C7431-E493-4C39-A2E0-D8CF20C58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C3635-5126-452B-8FAB-2FEAD6C5E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82E0F-9408-419A-843F-4F515881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34CA4-FD68-4A41-975A-433F6B22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5C727-E1B5-4D16-979A-9FE985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35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D833-7C63-47EE-A2D8-88AF81B8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657FE-A830-4D54-9872-3D5867E5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6C058-CEF0-4C16-B8A7-FDA94530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FBE35-AF30-46BD-A677-F2970CD2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44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619D5-A7B9-4607-8915-70598A93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2AC70-29B5-4AE8-8767-10C75366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5FBC-DB0F-4CAF-AB6E-B109AC4C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005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FC2-E3F8-4D86-98DC-18BE00B9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B956-3204-43E0-9EAE-537BE0E9C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66B3-571A-4E41-A1B6-E1BEFB86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8812-549D-47EA-B7FD-9A6EC4E4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C147-7CDE-44BD-B428-B71685E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C1002-2819-45D9-A8A8-207658A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56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4153-6A98-40A0-8E7B-0CEB2B61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D17AC-978B-40DD-9BC4-6F2F048F7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11AE-6791-401D-85F5-B6917B143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EB82-8CCF-4C0D-B0D9-DA1A730D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A00F-5EEE-4CCF-B2A8-87C7736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D3B7-C175-493E-9103-1EB07B81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06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679B-6FD6-40B0-8E59-4821E6D4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2E50-6702-4AE2-9B4C-579432FF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610C2-6957-489A-B1F2-C8675AE3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BBC2-B10D-4100-B069-78AE6A4613A7}" type="datetimeFigureOut">
              <a:rPr lang="ar-SA" smtClean="0"/>
              <a:t>22/04/43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7442-512E-4F50-8B1F-378B45A4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7245-C391-4980-B2B6-88140386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A7AF-DE6C-4D76-8BF3-E29C8194482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5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B5F9C-6DD6-4276-A91F-3A6EB619EBB8}"/>
              </a:ext>
            </a:extLst>
          </p:cNvPr>
          <p:cNvSpPr txBox="1"/>
          <p:nvPr/>
        </p:nvSpPr>
        <p:spPr>
          <a:xfrm>
            <a:off x="1722922" y="2551837"/>
            <a:ext cx="828735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A* search algorithm</a:t>
            </a:r>
          </a:p>
          <a:p>
            <a:pPr algn="ctr"/>
            <a:r>
              <a:rPr lang="ar-SA" sz="5400" b="1" dirty="0">
                <a:solidFill>
                  <a:srgbClr val="FF0000"/>
                </a:solidFill>
              </a:rPr>
              <a:t>خوارزمية البحث أ*</a:t>
            </a:r>
          </a:p>
        </p:txBody>
      </p:sp>
    </p:spTree>
    <p:extLst>
      <p:ext uri="{BB962C8B-B14F-4D97-AF65-F5344CB8AC3E}">
        <p14:creationId xmlns:p14="http://schemas.microsoft.com/office/powerpoint/2010/main" val="158633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747F0-4A8D-4BC3-9D90-E2D7A2292850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5A563E-DFF1-4CA4-A6A4-0793F71C4EF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223658-DCCA-4D7E-86D8-3EDB416BDDBE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AF236B-75D3-49D5-954D-35BB5D46E1C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43125B-A8FB-48E6-B0D9-E550950A576C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F9528A-2914-460E-B1E2-81BFC2236E9B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F0F594-BD7D-430E-96D5-4AD1863DB69C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{S,A,B}</a:t>
            </a:r>
          </a:p>
          <a:p>
            <a:r>
              <a:rPr lang="en-US" dirty="0"/>
              <a:t>Expand: {S}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153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701F4-8D6B-4B0D-A84A-45D0036DC6A6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96CAC7-7FD2-4F7C-A35C-269D6D438DE3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42DD82-EF6E-4521-B7FF-A40E210DDE87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F53912-F7AD-424F-A489-26FB58E511D9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5334AF-3BCE-498F-ABBE-BB495FBA91AA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BC1DAD-81A6-426F-8BCB-5796EF76468B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D4B94-6B1B-4DE5-AD57-553661DE4244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20841-20F8-4743-8476-028A8340ED14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{S,A,B,C}</a:t>
            </a:r>
          </a:p>
          <a:p>
            <a:r>
              <a:rPr lang="en-US" dirty="0"/>
              <a:t>Expand: {S}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7744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7C79D-E819-4FF8-8754-22EDDCB16164}"/>
              </a:ext>
            </a:extLst>
          </p:cNvPr>
          <p:cNvSpPr txBox="1"/>
          <p:nvPr/>
        </p:nvSpPr>
        <p:spPr>
          <a:xfrm>
            <a:off x="4440860" y="426979"/>
            <a:ext cx="28834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C415C3-FC2C-4133-A040-E588C48CDE10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804EF-0EA3-401C-B428-8986F53A69C6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{S,A,B,C}</a:t>
            </a:r>
          </a:p>
          <a:p>
            <a:r>
              <a:rPr lang="en-US" dirty="0"/>
              <a:t>Expand: {S,C}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0283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0CABF8-3363-4AC9-987A-209C062C1207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367510-E460-463A-9828-9FF1DAFF91AA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9BAF6D-9684-4B23-B3BC-69F1B8F48EE9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{S,A,B,C,D}</a:t>
            </a:r>
          </a:p>
          <a:p>
            <a:r>
              <a:rPr lang="en-US" dirty="0"/>
              <a:t>Expand: {S,C}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38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7A4D0-6BA4-4258-B546-424E9F09D5B7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199FCE-4690-4014-B305-D49B85C254FB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F40BF-7E4D-4C39-9D67-AD17DBC1F064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{S,A,B,C,D,E}</a:t>
            </a:r>
          </a:p>
          <a:p>
            <a:r>
              <a:rPr lang="en-US" dirty="0"/>
              <a:t>Expand: {S,C}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777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9D909A-C3DA-4C5F-8A0B-DBA8FF914322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0B3776-F529-442C-808F-761DFFEE26D2}"/>
              </a:ext>
            </a:extLst>
          </p:cNvPr>
          <p:cNvSpPr txBox="1"/>
          <p:nvPr/>
        </p:nvSpPr>
        <p:spPr>
          <a:xfrm>
            <a:off x="112294" y="318623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{S,A,B,C,D,E,G}</a:t>
            </a:r>
          </a:p>
          <a:p>
            <a:r>
              <a:rPr lang="en-US" dirty="0"/>
              <a:t>Expand: {S,C}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9181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22C23-C811-47A5-A1F1-459D35C93F2B}"/>
              </a:ext>
            </a:extLst>
          </p:cNvPr>
          <p:cNvSpPr txBox="1"/>
          <p:nvPr/>
        </p:nvSpPr>
        <p:spPr>
          <a:xfrm>
            <a:off x="11081033" y="3927410"/>
            <a:ext cx="9734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Goal!</a:t>
            </a:r>
            <a:endParaRPr lang="ar-SA" sz="2400" b="1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D4F8B5-47D3-4322-A931-B6C42F909424}"/>
              </a:ext>
            </a:extLst>
          </p:cNvPr>
          <p:cNvSpPr txBox="1"/>
          <p:nvPr/>
        </p:nvSpPr>
        <p:spPr>
          <a:xfrm>
            <a:off x="4440860" y="426979"/>
            <a:ext cx="28834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853C0E-A44B-4E1B-B848-0AA0311C1831}"/>
              </a:ext>
            </a:extLst>
          </p:cNvPr>
          <p:cNvSpPr txBox="1"/>
          <p:nvPr/>
        </p:nvSpPr>
        <p:spPr>
          <a:xfrm>
            <a:off x="112294" y="318623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{S,A,B,C,D,E,G}</a:t>
            </a:r>
          </a:p>
          <a:p>
            <a:r>
              <a:rPr lang="en-US" dirty="0"/>
              <a:t>Expand: {S,C,G}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309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55444-FA37-4191-A402-310913924CE9}"/>
              </a:ext>
            </a:extLst>
          </p:cNvPr>
          <p:cNvSpPr txBox="1"/>
          <p:nvPr/>
        </p:nvSpPr>
        <p:spPr>
          <a:xfrm>
            <a:off x="4192162" y="45879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11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C2C61-D8C5-4CF9-A49C-4DE93FC811CD}"/>
              </a:ext>
            </a:extLst>
          </p:cNvPr>
          <p:cNvSpPr txBox="1"/>
          <p:nvPr/>
        </p:nvSpPr>
        <p:spPr>
          <a:xfrm>
            <a:off x="5171660" y="3897230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F(B)= 6</a:t>
            </a:r>
            <a:endParaRPr lang="ar-SA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212329-2640-4E93-A64E-2B197B8A32F9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90342-AE95-45CA-83AF-056073B7F61A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CD7FE7-75DB-4CD8-9B48-173E80DAB459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4D242-372C-41F6-9A95-20C90AC8383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AE2C2-EB36-4EFF-8F57-AF5C54540C29}"/>
              </a:ext>
            </a:extLst>
          </p:cNvPr>
          <p:cNvSpPr txBox="1"/>
          <p:nvPr/>
        </p:nvSpPr>
        <p:spPr>
          <a:xfrm>
            <a:off x="8638597" y="1622711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F(D)= 7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FEE4B5-6DAF-45E3-AA5B-9271CDF64B52}"/>
              </a:ext>
            </a:extLst>
          </p:cNvPr>
          <p:cNvSpPr txBox="1"/>
          <p:nvPr/>
        </p:nvSpPr>
        <p:spPr>
          <a:xfrm>
            <a:off x="8761726" y="5150562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F(E)= 9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5D6592-6BFA-435B-A2E7-9053D2B15AAD}"/>
              </a:ext>
            </a:extLst>
          </p:cNvPr>
          <p:cNvSpPr txBox="1"/>
          <p:nvPr/>
        </p:nvSpPr>
        <p:spPr>
          <a:xfrm>
            <a:off x="11293323" y="2920518"/>
            <a:ext cx="1054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F(G)= 6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E1A0A-E8FB-4383-8EC3-A312F28554F4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22C23-C811-47A5-A1F1-459D35C93F2B}"/>
              </a:ext>
            </a:extLst>
          </p:cNvPr>
          <p:cNvSpPr txBox="1"/>
          <p:nvPr/>
        </p:nvSpPr>
        <p:spPr>
          <a:xfrm>
            <a:off x="11081033" y="3927410"/>
            <a:ext cx="97343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Goal!</a:t>
            </a:r>
            <a:endParaRPr lang="ar-SA" sz="2400" b="1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D4F8B5-47D3-4322-A931-B6C42F909424}"/>
              </a:ext>
            </a:extLst>
          </p:cNvPr>
          <p:cNvSpPr txBox="1"/>
          <p:nvPr/>
        </p:nvSpPr>
        <p:spPr>
          <a:xfrm>
            <a:off x="4440860" y="426979"/>
            <a:ext cx="28834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Choose Lowest Path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66417-EC9D-4D54-99AA-FB4BBCB59AC6}"/>
              </a:ext>
            </a:extLst>
          </p:cNvPr>
          <p:cNvSpPr txBox="1"/>
          <p:nvPr/>
        </p:nvSpPr>
        <p:spPr>
          <a:xfrm>
            <a:off x="211804" y="221155"/>
            <a:ext cx="26765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Path {S,C,G}</a:t>
            </a:r>
          </a:p>
          <a:p>
            <a:r>
              <a:rPr lang="en-US" sz="2400" b="1" dirty="0"/>
              <a:t>Cost = 6</a:t>
            </a: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1224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3389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Start State</a:t>
            </a:r>
          </a:p>
          <a:p>
            <a:pPr algn="ctr"/>
            <a:r>
              <a:rPr lang="ar-SA" sz="3600" b="1" dirty="0">
                <a:solidFill>
                  <a:schemeClr val="accent1"/>
                </a:solidFill>
              </a:rPr>
              <a:t>حالة البداية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endParaRPr lang="ar-SA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3389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Goal State</a:t>
            </a:r>
          </a:p>
          <a:p>
            <a:pPr algn="ctr"/>
            <a:r>
              <a:rPr lang="ar-SA" sz="3600" b="1" dirty="0">
                <a:solidFill>
                  <a:schemeClr val="accent6">
                    <a:lumMod val="75000"/>
                  </a:schemeClr>
                </a:solidFill>
              </a:rPr>
              <a:t>حالة الهدف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ar-S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19737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4926530" y="461665"/>
            <a:ext cx="26196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State Space</a:t>
            </a:r>
          </a:p>
          <a:p>
            <a:pPr algn="ctr"/>
            <a:r>
              <a:rPr lang="ar-SA" sz="3600" b="1" dirty="0">
                <a:solidFill>
                  <a:schemeClr val="bg2">
                    <a:lumMod val="50000"/>
                  </a:schemeClr>
                </a:solidFill>
              </a:rPr>
              <a:t>فضاء الحالة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43576" y="320821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67114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4183" y="548293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Successor Function</a:t>
            </a:r>
          </a:p>
          <a:p>
            <a:pPr algn="ctr"/>
            <a:r>
              <a:rPr lang="ar-SA" sz="3600" b="1" dirty="0"/>
              <a:t>خليفة الدالة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10B2FB-874C-4B1E-AC90-C035C26A588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2E7F93-8940-49AD-9199-3E5E0D6F9696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4183" y="548293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Actual Cost</a:t>
            </a:r>
          </a:p>
          <a:p>
            <a:pPr algn="ctr"/>
            <a:r>
              <a:rPr lang="ar-SA" sz="3600" b="1" dirty="0">
                <a:solidFill>
                  <a:srgbClr val="002060"/>
                </a:solidFill>
              </a:rPr>
              <a:t>القيمة الحقيقية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8C2D61-6AF7-487C-9C59-8ED98DEC20A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B21D38-0E95-4362-8367-5A24333CB3F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6B7C32-B05C-407F-99EF-CE32D0F34E8D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75B527-44E7-45C2-92FD-F38D71DCB5CC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683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240AC-1733-4147-912F-530A791628E0}"/>
              </a:ext>
            </a:extLst>
          </p:cNvPr>
          <p:cNvSpPr txBox="1"/>
          <p:nvPr/>
        </p:nvSpPr>
        <p:spPr>
          <a:xfrm>
            <a:off x="3992430" y="267321"/>
            <a:ext cx="380358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dirty="0">
                <a:solidFill>
                  <a:schemeClr val="accent4"/>
                </a:solidFill>
                <a:effectLst/>
                <a:latin typeface="-apple-system"/>
              </a:rPr>
              <a:t>Heuristic function</a:t>
            </a:r>
            <a:endParaRPr lang="ar-SA" sz="3600" b="1" i="0" dirty="0">
              <a:solidFill>
                <a:schemeClr val="accent4"/>
              </a:solidFill>
              <a:effectLst/>
              <a:latin typeface="-apple-system"/>
            </a:endParaRPr>
          </a:p>
          <a:p>
            <a:pPr algn="ctr"/>
            <a:r>
              <a:rPr lang="ar-SA" sz="3600" b="1" i="0" dirty="0">
                <a:solidFill>
                  <a:schemeClr val="accent4"/>
                </a:solidFill>
                <a:effectLst/>
                <a:latin typeface="-apple-system"/>
              </a:rPr>
              <a:t>الدالة الارشادية</a:t>
            </a:r>
            <a:endParaRPr lang="ar-SA" sz="3600" b="1" dirty="0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DD136-7D7C-4625-8D8A-E6E14007500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2EB3BA-2354-44AB-AB5F-092D5638B0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DD65C3-D6AF-48D5-B005-A165A6F5A208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6E9629-E23C-4E3F-8F7A-096471979AF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601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DD136-7D7C-4625-8D8A-E6E14007500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439987" y="2450090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2EB3BA-2354-44AB-AB5F-092D5638B0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DD65C3-D6AF-48D5-B005-A165A6F5A208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6E9629-E23C-4E3F-8F7A-096471979AF6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F3C9-337B-403D-8A4D-65D1D1269E23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{S}</a:t>
            </a:r>
          </a:p>
          <a:p>
            <a:r>
              <a:rPr lang="en-US" dirty="0"/>
              <a:t>Expand: {}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927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85C8C4-41FE-4D17-960F-B89DE3D50633}"/>
              </a:ext>
            </a:extLst>
          </p:cNvPr>
          <p:cNvSpPr/>
          <p:nvPr/>
        </p:nvSpPr>
        <p:spPr>
          <a:xfrm>
            <a:off x="957263" y="3208213"/>
            <a:ext cx="800098" cy="7732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/>
              <a:t>S</a:t>
            </a:r>
            <a:endParaRPr lang="ar-SA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50F72-6C52-4320-A644-C7B3BC615C26}"/>
              </a:ext>
            </a:extLst>
          </p:cNvPr>
          <p:cNvSpPr/>
          <p:nvPr/>
        </p:nvSpPr>
        <p:spPr>
          <a:xfrm>
            <a:off x="10834688" y="3208212"/>
            <a:ext cx="800098" cy="7732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G</a:t>
            </a:r>
            <a:endParaRPr lang="ar-SA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F9805A-D394-49A9-AC63-22897C0386BB}"/>
              </a:ext>
            </a:extLst>
          </p:cNvPr>
          <p:cNvSpPr/>
          <p:nvPr/>
        </p:nvSpPr>
        <p:spPr>
          <a:xfrm>
            <a:off x="3495124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B</a:t>
            </a:r>
            <a:endParaRPr lang="ar-SA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4FFBA-46C5-4612-A64E-EEFD5AFB042B}"/>
              </a:ext>
            </a:extLst>
          </p:cNvPr>
          <p:cNvSpPr/>
          <p:nvPr/>
        </p:nvSpPr>
        <p:spPr>
          <a:xfrm>
            <a:off x="3495124" y="1790091"/>
            <a:ext cx="800098" cy="773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</a:t>
            </a:r>
            <a:endParaRPr lang="ar-SA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8E65D-5260-44DA-9ED4-A8BA4266CEE5}"/>
              </a:ext>
            </a:extLst>
          </p:cNvPr>
          <p:cNvSpPr/>
          <p:nvPr/>
        </p:nvSpPr>
        <p:spPr>
          <a:xfrm>
            <a:off x="5757061" y="3208212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</a:t>
            </a:r>
            <a:endParaRPr lang="ar-SA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DADB1-C04B-42EA-B3F5-F406A419BE5E}"/>
              </a:ext>
            </a:extLst>
          </p:cNvPr>
          <p:cNvSpPr/>
          <p:nvPr/>
        </p:nvSpPr>
        <p:spPr>
          <a:xfrm>
            <a:off x="8018998" y="1790091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D</a:t>
            </a:r>
            <a:endParaRPr lang="ar-SA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F56DF6-7F53-4101-9A45-4CD7CC43A073}"/>
              </a:ext>
            </a:extLst>
          </p:cNvPr>
          <p:cNvSpPr/>
          <p:nvPr/>
        </p:nvSpPr>
        <p:spPr>
          <a:xfrm>
            <a:off x="8018998" y="4717775"/>
            <a:ext cx="800098" cy="7732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</a:t>
            </a:r>
            <a:endParaRPr lang="ar-SA" sz="28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59494-FA70-42EA-A742-75B8657E3727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640189" y="2176710"/>
            <a:ext cx="1854935" cy="114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68D48-68D1-4904-A45A-14BB59051EAF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1640189" y="3868212"/>
            <a:ext cx="1854935" cy="1236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AA575-39C8-4A2F-AA06-8A7D245A760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95222" y="5104394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A189-3E3A-4366-9F2A-774BE06D155F}"/>
              </a:ext>
            </a:extLst>
          </p:cNvPr>
          <p:cNvCxnSpPr>
            <a:cxnSpLocks/>
            <a:stCxn id="11" idx="6"/>
            <a:endCxn id="4" idx="3"/>
          </p:cNvCxnSpPr>
          <p:nvPr/>
        </p:nvCxnSpPr>
        <p:spPr>
          <a:xfrm flipV="1">
            <a:off x="8819096" y="3868211"/>
            <a:ext cx="2132764" cy="1236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02DE91-F0B9-40FC-851D-9192A1A15CCD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8819096" y="2176710"/>
            <a:ext cx="2132764" cy="1144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50260-1348-475C-865B-FE0194FA86B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95222" y="2176710"/>
            <a:ext cx="372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0ECEDA-AAF4-4750-BD10-817D09A8395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6557159" y="3594831"/>
            <a:ext cx="42775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782AC5-A6E2-4691-8B1B-FF7D5A50B8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757361" y="3594831"/>
            <a:ext cx="3999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6D7459-491C-494F-982B-3A6C8E02ECAC}"/>
              </a:ext>
            </a:extLst>
          </p:cNvPr>
          <p:cNvSpPr txBox="1"/>
          <p:nvPr/>
        </p:nvSpPr>
        <p:spPr>
          <a:xfrm>
            <a:off x="2171650" y="251643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49231-1C4D-4A6B-938D-EAA378FBFE82}"/>
              </a:ext>
            </a:extLst>
          </p:cNvPr>
          <p:cNvSpPr txBox="1"/>
          <p:nvPr/>
        </p:nvSpPr>
        <p:spPr>
          <a:xfrm>
            <a:off x="3592277" y="318516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CF0C1-2FA2-41AC-B86F-38EA38C2D13F}"/>
              </a:ext>
            </a:extLst>
          </p:cNvPr>
          <p:cNvSpPr txBox="1"/>
          <p:nvPr/>
        </p:nvSpPr>
        <p:spPr>
          <a:xfrm>
            <a:off x="2503318" y="42044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26CAB-BDC3-4FB4-AD51-EE8F4B7E4B32}"/>
              </a:ext>
            </a:extLst>
          </p:cNvPr>
          <p:cNvSpPr txBox="1"/>
          <p:nvPr/>
        </p:nvSpPr>
        <p:spPr>
          <a:xfrm>
            <a:off x="8229750" y="3231378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B2312-2143-4864-805D-6075185F4550}"/>
              </a:ext>
            </a:extLst>
          </p:cNvPr>
          <p:cNvSpPr txBox="1"/>
          <p:nvPr/>
        </p:nvSpPr>
        <p:spPr>
          <a:xfrm>
            <a:off x="5882573" y="5104393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86883-3CD1-4296-AB42-F58C318C25EB}"/>
              </a:ext>
            </a:extLst>
          </p:cNvPr>
          <p:cNvSpPr txBox="1"/>
          <p:nvPr/>
        </p:nvSpPr>
        <p:spPr>
          <a:xfrm>
            <a:off x="5882573" y="1807377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23A4D-4DED-4D0E-B2D0-10A3A731735E}"/>
              </a:ext>
            </a:extLst>
          </p:cNvPr>
          <p:cNvSpPr txBox="1"/>
          <p:nvPr/>
        </p:nvSpPr>
        <p:spPr>
          <a:xfrm>
            <a:off x="9692972" y="2336806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ACE5B-57BC-4F18-8C5A-AD08C18E5D19}"/>
              </a:ext>
            </a:extLst>
          </p:cNvPr>
          <p:cNvSpPr txBox="1"/>
          <p:nvPr/>
        </p:nvSpPr>
        <p:spPr>
          <a:xfrm>
            <a:off x="9910693" y="4533109"/>
            <a:ext cx="385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23AA4-2485-401F-9073-FCAD43971757}"/>
              </a:ext>
            </a:extLst>
          </p:cNvPr>
          <p:cNvSpPr txBox="1"/>
          <p:nvPr/>
        </p:nvSpPr>
        <p:spPr>
          <a:xfrm>
            <a:off x="113756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5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ACBBD5-E71C-4DE2-9356-3CFC1B83455D}"/>
              </a:ext>
            </a:extLst>
          </p:cNvPr>
          <p:cNvSpPr txBox="1"/>
          <p:nvPr/>
        </p:nvSpPr>
        <p:spPr>
          <a:xfrm>
            <a:off x="11049490" y="2788762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0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C09877-5EB1-4CDC-AB29-C1198C453E38}"/>
              </a:ext>
            </a:extLst>
          </p:cNvPr>
          <p:cNvSpPr txBox="1"/>
          <p:nvPr/>
        </p:nvSpPr>
        <p:spPr>
          <a:xfrm>
            <a:off x="8183093" y="4302275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4AF0-25E9-42A9-88E1-672BB3AED67A}"/>
              </a:ext>
            </a:extLst>
          </p:cNvPr>
          <p:cNvSpPr txBox="1"/>
          <p:nvPr/>
        </p:nvSpPr>
        <p:spPr>
          <a:xfrm>
            <a:off x="3748597" y="4302276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8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9218C-DBBF-4E94-8D33-65FBB4AADC1A}"/>
              </a:ext>
            </a:extLst>
          </p:cNvPr>
          <p:cNvSpPr txBox="1"/>
          <p:nvPr/>
        </p:nvSpPr>
        <p:spPr>
          <a:xfrm>
            <a:off x="8229750" y="1316333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BB7A3A-2442-4C31-9290-B2CEE5BCC8CE}"/>
              </a:ext>
            </a:extLst>
          </p:cNvPr>
          <p:cNvSpPr txBox="1"/>
          <p:nvPr/>
        </p:nvSpPr>
        <p:spPr>
          <a:xfrm>
            <a:off x="5947187" y="2764501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2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4EBB2-539E-411B-BE54-8C1BA5D46509}"/>
              </a:ext>
            </a:extLst>
          </p:cNvPr>
          <p:cNvSpPr txBox="1"/>
          <p:nvPr/>
        </p:nvSpPr>
        <p:spPr>
          <a:xfrm>
            <a:off x="3733455" y="1316334"/>
            <a:ext cx="48766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6</a:t>
            </a:r>
            <a:endParaRPr lang="ar-SA" sz="24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3FA41B-ABB8-4A9F-BD73-0A090B3B82C9}"/>
              </a:ext>
            </a:extLst>
          </p:cNvPr>
          <p:cNvSpPr txBox="1"/>
          <p:nvPr/>
        </p:nvSpPr>
        <p:spPr>
          <a:xfrm>
            <a:off x="2212049" y="401980"/>
            <a:ext cx="734104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Calculate F(n) from current state to neighboring states</a:t>
            </a:r>
            <a:endParaRPr lang="ar-SA" sz="2400" b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0C7F40-0B8B-4303-9527-8C322DFB5BAD}"/>
              </a:ext>
            </a:extLst>
          </p:cNvPr>
          <p:cNvCxnSpPr/>
          <p:nvPr/>
        </p:nvCxnSpPr>
        <p:spPr>
          <a:xfrm flipV="1">
            <a:off x="6439987" y="2440565"/>
            <a:ext cx="1696183" cy="871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966936-8A26-4E78-AA25-2E58570AAC1C}"/>
              </a:ext>
            </a:extLst>
          </p:cNvPr>
          <p:cNvSpPr txBox="1"/>
          <p:nvPr/>
        </p:nvSpPr>
        <p:spPr>
          <a:xfrm>
            <a:off x="6867525" y="2686901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AFE07A-BAC4-4F24-A797-57A249A26068}"/>
              </a:ext>
            </a:extLst>
          </p:cNvPr>
          <p:cNvCxnSpPr>
            <a:cxnSpLocks/>
          </p:cNvCxnSpPr>
          <p:nvPr/>
        </p:nvCxnSpPr>
        <p:spPr>
          <a:xfrm>
            <a:off x="6439987" y="3868211"/>
            <a:ext cx="1696183" cy="96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B06520-E812-407A-B445-D580BC6BA04E}"/>
              </a:ext>
            </a:extLst>
          </p:cNvPr>
          <p:cNvSpPr txBox="1"/>
          <p:nvPr/>
        </p:nvSpPr>
        <p:spPr>
          <a:xfrm>
            <a:off x="7288078" y="4049379"/>
            <a:ext cx="333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8F7157-6685-44F8-AEB0-DCAC273989A5}"/>
              </a:ext>
            </a:extLst>
          </p:cNvPr>
          <p:cNvSpPr txBox="1"/>
          <p:nvPr/>
        </p:nvSpPr>
        <p:spPr>
          <a:xfrm>
            <a:off x="4060924" y="1543524"/>
            <a:ext cx="867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F(A)= 8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6D3BD-ED33-42ED-B1AC-6CB827E3C438}"/>
              </a:ext>
            </a:extLst>
          </p:cNvPr>
          <p:cNvSpPr txBox="1"/>
          <p:nvPr/>
        </p:nvSpPr>
        <p:spPr>
          <a:xfrm>
            <a:off x="304800" y="390525"/>
            <a:ext cx="2251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Fringe: {S,A}</a:t>
            </a:r>
          </a:p>
          <a:p>
            <a:r>
              <a:rPr lang="en-US" dirty="0"/>
              <a:t>Expand: {S}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8091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760</Words>
  <Application>Microsoft Office PowerPoint</Application>
  <PresentationFormat>Widescreen</PresentationFormat>
  <Paragraphs>379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3</cp:revision>
  <dcterms:created xsi:type="dcterms:W3CDTF">2021-11-26T18:57:51Z</dcterms:created>
  <dcterms:modified xsi:type="dcterms:W3CDTF">2021-11-27T00:18:39Z</dcterms:modified>
</cp:coreProperties>
</file>