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4014-1B37-4DF8-81BD-61B717CE1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FDA4D-F2EC-4C7B-9C28-04AE4964D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D0B6D-D088-4D73-A706-E41512C4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21/04/43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0A1E4-210C-411B-A07B-C4B6F596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9773B-FE3F-4E52-BCF4-54F68354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9789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DA95-40F4-40F6-8168-D9110208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FC946-FA87-4BDC-AF2A-1572BEC43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DDD9B-5D4E-4DF2-957A-0C6338EC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21/04/43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3B5E-D954-4620-AFBE-72AD3FB5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1DEFB-A387-4693-8F57-82157EF6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7742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84C27-9AA8-41B0-9058-3AE61EA14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369D0-CE36-44C0-8312-E7DA455EA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112A4-913C-4DAB-8474-14BA5827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21/04/43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86DA8-6B9A-4E22-B251-E7D2600B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99417-A603-4168-BF02-0442BDB4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6263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549E-B060-4F1D-8BA4-D8B01A78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683A-7885-47E9-BAC5-BC2639999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28B60-12FA-4E22-A113-6A1B527B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21/04/43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B0B68-71C6-460B-97BA-471A50F6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1CE93-8F97-4215-AAC2-5424C203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816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E0F9-E16A-4BAF-89A9-3F61B5AC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C2824-E7FE-4C72-9B7D-2E3EC2F7A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AE987-82E2-418A-8FC3-C81C8339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21/04/43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41891-0E2A-4111-A2EB-4B3497CF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EE0D-A0E8-4C2D-A092-1129B467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6636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0DE3-B42C-4351-BDEB-677029DB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FC57E-18ED-430D-9E0F-09B3E4887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FD2AD-CED5-4A16-BFC8-F9A9F3F3A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A4798-1C30-4630-81BC-02E53ECE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21/04/43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B460F-3885-4474-BDBD-CF0C9577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34F06-9F21-406A-BD20-DAA731E2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5991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7ED9-293A-4214-AE5F-C333B81B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80405-06B3-415A-834F-7D4B621C0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D4ED7-B15B-4281-A59B-720259DAC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9E4EC-C9AF-4373-8BFE-1C55EC3B3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2CB58-D137-4B92-832E-AC12B3571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88C97-1893-4A99-843F-D0F926D2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21/04/43</a:t>
            </a:fld>
            <a:endParaRPr lang="ar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B07889-4770-48AD-8028-F320CF782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22E31-BA78-405D-ADEC-3C34014E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5568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D31E-1AFA-4698-A855-C4E6AC7A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86DA2-7FCB-43E2-8ED0-FC3335BF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21/04/43</a:t>
            </a:fld>
            <a:endParaRPr lang="ar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A6B41-52A2-4856-9CD8-A30F8933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EDF56-D14D-4ABD-8D21-4525BE78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5820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CE2EF-E6A3-4D11-99A7-301B51B1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21/04/43</a:t>
            </a:fld>
            <a:endParaRPr lang="ar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D2092-3899-4741-B427-253DDDA0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56854-955A-4043-B4F9-BF65E670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8574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A759-E382-4423-9982-88D08B55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4AD36-44A3-4D3E-B7E1-293085493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25EAB-95EB-4B40-8510-6D17100EE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6B0F9-6CB3-4EED-AD42-0F4A2268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21/04/43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A4518-026F-4887-B1CF-4C940D58D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96C72-604B-441F-BF4C-835FBB43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2999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2387-A383-4522-9D24-952EB067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FBFC5-55AF-43ED-AFBF-EC9C1FBF7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C099F-5089-4C36-9C89-EC49C0A69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48C02-88E3-42B5-AB09-AB112215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E8D4-1BBF-4AEB-A9F4-BB790585A0F5}" type="datetimeFigureOut">
              <a:rPr lang="ar-SA" smtClean="0"/>
              <a:t>21/04/43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66B5A-FD9A-4855-8930-ED100B09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5971F-4761-4E09-ADA7-BA333444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4021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C5760-D92A-42BF-8CCB-ED985A14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080D4-809A-4A5B-8794-006734743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A3FCD-7C3E-48E5-B6FD-8D370C563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8E8D4-1BBF-4AEB-A9F4-BB790585A0F5}" type="datetimeFigureOut">
              <a:rPr lang="ar-SA" smtClean="0"/>
              <a:t>21/04/43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706D3-6ECB-4359-8F35-F72E1A25E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9B9E3-DF0D-4A0F-8C40-9703A4259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4ECAD-8AA0-4DD8-BCC4-C6D39D9AE103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2020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>
            <a:extLst>
              <a:ext uri="{FF2B5EF4-FFF2-40B4-BE49-F238E27FC236}">
                <a16:creationId xmlns:a16="http://schemas.microsoft.com/office/drawing/2014/main" id="{CBCB6CFF-C2FA-4ABB-9CFD-CE5C2A34F6BD}"/>
              </a:ext>
            </a:extLst>
          </p:cNvPr>
          <p:cNvSpPr/>
          <p:nvPr/>
        </p:nvSpPr>
        <p:spPr>
          <a:xfrm>
            <a:off x="3624827" y="1533474"/>
            <a:ext cx="4243602" cy="379105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99BE41-E7BF-4323-A295-B15A85859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0" y="2046771"/>
            <a:ext cx="1206722" cy="1206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5B7FB8-B7F0-404F-BB44-F9183BF0C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63" y="3747152"/>
            <a:ext cx="1204499" cy="12044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8B206A3-C884-4C4E-BC19-5A9C42C57395}"/>
              </a:ext>
            </a:extLst>
          </p:cNvPr>
          <p:cNvSpPr/>
          <p:nvPr/>
        </p:nvSpPr>
        <p:spPr>
          <a:xfrm>
            <a:off x="314981" y="2314451"/>
            <a:ext cx="990600" cy="4477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</a:t>
            </a:r>
            <a:endParaRPr lang="ar-SA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17C4BB-C4C4-42A5-8804-AA61E97C73FA}"/>
              </a:ext>
            </a:extLst>
          </p:cNvPr>
          <p:cNvSpPr/>
          <p:nvPr/>
        </p:nvSpPr>
        <p:spPr>
          <a:xfrm>
            <a:off x="331241" y="4064728"/>
            <a:ext cx="990600" cy="4477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B</a:t>
            </a:r>
            <a:endParaRPr lang="ar-SA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DC71423-A181-449F-AC9E-10EA29E95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97" y="3195466"/>
            <a:ext cx="711464" cy="46706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CC38D94-8B26-4941-8003-9304DA251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057" y="2521918"/>
            <a:ext cx="711464" cy="4670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239C85-213A-41EC-ACE0-DAB565955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36" y="2521918"/>
            <a:ext cx="711464" cy="4670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06F962-453F-4BC2-A915-086E7D45D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057" y="4045450"/>
            <a:ext cx="711464" cy="46706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DEFA74C-31E2-45AE-8C54-21C31B429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45" y="3297780"/>
            <a:ext cx="711464" cy="46706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51B6D4D-D8B3-4516-B9CC-69B21B396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36" y="4045450"/>
            <a:ext cx="711464" cy="46706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B32E761-C878-4100-8FC6-EECAB6B01ED8}"/>
              </a:ext>
            </a:extLst>
          </p:cNvPr>
          <p:cNvSpPr txBox="1"/>
          <p:nvPr/>
        </p:nvSpPr>
        <p:spPr>
          <a:xfrm>
            <a:off x="4948186" y="1677439"/>
            <a:ext cx="16097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Network Core</a:t>
            </a:r>
            <a:endParaRPr lang="ar-SA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5C718B7-E01F-4BC1-9A6E-BAE022514F1D}"/>
              </a:ext>
            </a:extLst>
          </p:cNvPr>
          <p:cNvCxnSpPr>
            <a:cxnSpLocks/>
            <a:stCxn id="109" idx="1"/>
            <a:endCxn id="112" idx="3"/>
          </p:cNvCxnSpPr>
          <p:nvPr/>
        </p:nvCxnSpPr>
        <p:spPr>
          <a:xfrm flipH="1">
            <a:off x="9476986" y="2717122"/>
            <a:ext cx="1220301" cy="616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90CBBB0-8865-4035-87C5-A586D91CE063}"/>
              </a:ext>
            </a:extLst>
          </p:cNvPr>
          <p:cNvCxnSpPr>
            <a:cxnSpLocks/>
            <a:stCxn id="112" idx="1"/>
            <a:endCxn id="29" idx="3"/>
          </p:cNvCxnSpPr>
          <p:nvPr/>
        </p:nvCxnSpPr>
        <p:spPr>
          <a:xfrm flipH="1" flipV="1">
            <a:off x="7387521" y="2755452"/>
            <a:ext cx="1378001" cy="5784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DB3E1F9-8DF6-4E53-A297-3B97D314A10E}"/>
              </a:ext>
            </a:extLst>
          </p:cNvPr>
          <p:cNvCxnSpPr>
            <a:cxnSpLocks/>
            <a:stCxn id="112" idx="1"/>
            <a:endCxn id="31" idx="3"/>
          </p:cNvCxnSpPr>
          <p:nvPr/>
        </p:nvCxnSpPr>
        <p:spPr>
          <a:xfrm flipH="1">
            <a:off x="7387521" y="3333853"/>
            <a:ext cx="1378001" cy="945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1DD8D5A-E234-4B98-AAFE-DA50B343F118}"/>
              </a:ext>
            </a:extLst>
          </p:cNvPr>
          <p:cNvCxnSpPr>
            <a:cxnSpLocks/>
            <a:stCxn id="29" idx="1"/>
            <a:endCxn id="32" idx="3"/>
          </p:cNvCxnSpPr>
          <p:nvPr/>
        </p:nvCxnSpPr>
        <p:spPr>
          <a:xfrm flipH="1">
            <a:off x="6090609" y="2755452"/>
            <a:ext cx="585448" cy="775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F1D551A-7567-4A11-9A08-A732AD1B6CE3}"/>
              </a:ext>
            </a:extLst>
          </p:cNvPr>
          <p:cNvCxnSpPr>
            <a:cxnSpLocks/>
            <a:stCxn id="31" idx="1"/>
            <a:endCxn id="33" idx="3"/>
          </p:cNvCxnSpPr>
          <p:nvPr/>
        </p:nvCxnSpPr>
        <p:spPr>
          <a:xfrm flipH="1">
            <a:off x="4817200" y="4278984"/>
            <a:ext cx="18588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5A392EF-3838-45D3-9861-7A12A24FB99E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flipH="1">
            <a:off x="4817200" y="2755452"/>
            <a:ext cx="18588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87D5E6C-2683-4952-BD77-EAD32D519EBF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 flipV="1">
            <a:off x="6090609" y="3531314"/>
            <a:ext cx="585448" cy="747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E433119-D7DA-4165-B302-2CBDACE23D95}"/>
              </a:ext>
            </a:extLst>
          </p:cNvPr>
          <p:cNvCxnSpPr>
            <a:cxnSpLocks/>
            <a:stCxn id="33" idx="0"/>
            <a:endCxn id="30" idx="2"/>
          </p:cNvCxnSpPr>
          <p:nvPr/>
        </p:nvCxnSpPr>
        <p:spPr>
          <a:xfrm flipV="1">
            <a:off x="4461468" y="2988986"/>
            <a:ext cx="0" cy="10564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53F690F-4F89-4F9B-AE96-3C60AF0122DE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flipH="1" flipV="1">
            <a:off x="4817200" y="2755452"/>
            <a:ext cx="561945" cy="775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944AB33-DA1E-409E-91A1-5BF57579ECDD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4667681" y="3531314"/>
            <a:ext cx="711464" cy="6686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C99DE99-E6B8-4E66-9444-CD18DBE617C2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flipV="1">
            <a:off x="7031789" y="2988986"/>
            <a:ext cx="0" cy="10564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9AE00AB-4D8B-4B40-BD7E-3E16A41966BB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>
            <a:off x="3014661" y="2755452"/>
            <a:ext cx="1091075" cy="6735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2A22F37-1673-481D-A3E2-C99BB6F25A8F}"/>
              </a:ext>
            </a:extLst>
          </p:cNvPr>
          <p:cNvCxnSpPr>
            <a:cxnSpLocks/>
            <a:stCxn id="33" idx="1"/>
            <a:endCxn id="27" idx="3"/>
          </p:cNvCxnSpPr>
          <p:nvPr/>
        </p:nvCxnSpPr>
        <p:spPr>
          <a:xfrm flipH="1" flipV="1">
            <a:off x="3014661" y="3429000"/>
            <a:ext cx="1091075" cy="8499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2D984FC-4448-4F54-9D8A-AF057FAEEF70}"/>
              </a:ext>
            </a:extLst>
          </p:cNvPr>
          <p:cNvCxnSpPr>
            <a:cxnSpLocks/>
            <a:stCxn id="27" idx="1"/>
            <a:endCxn id="16" idx="3"/>
          </p:cNvCxnSpPr>
          <p:nvPr/>
        </p:nvCxnSpPr>
        <p:spPr>
          <a:xfrm flipH="1" flipV="1">
            <a:off x="1426262" y="2650132"/>
            <a:ext cx="876935" cy="7788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5ABDEAD-4266-4A9C-B3B1-08DBF8F2D0AB}"/>
              </a:ext>
            </a:extLst>
          </p:cNvPr>
          <p:cNvCxnSpPr>
            <a:cxnSpLocks/>
            <a:stCxn id="27" idx="1"/>
            <a:endCxn id="17" idx="3"/>
          </p:cNvCxnSpPr>
          <p:nvPr/>
        </p:nvCxnSpPr>
        <p:spPr>
          <a:xfrm flipH="1">
            <a:off x="1426262" y="3429000"/>
            <a:ext cx="876935" cy="920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3F9473C-7220-4AEF-B9A5-63F0BE08C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287" y="2127256"/>
            <a:ext cx="1179732" cy="11797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BD9F8E73-CD07-4024-A590-8F8FD002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287" y="3665968"/>
            <a:ext cx="1182308" cy="11823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22C94391-6761-4859-83AE-07D0AF50F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522" y="3100319"/>
            <a:ext cx="711464" cy="467068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69C0A244-22F5-4759-BE2A-E43465783C5A}"/>
              </a:ext>
            </a:extLst>
          </p:cNvPr>
          <p:cNvSpPr/>
          <p:nvPr/>
        </p:nvSpPr>
        <p:spPr>
          <a:xfrm>
            <a:off x="10697287" y="2314451"/>
            <a:ext cx="1146103" cy="6327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ar-SA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5E85292-C0EE-42B0-9792-FEA0FA044C4B}"/>
              </a:ext>
            </a:extLst>
          </p:cNvPr>
          <p:cNvSpPr txBox="1"/>
          <p:nvPr/>
        </p:nvSpPr>
        <p:spPr>
          <a:xfrm>
            <a:off x="10778757" y="3980070"/>
            <a:ext cx="983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</a:t>
            </a:r>
            <a:endParaRPr lang="ar-SA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F2E3F43-3352-4AA4-835A-258CCEB44491}"/>
              </a:ext>
            </a:extLst>
          </p:cNvPr>
          <p:cNvCxnSpPr>
            <a:cxnSpLocks/>
            <a:stCxn id="110" idx="1"/>
            <a:endCxn id="112" idx="3"/>
          </p:cNvCxnSpPr>
          <p:nvPr/>
        </p:nvCxnSpPr>
        <p:spPr>
          <a:xfrm flipH="1" flipV="1">
            <a:off x="9476986" y="3333853"/>
            <a:ext cx="1220301" cy="9232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69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C99BE41-E7BF-4323-A295-B15A85859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0" y="2938777"/>
            <a:ext cx="1022461" cy="1022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8B206A3-C884-4C4E-BC19-5A9C42C57395}"/>
              </a:ext>
            </a:extLst>
          </p:cNvPr>
          <p:cNvSpPr/>
          <p:nvPr/>
        </p:nvSpPr>
        <p:spPr>
          <a:xfrm>
            <a:off x="339502" y="3143383"/>
            <a:ext cx="990600" cy="4477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</a:t>
            </a:r>
            <a:endParaRPr lang="ar-SA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DC71423-A181-449F-AC9E-10EA29E95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97" y="3195466"/>
            <a:ext cx="711464" cy="46706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CC38D94-8B26-4941-8003-9304DA251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057" y="2521918"/>
            <a:ext cx="711464" cy="4670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239C85-213A-41EC-ACE0-DAB565955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36" y="2521918"/>
            <a:ext cx="711464" cy="4670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06F962-453F-4BC2-A915-086E7D45D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057" y="4045450"/>
            <a:ext cx="711464" cy="46706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DEFA74C-31E2-45AE-8C54-21C31B429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45" y="3297780"/>
            <a:ext cx="711464" cy="46706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51B6D4D-D8B3-4516-B9CC-69B21B396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36" y="4045450"/>
            <a:ext cx="711464" cy="467068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5C718B7-E01F-4BC1-9A6E-BAE022514F1D}"/>
              </a:ext>
            </a:extLst>
          </p:cNvPr>
          <p:cNvCxnSpPr>
            <a:cxnSpLocks/>
            <a:stCxn id="109" idx="1"/>
            <a:endCxn id="112" idx="3"/>
          </p:cNvCxnSpPr>
          <p:nvPr/>
        </p:nvCxnSpPr>
        <p:spPr>
          <a:xfrm flipH="1">
            <a:off x="9672827" y="3332515"/>
            <a:ext cx="1158810" cy="122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90CBBB0-8865-4035-87C5-A586D91CE063}"/>
              </a:ext>
            </a:extLst>
          </p:cNvPr>
          <p:cNvCxnSpPr>
            <a:cxnSpLocks/>
            <a:stCxn id="112" idx="1"/>
            <a:endCxn id="29" idx="3"/>
          </p:cNvCxnSpPr>
          <p:nvPr/>
        </p:nvCxnSpPr>
        <p:spPr>
          <a:xfrm flipH="1" flipV="1">
            <a:off x="7387521" y="2755452"/>
            <a:ext cx="1573842" cy="5893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DB3E1F9-8DF6-4E53-A297-3B97D314A10E}"/>
              </a:ext>
            </a:extLst>
          </p:cNvPr>
          <p:cNvCxnSpPr>
            <a:cxnSpLocks/>
            <a:stCxn id="112" idx="1"/>
            <a:endCxn id="31" idx="3"/>
          </p:cNvCxnSpPr>
          <p:nvPr/>
        </p:nvCxnSpPr>
        <p:spPr>
          <a:xfrm flipH="1">
            <a:off x="7387521" y="3344810"/>
            <a:ext cx="1573842" cy="9341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1DD8D5A-E234-4B98-AAFE-DA50B343F118}"/>
              </a:ext>
            </a:extLst>
          </p:cNvPr>
          <p:cNvCxnSpPr>
            <a:cxnSpLocks/>
            <a:stCxn id="29" idx="1"/>
            <a:endCxn id="32" idx="3"/>
          </p:cNvCxnSpPr>
          <p:nvPr/>
        </p:nvCxnSpPr>
        <p:spPr>
          <a:xfrm flipH="1">
            <a:off x="6090609" y="2755452"/>
            <a:ext cx="585448" cy="775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F1D551A-7567-4A11-9A08-A732AD1B6CE3}"/>
              </a:ext>
            </a:extLst>
          </p:cNvPr>
          <p:cNvCxnSpPr>
            <a:cxnSpLocks/>
            <a:stCxn id="31" idx="1"/>
            <a:endCxn id="33" idx="3"/>
          </p:cNvCxnSpPr>
          <p:nvPr/>
        </p:nvCxnSpPr>
        <p:spPr>
          <a:xfrm flipH="1">
            <a:off x="4817200" y="4278984"/>
            <a:ext cx="18588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5A392EF-3838-45D3-9861-7A12A24FB99E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flipH="1">
            <a:off x="4817200" y="2755452"/>
            <a:ext cx="18588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87D5E6C-2683-4952-BD77-EAD32D519EBF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 flipV="1">
            <a:off x="6090609" y="3531314"/>
            <a:ext cx="585448" cy="747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E433119-D7DA-4165-B302-2CBDACE23D95}"/>
              </a:ext>
            </a:extLst>
          </p:cNvPr>
          <p:cNvCxnSpPr>
            <a:cxnSpLocks/>
            <a:stCxn id="33" idx="0"/>
            <a:endCxn id="30" idx="2"/>
          </p:cNvCxnSpPr>
          <p:nvPr/>
        </p:nvCxnSpPr>
        <p:spPr>
          <a:xfrm flipV="1">
            <a:off x="4461468" y="2988986"/>
            <a:ext cx="0" cy="10564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53F690F-4F89-4F9B-AE96-3C60AF0122DE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flipH="1" flipV="1">
            <a:off x="4817200" y="2755452"/>
            <a:ext cx="561945" cy="775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944AB33-DA1E-409E-91A1-5BF57579ECDD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4667681" y="3531314"/>
            <a:ext cx="711464" cy="6686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C99DE99-E6B8-4E66-9444-CD18DBE617C2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flipV="1">
            <a:off x="7031789" y="2988986"/>
            <a:ext cx="0" cy="10564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9AE00AB-4D8B-4B40-BD7E-3E16A41966BB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>
            <a:off x="3014661" y="2755452"/>
            <a:ext cx="1091075" cy="6735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2A22F37-1673-481D-A3E2-C99BB6F25A8F}"/>
              </a:ext>
            </a:extLst>
          </p:cNvPr>
          <p:cNvCxnSpPr>
            <a:cxnSpLocks/>
            <a:stCxn id="33" idx="1"/>
            <a:endCxn id="27" idx="3"/>
          </p:cNvCxnSpPr>
          <p:nvPr/>
        </p:nvCxnSpPr>
        <p:spPr>
          <a:xfrm flipH="1" flipV="1">
            <a:off x="3014661" y="3429000"/>
            <a:ext cx="1091075" cy="8499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2D984FC-4448-4F54-9D8A-AF057FAEEF70}"/>
              </a:ext>
            </a:extLst>
          </p:cNvPr>
          <p:cNvCxnSpPr>
            <a:cxnSpLocks/>
            <a:stCxn id="27" idx="1"/>
            <a:endCxn id="16" idx="3"/>
          </p:cNvCxnSpPr>
          <p:nvPr/>
        </p:nvCxnSpPr>
        <p:spPr>
          <a:xfrm flipH="1">
            <a:off x="1350061" y="3429000"/>
            <a:ext cx="953136" cy="21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3F9473C-7220-4AEF-B9A5-63F0BE08C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637" y="2822084"/>
            <a:ext cx="1020861" cy="10208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22C94391-6761-4859-83AE-07D0AF50F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363" y="3111276"/>
            <a:ext cx="711464" cy="467068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69C0A244-22F5-4759-BE2A-E43465783C5A}"/>
              </a:ext>
            </a:extLst>
          </p:cNvPr>
          <p:cNvSpPr/>
          <p:nvPr/>
        </p:nvSpPr>
        <p:spPr>
          <a:xfrm>
            <a:off x="10769016" y="2955380"/>
            <a:ext cx="1146103" cy="6327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ar-S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CEF965-2E69-426D-974E-E18DA513B005}"/>
              </a:ext>
            </a:extLst>
          </p:cNvPr>
          <p:cNvSpPr txBox="1"/>
          <p:nvPr/>
        </p:nvSpPr>
        <p:spPr>
          <a:xfrm>
            <a:off x="4105736" y="2231724"/>
            <a:ext cx="711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R2: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ar-SA" dirty="0">
              <a:solidFill>
                <a:schemeClr val="accent6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41D221-2E05-43F9-A540-CA10B2CC6F61}"/>
              </a:ext>
            </a:extLst>
          </p:cNvPr>
          <p:cNvSpPr txBox="1"/>
          <p:nvPr/>
        </p:nvSpPr>
        <p:spPr>
          <a:xfrm>
            <a:off x="6692872" y="2223338"/>
            <a:ext cx="711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R5: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ar-SA" dirty="0">
              <a:solidFill>
                <a:schemeClr val="accent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9BF14B-2D71-4EE1-9516-F4ED9899AA7C}"/>
              </a:ext>
            </a:extLst>
          </p:cNvPr>
          <p:cNvSpPr txBox="1"/>
          <p:nvPr/>
        </p:nvSpPr>
        <p:spPr>
          <a:xfrm>
            <a:off x="4166004" y="4421311"/>
            <a:ext cx="711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R3: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ar-SA" dirty="0">
              <a:solidFill>
                <a:schemeClr val="accent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7F83E6-3428-4599-9023-AC17D24C9CA3}"/>
              </a:ext>
            </a:extLst>
          </p:cNvPr>
          <p:cNvSpPr txBox="1"/>
          <p:nvPr/>
        </p:nvSpPr>
        <p:spPr>
          <a:xfrm>
            <a:off x="2390536" y="2928448"/>
            <a:ext cx="711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R1: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ar-SA" dirty="0">
              <a:solidFill>
                <a:schemeClr val="accent6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BEC82C-7C25-4C8E-BCF0-5FE4A24F5C70}"/>
              </a:ext>
            </a:extLst>
          </p:cNvPr>
          <p:cNvSpPr txBox="1"/>
          <p:nvPr/>
        </p:nvSpPr>
        <p:spPr>
          <a:xfrm>
            <a:off x="5450467" y="3659193"/>
            <a:ext cx="711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R4: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ar-SA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7027E3-36FB-4B97-9316-0FF9974337F5}"/>
              </a:ext>
            </a:extLst>
          </p:cNvPr>
          <p:cNvSpPr txBox="1"/>
          <p:nvPr/>
        </p:nvSpPr>
        <p:spPr>
          <a:xfrm>
            <a:off x="6736325" y="4421311"/>
            <a:ext cx="711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R6: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ar-SA" dirty="0">
              <a:solidFill>
                <a:schemeClr val="accent6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9BA612-F075-4D3C-AB68-B14C3141BF70}"/>
              </a:ext>
            </a:extLst>
          </p:cNvPr>
          <p:cNvSpPr txBox="1"/>
          <p:nvPr/>
        </p:nvSpPr>
        <p:spPr>
          <a:xfrm>
            <a:off x="9045261" y="2826134"/>
            <a:ext cx="711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R7: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ar-SA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8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C99BE41-E7BF-4323-A295-B15A85859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0" y="3262308"/>
            <a:ext cx="954736" cy="954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8B206A3-C884-4C4E-BC19-5A9C42C57395}"/>
              </a:ext>
            </a:extLst>
          </p:cNvPr>
          <p:cNvSpPr/>
          <p:nvPr/>
        </p:nvSpPr>
        <p:spPr>
          <a:xfrm>
            <a:off x="84018" y="3459060"/>
            <a:ext cx="990600" cy="4477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A: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endParaRPr lang="ar-SA" b="1" dirty="0">
              <a:solidFill>
                <a:schemeClr val="accent6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CC38D94-8B26-4941-8003-9304DA251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56" y="2551234"/>
            <a:ext cx="711464" cy="4670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239C85-213A-41EC-ACE0-DAB565955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71" y="2551234"/>
            <a:ext cx="711464" cy="4670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06F962-453F-4BC2-A915-086E7D45D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56" y="4557109"/>
            <a:ext cx="711464" cy="46706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51B6D4D-D8B3-4516-B9CC-69B21B396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662" y="4557109"/>
            <a:ext cx="711464" cy="467068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5C718B7-E01F-4BC1-9A6E-BAE022514F1D}"/>
              </a:ext>
            </a:extLst>
          </p:cNvPr>
          <p:cNvCxnSpPr>
            <a:cxnSpLocks/>
            <a:stCxn id="109" idx="1"/>
            <a:endCxn id="112" idx="3"/>
          </p:cNvCxnSpPr>
          <p:nvPr/>
        </p:nvCxnSpPr>
        <p:spPr>
          <a:xfrm flipH="1">
            <a:off x="9696677" y="3643445"/>
            <a:ext cx="12801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90CBBB0-8865-4035-87C5-A586D91CE063}"/>
              </a:ext>
            </a:extLst>
          </p:cNvPr>
          <p:cNvCxnSpPr>
            <a:cxnSpLocks/>
            <a:stCxn id="112" idx="1"/>
            <a:endCxn id="29" idx="3"/>
          </p:cNvCxnSpPr>
          <p:nvPr/>
        </p:nvCxnSpPr>
        <p:spPr>
          <a:xfrm flipH="1" flipV="1">
            <a:off x="7442720" y="2784768"/>
            <a:ext cx="1542493" cy="858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DB3E1F9-8DF6-4E53-A297-3B97D314A10E}"/>
              </a:ext>
            </a:extLst>
          </p:cNvPr>
          <p:cNvCxnSpPr>
            <a:cxnSpLocks/>
            <a:stCxn id="112" idx="1"/>
            <a:endCxn id="31" idx="3"/>
          </p:cNvCxnSpPr>
          <p:nvPr/>
        </p:nvCxnSpPr>
        <p:spPr>
          <a:xfrm flipH="1">
            <a:off x="7442720" y="3643445"/>
            <a:ext cx="1542493" cy="11471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F1D551A-7567-4A11-9A08-A732AD1B6CE3}"/>
              </a:ext>
            </a:extLst>
          </p:cNvPr>
          <p:cNvCxnSpPr>
            <a:cxnSpLocks/>
            <a:stCxn id="31" idx="1"/>
            <a:endCxn id="33" idx="3"/>
          </p:cNvCxnSpPr>
          <p:nvPr/>
        </p:nvCxnSpPr>
        <p:spPr>
          <a:xfrm flipH="1">
            <a:off x="4049126" y="4790643"/>
            <a:ext cx="26821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5A392EF-3838-45D3-9861-7A12A24FB99E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flipH="1">
            <a:off x="4054435" y="2784768"/>
            <a:ext cx="26768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C99DE99-E6B8-4E66-9444-CD18DBE617C2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flipV="1">
            <a:off x="7086988" y="3018302"/>
            <a:ext cx="0" cy="15388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9AE00AB-4D8B-4B40-BD7E-3E16A41966BB}"/>
              </a:ext>
            </a:extLst>
          </p:cNvPr>
          <p:cNvCxnSpPr>
            <a:cxnSpLocks/>
            <a:stCxn id="30" idx="1"/>
            <a:endCxn id="16" idx="3"/>
          </p:cNvCxnSpPr>
          <p:nvPr/>
        </p:nvCxnSpPr>
        <p:spPr>
          <a:xfrm flipH="1">
            <a:off x="1056686" y="2784768"/>
            <a:ext cx="2286285" cy="9549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2A22F37-1673-481D-A3E2-C99BB6F25A8F}"/>
              </a:ext>
            </a:extLst>
          </p:cNvPr>
          <p:cNvCxnSpPr>
            <a:cxnSpLocks/>
            <a:stCxn id="33" idx="1"/>
            <a:endCxn id="16" idx="3"/>
          </p:cNvCxnSpPr>
          <p:nvPr/>
        </p:nvCxnSpPr>
        <p:spPr>
          <a:xfrm flipH="1" flipV="1">
            <a:off x="1056686" y="3739676"/>
            <a:ext cx="2280976" cy="10509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3F9473C-7220-4AEF-B9A5-63F0BE08C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808" y="3176358"/>
            <a:ext cx="934174" cy="9341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22C94391-6761-4859-83AE-07D0AF50F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213" y="3409911"/>
            <a:ext cx="711464" cy="467068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69C0A244-22F5-4759-BE2A-E43465783C5A}"/>
              </a:ext>
            </a:extLst>
          </p:cNvPr>
          <p:cNvSpPr/>
          <p:nvPr/>
        </p:nvSpPr>
        <p:spPr>
          <a:xfrm>
            <a:off x="10870844" y="3244242"/>
            <a:ext cx="1146103" cy="6327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G: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ar-SA" dirty="0">
              <a:solidFill>
                <a:schemeClr val="accent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CEF965-2E69-426D-974E-E18DA513B005}"/>
              </a:ext>
            </a:extLst>
          </p:cNvPr>
          <p:cNvSpPr txBox="1"/>
          <p:nvPr/>
        </p:nvSpPr>
        <p:spPr>
          <a:xfrm>
            <a:off x="3316179" y="2279637"/>
            <a:ext cx="86311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R1: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endParaRPr lang="ar-SA" b="1" dirty="0">
              <a:solidFill>
                <a:schemeClr val="accent6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41D221-2E05-43F9-A540-CA10B2CC6F61}"/>
              </a:ext>
            </a:extLst>
          </p:cNvPr>
          <p:cNvSpPr txBox="1"/>
          <p:nvPr/>
        </p:nvSpPr>
        <p:spPr>
          <a:xfrm>
            <a:off x="6759955" y="2268351"/>
            <a:ext cx="711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R3: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endParaRPr lang="ar-SA" b="1" dirty="0">
              <a:solidFill>
                <a:schemeClr val="accent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9BF14B-2D71-4EE1-9516-F4ED9899AA7C}"/>
              </a:ext>
            </a:extLst>
          </p:cNvPr>
          <p:cNvSpPr txBox="1"/>
          <p:nvPr/>
        </p:nvSpPr>
        <p:spPr>
          <a:xfrm>
            <a:off x="3316179" y="4915724"/>
            <a:ext cx="781979" cy="36933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R2:</a:t>
            </a:r>
            <a:r>
              <a:rPr lang="en-US" b="1" dirty="0">
                <a:solidFill>
                  <a:schemeClr val="accent6"/>
                </a:solidFill>
              </a:rPr>
              <a:t>7</a:t>
            </a:r>
            <a:endParaRPr lang="ar-SA" b="1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7027E3-36FB-4B97-9316-0FF9974337F5}"/>
              </a:ext>
            </a:extLst>
          </p:cNvPr>
          <p:cNvSpPr txBox="1"/>
          <p:nvPr/>
        </p:nvSpPr>
        <p:spPr>
          <a:xfrm>
            <a:off x="6782545" y="4937728"/>
            <a:ext cx="781969" cy="3673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R4:</a:t>
            </a:r>
            <a:r>
              <a:rPr lang="en-US" b="1" dirty="0">
                <a:solidFill>
                  <a:schemeClr val="accent6"/>
                </a:solidFill>
              </a:rPr>
              <a:t>3</a:t>
            </a:r>
            <a:endParaRPr lang="ar-SA" b="1" dirty="0">
              <a:solidFill>
                <a:schemeClr val="accent6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9BA612-F075-4D3C-AB68-B14C3141BF70}"/>
              </a:ext>
            </a:extLst>
          </p:cNvPr>
          <p:cNvSpPr txBox="1"/>
          <p:nvPr/>
        </p:nvSpPr>
        <p:spPr>
          <a:xfrm>
            <a:off x="9038196" y="3149241"/>
            <a:ext cx="711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R5: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endParaRPr lang="ar-SA" b="1" dirty="0">
              <a:solidFill>
                <a:schemeClr val="accent6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97C45D-3E8E-47F0-9255-E9A7DB256838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3693394" y="3018302"/>
            <a:ext cx="5309" cy="15388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410FD0D-C304-4C55-8F83-4AADB0B0C996}"/>
              </a:ext>
            </a:extLst>
          </p:cNvPr>
          <p:cNvCxnSpPr>
            <a:cxnSpLocks/>
          </p:cNvCxnSpPr>
          <p:nvPr/>
        </p:nvCxnSpPr>
        <p:spPr>
          <a:xfrm>
            <a:off x="3985993" y="2956701"/>
            <a:ext cx="2889517" cy="16981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602ECCE-E518-4DE9-A3E0-6ADB22825F81}"/>
              </a:ext>
            </a:extLst>
          </p:cNvPr>
          <p:cNvCxnSpPr>
            <a:cxnSpLocks/>
          </p:cNvCxnSpPr>
          <p:nvPr/>
        </p:nvCxnSpPr>
        <p:spPr>
          <a:xfrm flipH="1">
            <a:off x="3955412" y="2909849"/>
            <a:ext cx="2804543" cy="1744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4303B1F-D77E-43F2-804B-A7C55CEED48A}"/>
              </a:ext>
            </a:extLst>
          </p:cNvPr>
          <p:cNvSpPr txBox="1"/>
          <p:nvPr/>
        </p:nvSpPr>
        <p:spPr>
          <a:xfrm>
            <a:off x="2113885" y="2887026"/>
            <a:ext cx="2865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ar-SA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C48E5D-6FD4-4C7E-9A6B-56CAC8D795D0}"/>
              </a:ext>
            </a:extLst>
          </p:cNvPr>
          <p:cNvSpPr txBox="1"/>
          <p:nvPr/>
        </p:nvSpPr>
        <p:spPr>
          <a:xfrm>
            <a:off x="3343706" y="3521593"/>
            <a:ext cx="2865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CCA9DB-DEE8-4BDF-A0BB-270F85999F71}"/>
              </a:ext>
            </a:extLst>
          </p:cNvPr>
          <p:cNvSpPr txBox="1"/>
          <p:nvPr/>
        </p:nvSpPr>
        <p:spPr>
          <a:xfrm>
            <a:off x="5260994" y="2451570"/>
            <a:ext cx="2865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B4640E-B844-4269-95C0-31486E091124}"/>
              </a:ext>
            </a:extLst>
          </p:cNvPr>
          <p:cNvSpPr txBox="1"/>
          <p:nvPr/>
        </p:nvSpPr>
        <p:spPr>
          <a:xfrm>
            <a:off x="5978201" y="3847712"/>
            <a:ext cx="2865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ar-SA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D98522D-91E0-42D9-9EF6-9BC67E095CA3}"/>
              </a:ext>
            </a:extLst>
          </p:cNvPr>
          <p:cNvSpPr txBox="1"/>
          <p:nvPr/>
        </p:nvSpPr>
        <p:spPr>
          <a:xfrm>
            <a:off x="5764430" y="3117966"/>
            <a:ext cx="2865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ar-SA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9D6D655-181F-4534-8845-023281FD7373}"/>
              </a:ext>
            </a:extLst>
          </p:cNvPr>
          <p:cNvSpPr txBox="1"/>
          <p:nvPr/>
        </p:nvSpPr>
        <p:spPr>
          <a:xfrm>
            <a:off x="5316845" y="4743790"/>
            <a:ext cx="1852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6</a:t>
            </a:r>
            <a:endParaRPr lang="ar-SA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0BB6F58-8BFB-479F-BA3A-51EF389B50AE}"/>
              </a:ext>
            </a:extLst>
          </p:cNvPr>
          <p:cNvSpPr txBox="1"/>
          <p:nvPr/>
        </p:nvSpPr>
        <p:spPr>
          <a:xfrm>
            <a:off x="7062551" y="3537518"/>
            <a:ext cx="2865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ar-SA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B66BA0D-81E4-4EA5-9608-695ABBFBE025}"/>
              </a:ext>
            </a:extLst>
          </p:cNvPr>
          <p:cNvSpPr txBox="1"/>
          <p:nvPr/>
        </p:nvSpPr>
        <p:spPr>
          <a:xfrm>
            <a:off x="8054814" y="2844775"/>
            <a:ext cx="2865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ar-SA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35CAB17-CC18-4A87-8167-904CCB91F814}"/>
              </a:ext>
            </a:extLst>
          </p:cNvPr>
          <p:cNvSpPr txBox="1"/>
          <p:nvPr/>
        </p:nvSpPr>
        <p:spPr>
          <a:xfrm>
            <a:off x="10069083" y="3291539"/>
            <a:ext cx="2865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A74D97-F09B-48D2-A665-751DB2351A1F}"/>
              </a:ext>
            </a:extLst>
          </p:cNvPr>
          <p:cNvSpPr txBox="1"/>
          <p:nvPr/>
        </p:nvSpPr>
        <p:spPr>
          <a:xfrm>
            <a:off x="8125485" y="4217044"/>
            <a:ext cx="2865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ar-SA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BD8CB01-54EF-486D-A202-8D5B3BB12529}"/>
              </a:ext>
            </a:extLst>
          </p:cNvPr>
          <p:cNvSpPr txBox="1"/>
          <p:nvPr/>
        </p:nvSpPr>
        <p:spPr>
          <a:xfrm>
            <a:off x="2065773" y="4285512"/>
            <a:ext cx="2865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25729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C99BE41-E7BF-4323-A295-B15A85859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6" y="3085744"/>
            <a:ext cx="829799" cy="829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8B206A3-C884-4C4E-BC19-5A9C42C57395}"/>
              </a:ext>
            </a:extLst>
          </p:cNvPr>
          <p:cNvSpPr/>
          <p:nvPr/>
        </p:nvSpPr>
        <p:spPr>
          <a:xfrm>
            <a:off x="310620" y="3149852"/>
            <a:ext cx="990600" cy="4477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</a:t>
            </a:r>
            <a:endParaRPr lang="ar-SA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CC38D94-8B26-4941-8003-9304DA251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378" y="2174470"/>
            <a:ext cx="711464" cy="4670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239C85-213A-41EC-ACE0-DAB565955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570" y="2160161"/>
            <a:ext cx="711464" cy="4670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06F962-453F-4BC2-A915-086E7D45D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378" y="4554671"/>
            <a:ext cx="711464" cy="4670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51B6D4D-D8B3-4516-B9CC-69B21B396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570" y="4554671"/>
            <a:ext cx="711464" cy="4670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90CBBB0-8865-4035-87C5-A586D91CE063}"/>
              </a:ext>
            </a:extLst>
          </p:cNvPr>
          <p:cNvCxnSpPr>
            <a:cxnSpLocks/>
            <a:stCxn id="45" idx="1"/>
            <a:endCxn id="29" idx="3"/>
          </p:cNvCxnSpPr>
          <p:nvPr/>
        </p:nvCxnSpPr>
        <p:spPr>
          <a:xfrm flipH="1" flipV="1">
            <a:off x="7452842" y="2408004"/>
            <a:ext cx="3446920" cy="1123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DB3E1F9-8DF6-4E53-A297-3B97D314A10E}"/>
              </a:ext>
            </a:extLst>
          </p:cNvPr>
          <p:cNvCxnSpPr>
            <a:cxnSpLocks/>
            <a:stCxn id="45" idx="1"/>
            <a:endCxn id="31" idx="3"/>
          </p:cNvCxnSpPr>
          <p:nvPr/>
        </p:nvCxnSpPr>
        <p:spPr>
          <a:xfrm flipH="1">
            <a:off x="7452842" y="3531314"/>
            <a:ext cx="3446920" cy="12568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5A392EF-3838-45D3-9861-7A12A24FB99E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flipH="1" flipV="1">
            <a:off x="4655034" y="2393695"/>
            <a:ext cx="2086344" cy="143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9C0A244-22F5-4759-BE2A-E43465783C5A}"/>
              </a:ext>
            </a:extLst>
          </p:cNvPr>
          <p:cNvSpPr/>
          <p:nvPr/>
        </p:nvSpPr>
        <p:spPr>
          <a:xfrm>
            <a:off x="10769016" y="2955380"/>
            <a:ext cx="1146103" cy="6327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ar-S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CEF965-2E69-426D-974E-E18DA513B005}"/>
              </a:ext>
            </a:extLst>
          </p:cNvPr>
          <p:cNvSpPr txBox="1"/>
          <p:nvPr/>
        </p:nvSpPr>
        <p:spPr>
          <a:xfrm>
            <a:off x="1953086" y="1615282"/>
            <a:ext cx="711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R2: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ar-SA" dirty="0">
              <a:solidFill>
                <a:schemeClr val="accent6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41D221-2E05-43F9-A540-CA10B2CC6F61}"/>
              </a:ext>
            </a:extLst>
          </p:cNvPr>
          <p:cNvSpPr txBox="1"/>
          <p:nvPr/>
        </p:nvSpPr>
        <p:spPr>
          <a:xfrm>
            <a:off x="9045261" y="1129184"/>
            <a:ext cx="711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R5: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ar-SA" dirty="0">
              <a:solidFill>
                <a:schemeClr val="accent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9BF14B-2D71-4EE1-9516-F4ED9899AA7C}"/>
              </a:ext>
            </a:extLst>
          </p:cNvPr>
          <p:cNvSpPr txBox="1"/>
          <p:nvPr/>
        </p:nvSpPr>
        <p:spPr>
          <a:xfrm>
            <a:off x="2295614" y="5424336"/>
            <a:ext cx="711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R3: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ar-SA" dirty="0">
              <a:solidFill>
                <a:schemeClr val="accent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7F83E6-3428-4599-9023-AC17D24C9CA3}"/>
              </a:ext>
            </a:extLst>
          </p:cNvPr>
          <p:cNvSpPr txBox="1"/>
          <p:nvPr/>
        </p:nvSpPr>
        <p:spPr>
          <a:xfrm>
            <a:off x="310620" y="5357517"/>
            <a:ext cx="711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R1: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ar-SA" dirty="0">
              <a:solidFill>
                <a:schemeClr val="accent6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BEC82C-7C25-4C8E-BCF0-5FE4A24F5C70}"/>
              </a:ext>
            </a:extLst>
          </p:cNvPr>
          <p:cNvSpPr txBox="1"/>
          <p:nvPr/>
        </p:nvSpPr>
        <p:spPr>
          <a:xfrm>
            <a:off x="1122026" y="4876842"/>
            <a:ext cx="711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R4: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ar-SA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7027E3-36FB-4B97-9316-0FF9974337F5}"/>
              </a:ext>
            </a:extLst>
          </p:cNvPr>
          <p:cNvSpPr txBox="1"/>
          <p:nvPr/>
        </p:nvSpPr>
        <p:spPr>
          <a:xfrm>
            <a:off x="9931717" y="5726849"/>
            <a:ext cx="711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R6: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ar-SA" dirty="0">
              <a:solidFill>
                <a:schemeClr val="accent6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9BA612-F075-4D3C-AB68-B14C3141BF70}"/>
              </a:ext>
            </a:extLst>
          </p:cNvPr>
          <p:cNvSpPr txBox="1"/>
          <p:nvPr/>
        </p:nvSpPr>
        <p:spPr>
          <a:xfrm>
            <a:off x="9045261" y="2826134"/>
            <a:ext cx="7114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R7: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endParaRPr lang="ar-SA" dirty="0">
              <a:solidFill>
                <a:schemeClr val="accent6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E5F7A07-FC06-4873-B347-1F7D026BA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997" y="161427"/>
            <a:ext cx="829799" cy="829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755BEF9-AF77-4255-8079-1E493F810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98" y="5917357"/>
            <a:ext cx="829799" cy="829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36A1761-FE2D-457C-A31A-12F6A695B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762" y="3116414"/>
            <a:ext cx="829799" cy="829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B4576262-E008-487F-B3E0-86FCBAE381D2}"/>
              </a:ext>
            </a:extLst>
          </p:cNvPr>
          <p:cNvSpPr/>
          <p:nvPr/>
        </p:nvSpPr>
        <p:spPr>
          <a:xfrm>
            <a:off x="5237997" y="313776"/>
            <a:ext cx="990600" cy="4477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B</a:t>
            </a:r>
            <a:endParaRPr lang="ar-SA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AB91A33-754D-40D3-BE7E-01498D29321C}"/>
              </a:ext>
            </a:extLst>
          </p:cNvPr>
          <p:cNvSpPr/>
          <p:nvPr/>
        </p:nvSpPr>
        <p:spPr>
          <a:xfrm>
            <a:off x="5450467" y="6058030"/>
            <a:ext cx="990600" cy="4477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ar-S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1D7BD8-6202-4ED6-A327-05B858739000}"/>
              </a:ext>
            </a:extLst>
          </p:cNvPr>
          <p:cNvSpPr/>
          <p:nvPr/>
        </p:nvSpPr>
        <p:spPr>
          <a:xfrm>
            <a:off x="10772513" y="3043633"/>
            <a:ext cx="990600" cy="4477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</a:t>
            </a:r>
            <a:endParaRPr lang="ar-SA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C03567-DB4F-4705-AD75-3088A990A8CB}"/>
              </a:ext>
            </a:extLst>
          </p:cNvPr>
          <p:cNvCxnSpPr>
            <a:cxnSpLocks/>
            <a:stCxn id="30" idx="1"/>
            <a:endCxn id="16" idx="3"/>
          </p:cNvCxnSpPr>
          <p:nvPr/>
        </p:nvCxnSpPr>
        <p:spPr>
          <a:xfrm flipH="1">
            <a:off x="1086145" y="2393695"/>
            <a:ext cx="2857425" cy="1106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15717EB-9402-4DE2-AF66-5ED03FD73787}"/>
              </a:ext>
            </a:extLst>
          </p:cNvPr>
          <p:cNvCxnSpPr>
            <a:cxnSpLocks/>
            <a:stCxn id="33" idx="1"/>
            <a:endCxn id="16" idx="3"/>
          </p:cNvCxnSpPr>
          <p:nvPr/>
        </p:nvCxnSpPr>
        <p:spPr>
          <a:xfrm flipH="1" flipV="1">
            <a:off x="1086145" y="3500644"/>
            <a:ext cx="2857425" cy="1287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42AB629-C698-4908-9828-169C87898AC2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4299302" y="2627229"/>
            <a:ext cx="0" cy="19274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363036B-5A85-4F44-B7DB-E7AE985D9926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>
            <a:off x="4655034" y="4788205"/>
            <a:ext cx="20863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0A09D18-6AE3-4627-B10E-0C73E7A90A34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7097110" y="2641538"/>
            <a:ext cx="0" cy="19131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2A38217-91C3-4816-9BB6-B04C4030F09F}"/>
              </a:ext>
            </a:extLst>
          </p:cNvPr>
          <p:cNvCxnSpPr>
            <a:cxnSpLocks/>
            <a:stCxn id="44" idx="0"/>
            <a:endCxn id="31" idx="2"/>
          </p:cNvCxnSpPr>
          <p:nvPr/>
        </p:nvCxnSpPr>
        <p:spPr>
          <a:xfrm flipV="1">
            <a:off x="5813698" y="5021739"/>
            <a:ext cx="1283412" cy="8956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9BEB136-C0F8-4370-A302-41140B881209}"/>
              </a:ext>
            </a:extLst>
          </p:cNvPr>
          <p:cNvCxnSpPr>
            <a:cxnSpLocks/>
            <a:stCxn id="33" idx="2"/>
            <a:endCxn id="44" idx="0"/>
          </p:cNvCxnSpPr>
          <p:nvPr/>
        </p:nvCxnSpPr>
        <p:spPr>
          <a:xfrm>
            <a:off x="4299302" y="5021739"/>
            <a:ext cx="1514396" cy="8956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25C4073-3434-424A-BC3C-AFCA9A73F415}"/>
              </a:ext>
            </a:extLst>
          </p:cNvPr>
          <p:cNvCxnSpPr>
            <a:cxnSpLocks/>
            <a:stCxn id="43" idx="2"/>
            <a:endCxn id="30" idx="0"/>
          </p:cNvCxnSpPr>
          <p:nvPr/>
        </p:nvCxnSpPr>
        <p:spPr>
          <a:xfrm flipH="1">
            <a:off x="4299302" y="991226"/>
            <a:ext cx="1353595" cy="1168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B32F41A-6A6E-41B7-86A1-6ACC467530A9}"/>
              </a:ext>
            </a:extLst>
          </p:cNvPr>
          <p:cNvCxnSpPr>
            <a:cxnSpLocks/>
            <a:stCxn id="43" idx="2"/>
            <a:endCxn id="29" idx="0"/>
          </p:cNvCxnSpPr>
          <p:nvPr/>
        </p:nvCxnSpPr>
        <p:spPr>
          <a:xfrm>
            <a:off x="5652897" y="991226"/>
            <a:ext cx="1444213" cy="11832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25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49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عبدالرحمن العنزي</dc:creator>
  <cp:lastModifiedBy>عبدالرحمن العنزي</cp:lastModifiedBy>
  <cp:revision>1</cp:revision>
  <dcterms:created xsi:type="dcterms:W3CDTF">2021-11-26T16:27:01Z</dcterms:created>
  <dcterms:modified xsi:type="dcterms:W3CDTF">2021-11-26T18:06:06Z</dcterms:modified>
</cp:coreProperties>
</file>