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4014-1B37-4DF8-81BD-61B717CE1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FDA4D-F2EC-4C7B-9C28-04AE4964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0B6D-D088-4D73-A706-E41512C4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A1E4-210C-411B-A07B-C4B6F596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773B-FE3F-4E52-BCF4-54F68354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78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DA95-40F4-40F6-8168-D911020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FC946-FA87-4BDC-AF2A-1572BEC4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DD9B-5D4E-4DF2-957A-0C6338E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3B5E-D954-4620-AFBE-72AD3FB5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DEFB-A387-4693-8F57-82157EF6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742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84C27-9AA8-41B0-9058-3AE61EA14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69D0-CE36-44C0-8312-E7DA455EA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12A4-913C-4DAB-8474-14BA5827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6DA8-6B9A-4E22-B251-E7D2600B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9417-A603-4168-BF02-0442BDB4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263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549E-B060-4F1D-8BA4-D8B01A78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683A-7885-47E9-BAC5-BC263999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B60-12FA-4E22-A113-6A1B527B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0B68-71C6-460B-97BA-471A50F6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CE93-8F97-4215-AAC2-5424C203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81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0F9-E16A-4BAF-89A9-3F61B5AC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2824-E7FE-4C72-9B7D-2E3EC2F7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E987-82E2-418A-8FC3-C81C8339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1891-0E2A-4111-A2EB-4B3497CF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EE0D-A0E8-4C2D-A092-1129B467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63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0DE3-B42C-4351-BDEB-677029DB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C57E-18ED-430D-9E0F-09B3E488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FD2AD-CED5-4A16-BFC8-F9A9F3F3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A4798-1C30-4630-81BC-02E53ECE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460F-3885-4474-BDBD-CF0C9577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4F06-9F21-406A-BD20-DAA731E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99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7ED9-293A-4214-AE5F-C333B81B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0405-06B3-415A-834F-7D4B621C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4ED7-B15B-4281-A59B-720259DA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9E4EC-C9AF-4373-8BFE-1C55EC3B3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2CB58-D137-4B92-832E-AC12B3571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88C97-1893-4A99-843F-D0F926D2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07889-4770-48AD-8028-F320CF78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22E31-BA78-405D-ADEC-3C34014E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68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D31E-1AFA-4698-A855-C4E6AC7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86DA2-7FCB-43E2-8ED0-FC3335BF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A6B41-52A2-4856-9CD8-A30F8933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EDF56-D14D-4ABD-8D21-4525BE78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82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CE2EF-E6A3-4D11-99A7-301B51B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D2092-3899-4741-B427-253DDDA0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6854-955A-4043-B4F9-BF65E670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57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A759-E382-4423-9982-88D08B5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AD36-44A3-4D3E-B7E1-29308549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5EAB-95EB-4B40-8510-6D17100E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6B0F9-6CB3-4EED-AD42-0F4A2268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4518-026F-4887-B1CF-4C940D58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96C72-604B-441F-BF4C-835FBB43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99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2387-A383-4522-9D24-952EB06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FBFC5-55AF-43ED-AFBF-EC9C1FBF7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C099F-5089-4C36-9C89-EC49C0A6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8C02-88E3-42B5-AB09-AB112215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66B5A-FD9A-4855-8930-ED100B09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5971F-4761-4E09-ADA7-BA33344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2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C5760-D92A-42BF-8CCB-ED985A1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80D4-809A-4A5B-8794-00673474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3FCD-7C3E-48E5-B6FD-8D370C563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E8D4-1BBF-4AEB-A9F4-BB790585A0F5}" type="datetimeFigureOut">
              <a:rPr lang="ar-SA" smtClean="0"/>
              <a:t>23/04/43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06D3-6ECB-4359-8F35-F72E1A25E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B9E3-DF0D-4A0F-8C40-9703A4259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02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CBCB6CFF-C2FA-4ABB-9CFD-CE5C2A34F6BD}"/>
              </a:ext>
            </a:extLst>
          </p:cNvPr>
          <p:cNvSpPr/>
          <p:nvPr/>
        </p:nvSpPr>
        <p:spPr>
          <a:xfrm>
            <a:off x="3624827" y="1533474"/>
            <a:ext cx="4243602" cy="37910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0" y="2046771"/>
            <a:ext cx="1206722" cy="1206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5B7FB8-B7F0-404F-BB44-F9183BF0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3" y="3747152"/>
            <a:ext cx="1204499" cy="1204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B206A3-C884-4C4E-BC19-5A9C42C57395}"/>
              </a:ext>
            </a:extLst>
          </p:cNvPr>
          <p:cNvSpPr/>
          <p:nvPr/>
        </p:nvSpPr>
        <p:spPr>
          <a:xfrm>
            <a:off x="314981" y="2314451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7C4BB-C4C4-42A5-8804-AA61E97C73FA}"/>
              </a:ext>
            </a:extLst>
          </p:cNvPr>
          <p:cNvSpPr/>
          <p:nvPr/>
        </p:nvSpPr>
        <p:spPr>
          <a:xfrm>
            <a:off x="331241" y="4064728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S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DC71423-A181-449F-AC9E-10EA29E95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97" y="3195466"/>
            <a:ext cx="711464" cy="4670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C38D94-8B26-4941-8003-9304DA251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57" y="2521918"/>
            <a:ext cx="711464" cy="4670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239C85-213A-41EC-ACE0-DAB56595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2521918"/>
            <a:ext cx="711464" cy="467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06F962-453F-4BC2-A915-086E7D4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57" y="4045450"/>
            <a:ext cx="711464" cy="4670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FA74C-31E2-45AE-8C54-21C31B429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5" y="3297780"/>
            <a:ext cx="711464" cy="4670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4045450"/>
            <a:ext cx="711464" cy="46706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32E761-C878-4100-8FC6-EECAB6B01ED8}"/>
              </a:ext>
            </a:extLst>
          </p:cNvPr>
          <p:cNvSpPr txBox="1"/>
          <p:nvPr/>
        </p:nvSpPr>
        <p:spPr>
          <a:xfrm>
            <a:off x="4948186" y="1677439"/>
            <a:ext cx="1609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Core</a:t>
            </a:r>
            <a:endParaRPr lang="ar-SA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C718B7-E01F-4BC1-9A6E-BAE022514F1D}"/>
              </a:ext>
            </a:extLst>
          </p:cNvPr>
          <p:cNvCxnSpPr>
            <a:cxnSpLocks/>
            <a:stCxn id="109" idx="1"/>
            <a:endCxn id="112" idx="3"/>
          </p:cNvCxnSpPr>
          <p:nvPr/>
        </p:nvCxnSpPr>
        <p:spPr>
          <a:xfrm flipH="1">
            <a:off x="9476986" y="2717122"/>
            <a:ext cx="1220301" cy="616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0CBBB0-8865-4035-87C5-A586D91CE063}"/>
              </a:ext>
            </a:extLst>
          </p:cNvPr>
          <p:cNvCxnSpPr>
            <a:cxnSpLocks/>
            <a:stCxn id="112" idx="1"/>
            <a:endCxn id="29" idx="3"/>
          </p:cNvCxnSpPr>
          <p:nvPr/>
        </p:nvCxnSpPr>
        <p:spPr>
          <a:xfrm flipH="1" flipV="1">
            <a:off x="7387521" y="2755452"/>
            <a:ext cx="1378001" cy="578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B3E1F9-8DF6-4E53-A297-3B97D314A10E}"/>
              </a:ext>
            </a:extLst>
          </p:cNvPr>
          <p:cNvCxnSpPr>
            <a:cxnSpLocks/>
            <a:stCxn id="112" idx="1"/>
            <a:endCxn id="31" idx="3"/>
          </p:cNvCxnSpPr>
          <p:nvPr/>
        </p:nvCxnSpPr>
        <p:spPr>
          <a:xfrm flipH="1">
            <a:off x="7387521" y="3333853"/>
            <a:ext cx="1378001" cy="9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DD8D5A-E234-4B98-AAFE-DA50B343F118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6090609" y="2755452"/>
            <a:ext cx="585448" cy="775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D551A-7567-4A11-9A08-A732AD1B6CE3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4817200" y="4278984"/>
            <a:ext cx="18588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A392EF-3838-45D3-9861-7A12A24FB99E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817200" y="2755452"/>
            <a:ext cx="18588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7D5E6C-2683-4952-BD77-EAD32D519EBF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090609" y="3531314"/>
            <a:ext cx="585448" cy="7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433119-D7DA-4165-B302-2CBDACE23D95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4461468" y="2988986"/>
            <a:ext cx="0" cy="1056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3F690F-4F89-4F9B-AE96-3C60AF0122DE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 flipV="1">
            <a:off x="4817200" y="2755452"/>
            <a:ext cx="561945" cy="775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44AB33-DA1E-409E-91A1-5BF57579ECDD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667681" y="3531314"/>
            <a:ext cx="711464" cy="668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99DE99-E6B8-4E66-9444-CD18DBE617C2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7031789" y="2988986"/>
            <a:ext cx="0" cy="1056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AE00AB-4D8B-4B40-BD7E-3E16A41966BB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3014661" y="2755452"/>
            <a:ext cx="1091075" cy="673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2A22F37-1673-481D-A3E2-C99BB6F25A8F}"/>
              </a:ext>
            </a:extLst>
          </p:cNvPr>
          <p:cNvCxnSpPr>
            <a:cxnSpLocks/>
            <a:stCxn id="33" idx="1"/>
            <a:endCxn id="27" idx="3"/>
          </p:cNvCxnSpPr>
          <p:nvPr/>
        </p:nvCxnSpPr>
        <p:spPr>
          <a:xfrm flipH="1" flipV="1">
            <a:off x="3014661" y="3429000"/>
            <a:ext cx="1091075" cy="849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D984FC-4448-4F54-9D8A-AF057FAEEF70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 flipV="1">
            <a:off x="1426262" y="2650132"/>
            <a:ext cx="876935" cy="778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ABDEAD-4266-4A9C-B3B1-08DBF8F2D0AB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>
            <a:off x="1426262" y="3429000"/>
            <a:ext cx="876935" cy="920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3F9473C-7220-4AEF-B9A5-63F0BE08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87" y="2127256"/>
            <a:ext cx="1179732" cy="1179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BD9F8E73-CD07-4024-A590-8F8FD002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87" y="3665968"/>
            <a:ext cx="1182308" cy="1182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2C94391-6761-4859-83AE-07D0AF50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22" y="3100319"/>
            <a:ext cx="711464" cy="467068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69C0A244-22F5-4759-BE2A-E43465783C5A}"/>
              </a:ext>
            </a:extLst>
          </p:cNvPr>
          <p:cNvSpPr/>
          <p:nvPr/>
        </p:nvSpPr>
        <p:spPr>
          <a:xfrm>
            <a:off x="10697287" y="2314451"/>
            <a:ext cx="1146103" cy="63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5E85292-C0EE-42B0-9792-FEA0FA044C4B}"/>
              </a:ext>
            </a:extLst>
          </p:cNvPr>
          <p:cNvSpPr txBox="1"/>
          <p:nvPr/>
        </p:nvSpPr>
        <p:spPr>
          <a:xfrm>
            <a:off x="10778757" y="3980070"/>
            <a:ext cx="983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endParaRPr lang="ar-SA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2E3F43-3352-4AA4-835A-258CCEB44491}"/>
              </a:ext>
            </a:extLst>
          </p:cNvPr>
          <p:cNvCxnSpPr>
            <a:cxnSpLocks/>
            <a:stCxn id="110" idx="1"/>
            <a:endCxn id="112" idx="3"/>
          </p:cNvCxnSpPr>
          <p:nvPr/>
        </p:nvCxnSpPr>
        <p:spPr>
          <a:xfrm flipH="1" flipV="1">
            <a:off x="9476986" y="3333853"/>
            <a:ext cx="1220301" cy="923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9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0" y="2938777"/>
            <a:ext cx="1022461" cy="1022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B206A3-C884-4C4E-BC19-5A9C42C57395}"/>
              </a:ext>
            </a:extLst>
          </p:cNvPr>
          <p:cNvSpPr/>
          <p:nvPr/>
        </p:nvSpPr>
        <p:spPr>
          <a:xfrm>
            <a:off x="339502" y="3143383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DC71423-A181-449F-AC9E-10EA29E95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97" y="3195466"/>
            <a:ext cx="711464" cy="4670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C38D94-8B26-4941-8003-9304DA251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57" y="2521918"/>
            <a:ext cx="711464" cy="4670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239C85-213A-41EC-ACE0-DAB56595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2521918"/>
            <a:ext cx="711464" cy="467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06F962-453F-4BC2-A915-086E7D4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57" y="4045450"/>
            <a:ext cx="711464" cy="4670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FA74C-31E2-45AE-8C54-21C31B429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5" y="3297780"/>
            <a:ext cx="711464" cy="4670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4045450"/>
            <a:ext cx="711464" cy="46706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C718B7-E01F-4BC1-9A6E-BAE022514F1D}"/>
              </a:ext>
            </a:extLst>
          </p:cNvPr>
          <p:cNvCxnSpPr>
            <a:cxnSpLocks/>
            <a:stCxn id="109" idx="1"/>
            <a:endCxn id="112" idx="3"/>
          </p:cNvCxnSpPr>
          <p:nvPr/>
        </p:nvCxnSpPr>
        <p:spPr>
          <a:xfrm flipH="1">
            <a:off x="9672827" y="3332515"/>
            <a:ext cx="1158810" cy="12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0CBBB0-8865-4035-87C5-A586D91CE063}"/>
              </a:ext>
            </a:extLst>
          </p:cNvPr>
          <p:cNvCxnSpPr>
            <a:cxnSpLocks/>
            <a:stCxn id="112" idx="1"/>
            <a:endCxn id="29" idx="3"/>
          </p:cNvCxnSpPr>
          <p:nvPr/>
        </p:nvCxnSpPr>
        <p:spPr>
          <a:xfrm flipH="1" flipV="1">
            <a:off x="7387521" y="2755452"/>
            <a:ext cx="1573842" cy="589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B3E1F9-8DF6-4E53-A297-3B97D314A10E}"/>
              </a:ext>
            </a:extLst>
          </p:cNvPr>
          <p:cNvCxnSpPr>
            <a:cxnSpLocks/>
            <a:stCxn id="112" idx="1"/>
            <a:endCxn id="31" idx="3"/>
          </p:cNvCxnSpPr>
          <p:nvPr/>
        </p:nvCxnSpPr>
        <p:spPr>
          <a:xfrm flipH="1">
            <a:off x="7387521" y="3344810"/>
            <a:ext cx="1573842" cy="934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DD8D5A-E234-4B98-AAFE-DA50B343F118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6090609" y="2755452"/>
            <a:ext cx="585448" cy="775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D551A-7567-4A11-9A08-A732AD1B6CE3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4817200" y="4278984"/>
            <a:ext cx="18588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A392EF-3838-45D3-9861-7A12A24FB99E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817200" y="2755452"/>
            <a:ext cx="18588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7D5E6C-2683-4952-BD77-EAD32D519EBF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090609" y="3531314"/>
            <a:ext cx="585448" cy="7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433119-D7DA-4165-B302-2CBDACE23D95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4461468" y="2988986"/>
            <a:ext cx="0" cy="1056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3F690F-4F89-4F9B-AE96-3C60AF0122DE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 flipV="1">
            <a:off x="4817200" y="2755452"/>
            <a:ext cx="561945" cy="775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44AB33-DA1E-409E-91A1-5BF57579ECDD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667681" y="3531314"/>
            <a:ext cx="711464" cy="668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99DE99-E6B8-4E66-9444-CD18DBE617C2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7031789" y="2988986"/>
            <a:ext cx="0" cy="1056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AE00AB-4D8B-4B40-BD7E-3E16A41966BB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3014661" y="2755452"/>
            <a:ext cx="1091075" cy="673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2A22F37-1673-481D-A3E2-C99BB6F25A8F}"/>
              </a:ext>
            </a:extLst>
          </p:cNvPr>
          <p:cNvCxnSpPr>
            <a:cxnSpLocks/>
            <a:stCxn id="33" idx="1"/>
            <a:endCxn id="27" idx="3"/>
          </p:cNvCxnSpPr>
          <p:nvPr/>
        </p:nvCxnSpPr>
        <p:spPr>
          <a:xfrm flipH="1" flipV="1">
            <a:off x="3014661" y="3429000"/>
            <a:ext cx="1091075" cy="849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D984FC-4448-4F54-9D8A-AF057FAEEF70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>
            <a:off x="1350061" y="3429000"/>
            <a:ext cx="953136" cy="21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3F9473C-7220-4AEF-B9A5-63F0BE08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637" y="2822084"/>
            <a:ext cx="1020861" cy="1020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2C94391-6761-4859-83AE-07D0AF50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363" y="3111276"/>
            <a:ext cx="711464" cy="467068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69C0A244-22F5-4759-BE2A-E43465783C5A}"/>
              </a:ext>
            </a:extLst>
          </p:cNvPr>
          <p:cNvSpPr/>
          <p:nvPr/>
        </p:nvSpPr>
        <p:spPr>
          <a:xfrm>
            <a:off x="10769016" y="2955380"/>
            <a:ext cx="1146103" cy="63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EF965-2E69-426D-974E-E18DA513B005}"/>
              </a:ext>
            </a:extLst>
          </p:cNvPr>
          <p:cNvSpPr txBox="1"/>
          <p:nvPr/>
        </p:nvSpPr>
        <p:spPr>
          <a:xfrm>
            <a:off x="4105736" y="2231724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1D221-2E05-43F9-A540-CA10B2CC6F61}"/>
              </a:ext>
            </a:extLst>
          </p:cNvPr>
          <p:cNvSpPr txBox="1"/>
          <p:nvPr/>
        </p:nvSpPr>
        <p:spPr>
          <a:xfrm>
            <a:off x="6692872" y="2223338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R5: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9BF14B-2D71-4EE1-9516-F4ED9899AA7C}"/>
              </a:ext>
            </a:extLst>
          </p:cNvPr>
          <p:cNvSpPr txBox="1"/>
          <p:nvPr/>
        </p:nvSpPr>
        <p:spPr>
          <a:xfrm>
            <a:off x="4166004" y="4421311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7F83E6-3428-4599-9023-AC17D24C9CA3}"/>
              </a:ext>
            </a:extLst>
          </p:cNvPr>
          <p:cNvSpPr txBox="1"/>
          <p:nvPr/>
        </p:nvSpPr>
        <p:spPr>
          <a:xfrm>
            <a:off x="2390536" y="2928448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EC82C-7C25-4C8E-BCF0-5FE4A24F5C70}"/>
              </a:ext>
            </a:extLst>
          </p:cNvPr>
          <p:cNvSpPr txBox="1"/>
          <p:nvPr/>
        </p:nvSpPr>
        <p:spPr>
          <a:xfrm>
            <a:off x="5450467" y="3659193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027E3-36FB-4B97-9316-0FF9974337F5}"/>
              </a:ext>
            </a:extLst>
          </p:cNvPr>
          <p:cNvSpPr txBox="1"/>
          <p:nvPr/>
        </p:nvSpPr>
        <p:spPr>
          <a:xfrm>
            <a:off x="6736325" y="4421311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R6: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9BA612-F075-4D3C-AB68-B14C3141BF70}"/>
              </a:ext>
            </a:extLst>
          </p:cNvPr>
          <p:cNvSpPr txBox="1"/>
          <p:nvPr/>
        </p:nvSpPr>
        <p:spPr>
          <a:xfrm>
            <a:off x="9045261" y="2826134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R7: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7AC9DDD-C446-49C6-963A-AB57F3E0F375}"/>
              </a:ext>
            </a:extLst>
          </p:cNvPr>
          <p:cNvSpPr/>
          <p:nvPr/>
        </p:nvSpPr>
        <p:spPr>
          <a:xfrm>
            <a:off x="4088967" y="1462083"/>
            <a:ext cx="3762787" cy="34813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2413332-49A6-4553-B03E-9F9EA8526A3F}"/>
              </a:ext>
            </a:extLst>
          </p:cNvPr>
          <p:cNvSpPr/>
          <p:nvPr/>
        </p:nvSpPr>
        <p:spPr>
          <a:xfrm>
            <a:off x="9725026" y="1092043"/>
            <a:ext cx="2286000" cy="507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241441E-DB52-4BBB-BF43-5D4284CA85F5}"/>
              </a:ext>
            </a:extLst>
          </p:cNvPr>
          <p:cNvSpPr/>
          <p:nvPr/>
        </p:nvSpPr>
        <p:spPr>
          <a:xfrm>
            <a:off x="180975" y="1038225"/>
            <a:ext cx="2711883" cy="507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1" y="1462083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16" y="2913478"/>
            <a:ext cx="480747" cy="3156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E965B25-D514-4F63-B65B-44455403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" y="5121415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403E989-C94C-4F5A-92DB-76958643F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3" y="3846901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AE98821-2C75-4561-88AD-E2C561A0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" y="2659690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1086173" y="1784354"/>
            <a:ext cx="1212743" cy="1286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48" idx="3"/>
            <a:endCxn id="33" idx="1"/>
          </p:cNvCxnSpPr>
          <p:nvPr/>
        </p:nvCxnSpPr>
        <p:spPr>
          <a:xfrm>
            <a:off x="1083519" y="2981961"/>
            <a:ext cx="1215397" cy="89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46" idx="3"/>
            <a:endCxn id="33" idx="1"/>
          </p:cNvCxnSpPr>
          <p:nvPr/>
        </p:nvCxnSpPr>
        <p:spPr>
          <a:xfrm flipV="1">
            <a:off x="1088615" y="3071281"/>
            <a:ext cx="1210301" cy="1097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44" idx="3"/>
            <a:endCxn id="33" idx="1"/>
          </p:cNvCxnSpPr>
          <p:nvPr/>
        </p:nvCxnSpPr>
        <p:spPr>
          <a:xfrm flipV="1">
            <a:off x="1083519" y="3071281"/>
            <a:ext cx="1215397" cy="2372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496EF6B-9BF0-4012-B8AC-91CED323C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97" y="4011368"/>
            <a:ext cx="480747" cy="31560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11D71D7-21B7-4C6E-9CE8-AACE636D8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97" y="1948821"/>
            <a:ext cx="480747" cy="31560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0C8EBAD-881C-4F60-8C5A-C8CE6E3AC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89" y="4011368"/>
            <a:ext cx="480747" cy="31560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00C092B-F539-462B-93D4-1479A531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89" y="1948821"/>
            <a:ext cx="480747" cy="31560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3A945F-78B9-4D6E-A4EB-28B675DB70DF}"/>
              </a:ext>
            </a:extLst>
          </p:cNvPr>
          <p:cNvSpPr txBox="1"/>
          <p:nvPr/>
        </p:nvSpPr>
        <p:spPr>
          <a:xfrm>
            <a:off x="774916" y="655083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Edge</a:t>
            </a:r>
            <a:endParaRPr lang="ar-SA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86B5A16-65EA-4B6D-AAEF-ABF4B428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4" y="5121415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04926C5-096B-4550-9E9F-E032C1EA4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70" y="3846899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25DABBF-5B78-4397-B507-E73E55EC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70" y="2659690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8D5E5B0-5C2F-4C87-9C24-0E8090E0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70" y="1462083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C199B7A-92CD-4DF5-9E08-79F2C3B862E9}"/>
              </a:ext>
            </a:extLst>
          </p:cNvPr>
          <p:cNvSpPr txBox="1"/>
          <p:nvPr/>
        </p:nvSpPr>
        <p:spPr>
          <a:xfrm>
            <a:off x="10196512" y="716164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Edge</a:t>
            </a:r>
            <a:endParaRPr lang="ar-SA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4268794-AAB4-4621-B24D-F2671092B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76" y="3113395"/>
            <a:ext cx="480747" cy="3156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stCxn id="91" idx="1"/>
            <a:endCxn id="94" idx="3"/>
          </p:cNvCxnSpPr>
          <p:nvPr/>
        </p:nvCxnSpPr>
        <p:spPr>
          <a:xfrm flipH="1">
            <a:off x="10295723" y="1784354"/>
            <a:ext cx="780247" cy="14868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stCxn id="90" idx="1"/>
            <a:endCxn id="94" idx="3"/>
          </p:cNvCxnSpPr>
          <p:nvPr/>
        </p:nvCxnSpPr>
        <p:spPr>
          <a:xfrm flipH="1">
            <a:off x="10295723" y="2981961"/>
            <a:ext cx="780247" cy="289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stCxn id="81" idx="1"/>
            <a:endCxn id="94" idx="3"/>
          </p:cNvCxnSpPr>
          <p:nvPr/>
        </p:nvCxnSpPr>
        <p:spPr>
          <a:xfrm flipH="1" flipV="1">
            <a:off x="10295723" y="3271198"/>
            <a:ext cx="780247" cy="897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stCxn id="80" idx="1"/>
            <a:endCxn id="94" idx="3"/>
          </p:cNvCxnSpPr>
          <p:nvPr/>
        </p:nvCxnSpPr>
        <p:spPr>
          <a:xfrm flipH="1" flipV="1">
            <a:off x="10295723" y="3271198"/>
            <a:ext cx="782281" cy="217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stCxn id="73" idx="3"/>
            <a:endCxn id="71" idx="1"/>
          </p:cNvCxnSpPr>
          <p:nvPr/>
        </p:nvCxnSpPr>
        <p:spPr>
          <a:xfrm>
            <a:off x="5047336" y="2106624"/>
            <a:ext cx="18945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4806963" y="2264426"/>
            <a:ext cx="0" cy="1746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stCxn id="70" idx="1"/>
            <a:endCxn id="72" idx="3"/>
          </p:cNvCxnSpPr>
          <p:nvPr/>
        </p:nvCxnSpPr>
        <p:spPr>
          <a:xfrm flipH="1">
            <a:off x="5047336" y="4169171"/>
            <a:ext cx="18945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stCxn id="33" idx="3"/>
            <a:endCxn id="73" idx="1"/>
          </p:cNvCxnSpPr>
          <p:nvPr/>
        </p:nvCxnSpPr>
        <p:spPr>
          <a:xfrm flipV="1">
            <a:off x="2779663" y="2106624"/>
            <a:ext cx="1786926" cy="964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779663" y="3071281"/>
            <a:ext cx="1786926" cy="1097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7422644" y="2106624"/>
            <a:ext cx="2392332" cy="1164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stCxn id="70" idx="3"/>
            <a:endCxn id="94" idx="1"/>
          </p:cNvCxnSpPr>
          <p:nvPr/>
        </p:nvCxnSpPr>
        <p:spPr>
          <a:xfrm flipV="1">
            <a:off x="7422644" y="3271198"/>
            <a:ext cx="2392332" cy="897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73" idx="2"/>
            <a:endCxn id="70" idx="1"/>
          </p:cNvCxnSpPr>
          <p:nvPr/>
        </p:nvCxnSpPr>
        <p:spPr>
          <a:xfrm>
            <a:off x="4806963" y="2264426"/>
            <a:ext cx="2134934" cy="19047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D899F05-DC4B-4033-BBB7-D2AE8974E58D}"/>
              </a:ext>
            </a:extLst>
          </p:cNvPr>
          <p:cNvSpPr txBox="1"/>
          <p:nvPr/>
        </p:nvSpPr>
        <p:spPr>
          <a:xfrm>
            <a:off x="5208360" y="101385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Core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5729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6" y="3085744"/>
            <a:ext cx="829799" cy="829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B206A3-C884-4C4E-BC19-5A9C42C57395}"/>
              </a:ext>
            </a:extLst>
          </p:cNvPr>
          <p:cNvSpPr/>
          <p:nvPr/>
        </p:nvSpPr>
        <p:spPr>
          <a:xfrm>
            <a:off x="310620" y="3149852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C38D94-8B26-4941-8003-9304DA251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78" y="2174470"/>
            <a:ext cx="711464" cy="467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239C85-213A-41EC-ACE0-DAB56595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0" y="2160161"/>
            <a:ext cx="711464" cy="467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06F962-453F-4BC2-A915-086E7D4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78" y="4554671"/>
            <a:ext cx="711464" cy="467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0" y="4554671"/>
            <a:ext cx="711464" cy="467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0CBBB0-8865-4035-87C5-A586D91CE063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flipH="1" flipV="1">
            <a:off x="7452842" y="2408004"/>
            <a:ext cx="3446920" cy="1123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B3E1F9-8DF6-4E53-A297-3B97D314A10E}"/>
              </a:ext>
            </a:extLst>
          </p:cNvPr>
          <p:cNvCxnSpPr>
            <a:cxnSpLocks/>
            <a:stCxn id="45" idx="1"/>
            <a:endCxn id="31" idx="3"/>
          </p:cNvCxnSpPr>
          <p:nvPr/>
        </p:nvCxnSpPr>
        <p:spPr>
          <a:xfrm flipH="1">
            <a:off x="7452842" y="3531314"/>
            <a:ext cx="3446920" cy="1256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A392EF-3838-45D3-9861-7A12A24FB99E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 flipV="1">
            <a:off x="4655034" y="2393695"/>
            <a:ext cx="2086344" cy="14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9C0A244-22F5-4759-BE2A-E43465783C5A}"/>
              </a:ext>
            </a:extLst>
          </p:cNvPr>
          <p:cNvSpPr/>
          <p:nvPr/>
        </p:nvSpPr>
        <p:spPr>
          <a:xfrm>
            <a:off x="10769016" y="2955380"/>
            <a:ext cx="1146103" cy="63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EF965-2E69-426D-974E-E18DA513B005}"/>
              </a:ext>
            </a:extLst>
          </p:cNvPr>
          <p:cNvSpPr txBox="1"/>
          <p:nvPr/>
        </p:nvSpPr>
        <p:spPr>
          <a:xfrm>
            <a:off x="1953086" y="1615282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1D221-2E05-43F9-A540-CA10B2CC6F61}"/>
              </a:ext>
            </a:extLst>
          </p:cNvPr>
          <p:cNvSpPr txBox="1"/>
          <p:nvPr/>
        </p:nvSpPr>
        <p:spPr>
          <a:xfrm>
            <a:off x="9045261" y="1129184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R5: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9BF14B-2D71-4EE1-9516-F4ED9899AA7C}"/>
              </a:ext>
            </a:extLst>
          </p:cNvPr>
          <p:cNvSpPr txBox="1"/>
          <p:nvPr/>
        </p:nvSpPr>
        <p:spPr>
          <a:xfrm>
            <a:off x="2295614" y="5424336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7F83E6-3428-4599-9023-AC17D24C9CA3}"/>
              </a:ext>
            </a:extLst>
          </p:cNvPr>
          <p:cNvSpPr txBox="1"/>
          <p:nvPr/>
        </p:nvSpPr>
        <p:spPr>
          <a:xfrm>
            <a:off x="310620" y="5357517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EC82C-7C25-4C8E-BCF0-5FE4A24F5C70}"/>
              </a:ext>
            </a:extLst>
          </p:cNvPr>
          <p:cNvSpPr txBox="1"/>
          <p:nvPr/>
        </p:nvSpPr>
        <p:spPr>
          <a:xfrm>
            <a:off x="1122026" y="4876842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027E3-36FB-4B97-9316-0FF9974337F5}"/>
              </a:ext>
            </a:extLst>
          </p:cNvPr>
          <p:cNvSpPr txBox="1"/>
          <p:nvPr/>
        </p:nvSpPr>
        <p:spPr>
          <a:xfrm>
            <a:off x="9931717" y="5726849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R6: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9BA612-F075-4D3C-AB68-B14C3141BF70}"/>
              </a:ext>
            </a:extLst>
          </p:cNvPr>
          <p:cNvSpPr txBox="1"/>
          <p:nvPr/>
        </p:nvSpPr>
        <p:spPr>
          <a:xfrm>
            <a:off x="9045261" y="2826134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R7: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E5F7A07-FC06-4873-B347-1F7D026B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97" y="161427"/>
            <a:ext cx="829799" cy="829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55BEF9-AF77-4255-8079-1E493F81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98" y="5917357"/>
            <a:ext cx="829799" cy="829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6A1761-FE2D-457C-A31A-12F6A695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762" y="3116414"/>
            <a:ext cx="829799" cy="829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4576262-E008-487F-B3E0-86FCBAE381D2}"/>
              </a:ext>
            </a:extLst>
          </p:cNvPr>
          <p:cNvSpPr/>
          <p:nvPr/>
        </p:nvSpPr>
        <p:spPr>
          <a:xfrm>
            <a:off x="5237997" y="313776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S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91A33-754D-40D3-BE7E-01498D29321C}"/>
              </a:ext>
            </a:extLst>
          </p:cNvPr>
          <p:cNvSpPr/>
          <p:nvPr/>
        </p:nvSpPr>
        <p:spPr>
          <a:xfrm>
            <a:off x="5450467" y="6058030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D7BD8-6202-4ED6-A327-05B858739000}"/>
              </a:ext>
            </a:extLst>
          </p:cNvPr>
          <p:cNvSpPr/>
          <p:nvPr/>
        </p:nvSpPr>
        <p:spPr>
          <a:xfrm>
            <a:off x="10772513" y="3043633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ar-SA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C03567-DB4F-4705-AD75-3088A990A8CB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flipH="1">
            <a:off x="1086145" y="2393695"/>
            <a:ext cx="2857425" cy="1106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5717EB-9402-4DE2-AF66-5ED03FD73787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1086145" y="3500644"/>
            <a:ext cx="2857425" cy="128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42AB629-C698-4908-9828-169C87898AC2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299302" y="2627229"/>
            <a:ext cx="0" cy="1927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363036B-5A85-4F44-B7DB-E7AE985D9926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4655034" y="4788205"/>
            <a:ext cx="20863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A09D18-6AE3-4627-B10E-0C73E7A90A34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097110" y="2641538"/>
            <a:ext cx="0" cy="1913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A38217-91C3-4816-9BB6-B04C4030F09F}"/>
              </a:ext>
            </a:extLst>
          </p:cNvPr>
          <p:cNvCxnSpPr>
            <a:cxnSpLocks/>
            <a:stCxn id="44" idx="0"/>
            <a:endCxn id="31" idx="2"/>
          </p:cNvCxnSpPr>
          <p:nvPr/>
        </p:nvCxnSpPr>
        <p:spPr>
          <a:xfrm flipV="1">
            <a:off x="5813698" y="5021739"/>
            <a:ext cx="1283412" cy="895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9BEB136-C0F8-4370-A302-41140B881209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4299302" y="5021739"/>
            <a:ext cx="1514396" cy="895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25C4073-3434-424A-BC3C-AFCA9A73F415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 flipH="1">
            <a:off x="4299302" y="991226"/>
            <a:ext cx="1353595" cy="116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B32F41A-6A6E-41B7-86A1-6ACC467530A9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5652897" y="991226"/>
            <a:ext cx="1444213" cy="11832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العنزي</dc:creator>
  <cp:lastModifiedBy>عبدالرحمن العنزي</cp:lastModifiedBy>
  <cp:revision>2</cp:revision>
  <dcterms:created xsi:type="dcterms:W3CDTF">2021-11-26T16:27:01Z</dcterms:created>
  <dcterms:modified xsi:type="dcterms:W3CDTF">2021-11-28T15:23:47Z</dcterms:modified>
</cp:coreProperties>
</file>