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6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F1F-2AA9-43D6-9C2C-2797AB25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5261-80A0-424E-B8AB-FB6BF16F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C929-6474-414A-9A54-F1E826E3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8BC7-7A4D-45A5-82B4-A897D300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89F7-1FED-4E90-B743-71BCE4B1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627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A8BD-B0AB-4697-BBAE-ECE2195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01F4-014B-42BB-A5D1-CFAF4603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44B3-E08C-429C-8CBC-923EECEF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E894-EDBD-486F-AE13-5D95EF1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A689-5BCA-4C64-A662-169DB74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23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BB500-5F93-4222-A5D4-5B60D0C5D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EAA13-1259-4C07-835A-070ED3996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8EB2-D70C-4ED4-B6E9-267FA096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7155-A44F-4516-84E9-AAC50A59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D339-E9FE-4BB7-B6EB-D6016AFA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60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5DFE-E68C-4408-AC47-41AA27F1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C9FD-AFC0-4B7F-A2D3-97FBA2A3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4529-1E3B-4508-9BBF-8E36E8C8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C949-C55C-42C0-9AA4-636CB680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57C1-2175-4038-86C0-99D22000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537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8425-A871-4675-8888-F567EA9F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225D-C6FA-44F0-AC03-83B16584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0C60-7471-4238-B028-D8596072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D323-0ACF-4207-8F6A-AA4DAE32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8002-08D4-40B7-881B-8804518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18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57E3-8722-42C9-B325-C3A970D1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897E-CB25-431B-BF34-FDCFD9BF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C54C5-80C4-4DD6-BEE1-F42B94AB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D3F92-8747-4506-A03D-9B76E902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3691-DF3E-41D4-907F-8F77A0DA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EA45C-E1AA-4F3C-9D8C-44A9EACD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99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D00D-BDAA-4932-A044-E197B3D3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4191-F673-40CF-8F98-11880743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8EF5C-9B37-4D44-9F50-A17F566D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C7431-E493-4C39-A2E0-D8CF20C58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C3635-5126-452B-8FAB-2FEAD6C5E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82E0F-9408-419A-843F-4F515881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34CA4-FD68-4A41-975A-433F6B22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5C727-E1B5-4D16-979A-9FE9857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35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D833-7C63-47EE-A2D8-88AF81B8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657FE-A830-4D54-9872-3D5867E5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6C058-CEF0-4C16-B8A7-FDA94530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FBE35-AF30-46BD-A677-F2970CD2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444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619D5-A7B9-4607-8915-70598A93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2AC70-29B5-4AE8-8767-10C75366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D5FBC-DB0F-4CAF-AB6E-B109AC4C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2005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FFC2-E3F8-4D86-98DC-18BE00B9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B956-3204-43E0-9EAE-537BE0E9C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A66B3-571A-4E41-A1B6-E1BEFB86F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8812-549D-47EA-B7FD-9A6EC4E4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C147-7CDE-44BD-B428-B71685E6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C1002-2819-45D9-A8A8-207658AC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7565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4153-6A98-40A0-8E7B-0CEB2B61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D17AC-978B-40DD-9BC4-6F2F048F7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11AE-6791-401D-85F5-B6917B143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EB82-8CCF-4C0D-B0D9-DA1A730D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A00F-5EEE-4CCF-B2A8-87C7736D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D3B7-C175-493E-9103-1EB07B81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069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9679B-6FD6-40B0-8E59-4821E6D4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2E50-6702-4AE2-9B4C-579432FF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610C2-6957-489A-B1F2-C8675AE38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BBC2-B10D-4100-B069-78AE6A4613A7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7442-512E-4F50-8B1F-378B45A4C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7245-C391-4980-B2B6-881403864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5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AB5F9C-6DD6-4276-A91F-3A6EB619EBB8}"/>
              </a:ext>
            </a:extLst>
          </p:cNvPr>
          <p:cNvSpPr txBox="1"/>
          <p:nvPr/>
        </p:nvSpPr>
        <p:spPr>
          <a:xfrm>
            <a:off x="1722922" y="2551837"/>
            <a:ext cx="82873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A* search algorithm</a:t>
            </a:r>
          </a:p>
          <a:p>
            <a:pPr algn="ctr"/>
            <a:r>
              <a:rPr lang="ar-SA" sz="5400" b="1" dirty="0">
                <a:solidFill>
                  <a:srgbClr val="FF0000"/>
                </a:solidFill>
              </a:rPr>
              <a:t>خوارزمية البحث أ*</a:t>
            </a:r>
          </a:p>
        </p:txBody>
      </p:sp>
    </p:spTree>
    <p:extLst>
      <p:ext uri="{BB962C8B-B14F-4D97-AF65-F5344CB8AC3E}">
        <p14:creationId xmlns:p14="http://schemas.microsoft.com/office/powerpoint/2010/main" val="15863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7C79D-E819-4FF8-8754-22EDDCB16164}"/>
              </a:ext>
            </a:extLst>
          </p:cNvPr>
          <p:cNvSpPr txBox="1"/>
          <p:nvPr/>
        </p:nvSpPr>
        <p:spPr>
          <a:xfrm>
            <a:off x="4440860" y="426979"/>
            <a:ext cx="28834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C415C3-FC2C-4133-A040-E588C48CDE10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E804EF-0EA3-401C-B428-8986F53A69C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{A,B}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{S,C}  </a:t>
            </a:r>
            <a:endParaRPr lang="ar-S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AE2C2-EB36-4EFF-8F57-AF5C54540C29}"/>
              </a:ext>
            </a:extLst>
          </p:cNvPr>
          <p:cNvSpPr txBox="1"/>
          <p:nvPr/>
        </p:nvSpPr>
        <p:spPr>
          <a:xfrm>
            <a:off x="8638597" y="1622711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F(D)= 7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EE4B5-6DAF-45E3-AA5B-9271CDF64B52}"/>
              </a:ext>
            </a:extLst>
          </p:cNvPr>
          <p:cNvSpPr txBox="1"/>
          <p:nvPr/>
        </p:nvSpPr>
        <p:spPr>
          <a:xfrm>
            <a:off x="8761726" y="5150562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F(E)= 9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5D6592-6BFA-435B-A2E7-9053D2B15AAD}"/>
              </a:ext>
            </a:extLst>
          </p:cNvPr>
          <p:cNvSpPr txBox="1"/>
          <p:nvPr/>
        </p:nvSpPr>
        <p:spPr>
          <a:xfrm>
            <a:off x="11293323" y="29205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F(G)= 6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0E1A0A-E8FB-4383-8EC3-A312F28554F4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0B3776-F529-442C-808F-761DFFEE26D2}"/>
              </a:ext>
            </a:extLst>
          </p:cNvPr>
          <p:cNvSpPr txBox="1"/>
          <p:nvPr/>
        </p:nvSpPr>
        <p:spPr>
          <a:xfrm>
            <a:off x="112294" y="318623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{A,B,D,E,G}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{S,C}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C59D31-5F87-40DC-B9F2-9B474C8D0AD1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</p:spTree>
    <p:extLst>
      <p:ext uri="{BB962C8B-B14F-4D97-AF65-F5344CB8AC3E}">
        <p14:creationId xmlns:p14="http://schemas.microsoft.com/office/powerpoint/2010/main" val="26918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AE2C2-EB36-4EFF-8F57-AF5C54540C29}"/>
              </a:ext>
            </a:extLst>
          </p:cNvPr>
          <p:cNvSpPr txBox="1"/>
          <p:nvPr/>
        </p:nvSpPr>
        <p:spPr>
          <a:xfrm>
            <a:off x="8638597" y="1622711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F(D)= 7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EE4B5-6DAF-45E3-AA5B-9271CDF64B52}"/>
              </a:ext>
            </a:extLst>
          </p:cNvPr>
          <p:cNvSpPr txBox="1"/>
          <p:nvPr/>
        </p:nvSpPr>
        <p:spPr>
          <a:xfrm>
            <a:off x="8761726" y="5150562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F(E)= 9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5D6592-6BFA-435B-A2E7-9053D2B15AAD}"/>
              </a:ext>
            </a:extLst>
          </p:cNvPr>
          <p:cNvSpPr txBox="1"/>
          <p:nvPr/>
        </p:nvSpPr>
        <p:spPr>
          <a:xfrm>
            <a:off x="11293323" y="29205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F(G)= 6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0E1A0A-E8FB-4383-8EC3-A312F28554F4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D4F8B5-47D3-4322-A931-B6C42F909424}"/>
              </a:ext>
            </a:extLst>
          </p:cNvPr>
          <p:cNvSpPr txBox="1"/>
          <p:nvPr/>
        </p:nvSpPr>
        <p:spPr>
          <a:xfrm>
            <a:off x="4440860" y="426979"/>
            <a:ext cx="28834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853C0E-A44B-4E1B-B848-0AA0311C1831}"/>
              </a:ext>
            </a:extLst>
          </p:cNvPr>
          <p:cNvSpPr txBox="1"/>
          <p:nvPr/>
        </p:nvSpPr>
        <p:spPr>
          <a:xfrm>
            <a:off x="112294" y="318623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{A,B,D,E}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{S,C,G}  </a:t>
            </a:r>
            <a:endParaRPr lang="ar-S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AE2C2-EB36-4EFF-8F57-AF5C54540C29}"/>
              </a:ext>
            </a:extLst>
          </p:cNvPr>
          <p:cNvSpPr txBox="1"/>
          <p:nvPr/>
        </p:nvSpPr>
        <p:spPr>
          <a:xfrm>
            <a:off x="8638597" y="1622711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F(D)= 7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EE4B5-6DAF-45E3-AA5B-9271CDF64B52}"/>
              </a:ext>
            </a:extLst>
          </p:cNvPr>
          <p:cNvSpPr txBox="1"/>
          <p:nvPr/>
        </p:nvSpPr>
        <p:spPr>
          <a:xfrm>
            <a:off x="8761726" y="5150562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F(E)= 9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5D6592-6BFA-435B-A2E7-9053D2B15AAD}"/>
              </a:ext>
            </a:extLst>
          </p:cNvPr>
          <p:cNvSpPr txBox="1"/>
          <p:nvPr/>
        </p:nvSpPr>
        <p:spPr>
          <a:xfrm>
            <a:off x="11293323" y="29205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F(G)= 6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0E1A0A-E8FB-4383-8EC3-A312F28554F4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22C23-C811-47A5-A1F1-459D35C93F2B}"/>
              </a:ext>
            </a:extLst>
          </p:cNvPr>
          <p:cNvSpPr txBox="1"/>
          <p:nvPr/>
        </p:nvSpPr>
        <p:spPr>
          <a:xfrm>
            <a:off x="5395854" y="222767"/>
            <a:ext cx="9734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Goal!</a:t>
            </a:r>
            <a:endParaRPr lang="ar-SA" sz="2400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66417-EC9D-4D54-99AA-FB4BBCB59AC6}"/>
              </a:ext>
            </a:extLst>
          </p:cNvPr>
          <p:cNvSpPr txBox="1"/>
          <p:nvPr/>
        </p:nvSpPr>
        <p:spPr>
          <a:xfrm>
            <a:off x="211804" y="221155"/>
            <a:ext cx="26765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Path {S,C,G}</a:t>
            </a:r>
          </a:p>
          <a:p>
            <a:r>
              <a:rPr lang="en-US" sz="2400" b="1" dirty="0"/>
              <a:t>Cost = 6</a:t>
            </a:r>
            <a:endParaRPr lang="ar-SA" sz="2400" b="1" dirty="0"/>
          </a:p>
        </p:txBody>
      </p:sp>
    </p:spTree>
    <p:extLst>
      <p:ext uri="{BB962C8B-B14F-4D97-AF65-F5344CB8AC3E}">
        <p14:creationId xmlns:p14="http://schemas.microsoft.com/office/powerpoint/2010/main" val="12242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4926530" y="461665"/>
            <a:ext cx="23389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Start State</a:t>
            </a:r>
          </a:p>
          <a:p>
            <a:pPr algn="ctr"/>
            <a:r>
              <a:rPr lang="ar-SA" sz="3600" b="1" dirty="0">
                <a:solidFill>
                  <a:schemeClr val="accent1"/>
                </a:solidFill>
              </a:rPr>
              <a:t>حالة البداية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endParaRPr lang="ar-SA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4926530" y="461665"/>
            <a:ext cx="23389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Goal State</a:t>
            </a:r>
          </a:p>
          <a:p>
            <a:pPr algn="ctr"/>
            <a:r>
              <a:rPr lang="ar-SA" sz="3600" b="1" dirty="0">
                <a:solidFill>
                  <a:schemeClr val="accent6">
                    <a:lumMod val="75000"/>
                  </a:schemeClr>
                </a:solidFill>
              </a:rPr>
              <a:t>حالة الهدف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ar-S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</p:spTree>
    <p:extLst>
      <p:ext uri="{BB962C8B-B14F-4D97-AF65-F5344CB8AC3E}">
        <p14:creationId xmlns:p14="http://schemas.microsoft.com/office/powerpoint/2010/main" val="1973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4926530" y="461665"/>
            <a:ext cx="261967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State Space</a:t>
            </a:r>
          </a:p>
          <a:p>
            <a:pPr algn="ctr"/>
            <a:r>
              <a:rPr lang="ar-SA" sz="3600" b="1" dirty="0">
                <a:solidFill>
                  <a:schemeClr val="bg2">
                    <a:lumMod val="50000"/>
                  </a:schemeClr>
                </a:solidFill>
              </a:rPr>
              <a:t>فضاء الحالة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43576" y="320821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</p:spTree>
    <p:extLst>
      <p:ext uri="{BB962C8B-B14F-4D97-AF65-F5344CB8AC3E}">
        <p14:creationId xmlns:p14="http://schemas.microsoft.com/office/powerpoint/2010/main" val="6711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3994183" y="548293"/>
            <a:ext cx="38035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/>
              <a:t>Successor Function</a:t>
            </a:r>
          </a:p>
          <a:p>
            <a:pPr algn="ctr"/>
            <a:r>
              <a:rPr lang="ar-SA" sz="3600" b="1" dirty="0"/>
              <a:t>التحركات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10B2FB-874C-4B1E-AC90-C035C26A588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2E7F93-8940-49AD-9199-3E5E0D6F9696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39987" y="2450090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5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3994183" y="548293"/>
            <a:ext cx="38035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Actual Cost</a:t>
            </a:r>
          </a:p>
          <a:p>
            <a:pPr algn="ctr"/>
            <a:r>
              <a:rPr lang="ar-SA" sz="3600" b="1" dirty="0">
                <a:solidFill>
                  <a:srgbClr val="002060"/>
                </a:solidFill>
              </a:rPr>
              <a:t>القيمة الحقيقية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8C2D61-6AF7-487C-9C59-8ED98DEC20A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B21D38-0E95-4362-8367-5A24333CB3FE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39987" y="2450090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6B7C32-B05C-407F-99EF-CE32D0F34E8D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75B527-44E7-45C2-92FD-F38D71DCB5CC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1683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3992430" y="267321"/>
            <a:ext cx="38035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dirty="0">
                <a:solidFill>
                  <a:schemeClr val="accent4"/>
                </a:solidFill>
                <a:effectLst/>
                <a:latin typeface="-apple-system"/>
              </a:rPr>
              <a:t>Heuristic function</a:t>
            </a:r>
            <a:endParaRPr lang="ar-SA" sz="3600" b="1" i="0" dirty="0">
              <a:solidFill>
                <a:schemeClr val="accent4"/>
              </a:solidFill>
              <a:effectLst/>
              <a:latin typeface="-apple-system"/>
            </a:endParaRPr>
          </a:p>
          <a:p>
            <a:pPr algn="ctr"/>
            <a:r>
              <a:rPr lang="ar-SA" sz="3600" b="1" i="0" dirty="0">
                <a:solidFill>
                  <a:schemeClr val="accent4"/>
                </a:solidFill>
                <a:effectLst/>
                <a:latin typeface="-apple-system"/>
              </a:rPr>
              <a:t>الدالة الارشادية</a:t>
            </a:r>
            <a:endParaRPr lang="ar-SA" sz="3600" b="1" dirty="0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BDD136-7D7C-4625-8D8A-E6E14007500C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6439987" y="2450090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2EB3BA-2354-44AB-AB5F-092D5638B02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DD65C3-D6AF-48D5-B005-A165A6F5A208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6E9629-E23C-4E3F-8F7A-096471979AF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601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BDD136-7D7C-4625-8D8A-E6E14007500C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6439987" y="2450090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2EB3BA-2354-44AB-AB5F-092D5638B02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DD65C3-D6AF-48D5-B005-A165A6F5A208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6E9629-E23C-4E3F-8F7A-096471979AF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F3C9-337B-403D-8A4D-65D1D1269E23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{S}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{}  </a:t>
            </a:r>
            <a:endParaRPr lang="ar-S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0C7F40-0B8B-4303-9527-8C322DFB5BAD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966936-8A26-4E78-AA25-2E58570AAC1C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AFE07A-BAC4-4F24-A797-57A249A26068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B06520-E812-407A-B445-D580BC6BA04E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8F7157-6685-44F8-AEB0-DCAC273989A5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16D3BD-ED33-42ED-B1AC-6CB827E3C438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{A,B,C}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{S}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6D5696-9D80-4C4A-B605-6B2C25F69BA0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C6648A-DE62-43B0-8701-C28B192AD1FC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6967BF-D8C9-44AB-8065-CADE402FCD68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488</Words>
  <Application>Microsoft Office PowerPoint</Application>
  <PresentationFormat>Widescreen</PresentationFormat>
  <Paragraphs>259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العنزي</dc:creator>
  <cp:lastModifiedBy>عبدالرحمن العنزي</cp:lastModifiedBy>
  <cp:revision>6</cp:revision>
  <dcterms:created xsi:type="dcterms:W3CDTF">2021-11-26T18:57:51Z</dcterms:created>
  <dcterms:modified xsi:type="dcterms:W3CDTF">2021-11-29T18:14:47Z</dcterms:modified>
</cp:coreProperties>
</file>