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3" r:id="rId18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4014-1B37-4DF8-81BD-61B717CE1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FDA4D-F2EC-4C7B-9C28-04AE4964D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D0B6D-D088-4D73-A706-E41512C4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29/04/43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0A1E4-210C-411B-A07B-C4B6F596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773B-FE3F-4E52-BCF4-54F68354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789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DA95-40F4-40F6-8168-D9110208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FC946-FA87-4BDC-AF2A-1572BEC43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DD9B-5D4E-4DF2-957A-0C6338EC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29/04/43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3B5E-D954-4620-AFBE-72AD3FB5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DEFB-A387-4693-8F57-82157EF6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7742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84C27-9AA8-41B0-9058-3AE61EA14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369D0-CE36-44C0-8312-E7DA455EA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12A4-913C-4DAB-8474-14BA5827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29/04/43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86DA8-6B9A-4E22-B251-E7D2600B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9417-A603-4168-BF02-0442BDB4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263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549E-B060-4F1D-8BA4-D8B01A78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683A-7885-47E9-BAC5-BC263999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8B60-12FA-4E22-A113-6A1B527B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29/04/43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0B68-71C6-460B-97BA-471A50F6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CE93-8F97-4215-AAC2-5424C203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816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E0F9-E16A-4BAF-89A9-3F61B5AC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C2824-E7FE-4C72-9B7D-2E3EC2F7A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AE987-82E2-418A-8FC3-C81C8339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29/04/43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41891-0E2A-4111-A2EB-4B3497CF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EE0D-A0E8-4C2D-A092-1129B467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6636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0DE3-B42C-4351-BDEB-677029DB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C57E-18ED-430D-9E0F-09B3E4887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FD2AD-CED5-4A16-BFC8-F9A9F3F3A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A4798-1C30-4630-81BC-02E53ECE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29/04/43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B460F-3885-4474-BDBD-CF0C9577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34F06-9F21-406A-BD20-DAA731E2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5991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7ED9-293A-4214-AE5F-C333B81B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0405-06B3-415A-834F-7D4B621C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4ED7-B15B-4281-A59B-720259DA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9E4EC-C9AF-4373-8BFE-1C55EC3B3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2CB58-D137-4B92-832E-AC12B3571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88C97-1893-4A99-843F-D0F926D2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29/04/43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07889-4770-48AD-8028-F320CF78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22E31-BA78-405D-ADEC-3C34014E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568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D31E-1AFA-4698-A855-C4E6AC7A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86DA2-7FCB-43E2-8ED0-FC3335BF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29/04/43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A6B41-52A2-4856-9CD8-A30F8933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EDF56-D14D-4ABD-8D21-4525BE78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5820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CE2EF-E6A3-4D11-99A7-301B51B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29/04/43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D2092-3899-4741-B427-253DDDA0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56854-955A-4043-B4F9-BF65E670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57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A759-E382-4423-9982-88D08B55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AD36-44A3-4D3E-B7E1-29308549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25EAB-95EB-4B40-8510-6D17100E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6B0F9-6CB3-4EED-AD42-0F4A2268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29/04/43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4518-026F-4887-B1CF-4C940D58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96C72-604B-441F-BF4C-835FBB43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999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2387-A383-4522-9D24-952EB067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FBFC5-55AF-43ED-AFBF-EC9C1FBF7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C099F-5089-4C36-9C89-EC49C0A69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8C02-88E3-42B5-AB09-AB112215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29/04/43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66B5A-FD9A-4855-8930-ED100B09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5971F-4761-4E09-ADA7-BA333444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4021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C5760-D92A-42BF-8CCB-ED985A1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80D4-809A-4A5B-8794-00673474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3FCD-7C3E-48E5-B6FD-8D370C563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E8D4-1BBF-4AEB-A9F4-BB790585A0F5}" type="datetimeFigureOut">
              <a:rPr lang="ar-SA" smtClean="0"/>
              <a:t>29/04/43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06D3-6ECB-4359-8F35-F72E1A25E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9B9E3-DF0D-4A0F-8C40-9703A4259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020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E7AC9DDD-C446-49C6-963A-AB57F3E0F375}"/>
              </a:ext>
            </a:extLst>
          </p:cNvPr>
          <p:cNvSpPr/>
          <p:nvPr/>
        </p:nvSpPr>
        <p:spPr>
          <a:xfrm>
            <a:off x="4088967" y="1462083"/>
            <a:ext cx="3762787" cy="34813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2413332-49A6-4553-B03E-9F9EA8526A3F}"/>
              </a:ext>
            </a:extLst>
          </p:cNvPr>
          <p:cNvSpPr/>
          <p:nvPr/>
        </p:nvSpPr>
        <p:spPr>
          <a:xfrm>
            <a:off x="9412337" y="1092043"/>
            <a:ext cx="2598689" cy="5076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241441E-DB52-4BBB-BF43-5D4284CA85F5}"/>
              </a:ext>
            </a:extLst>
          </p:cNvPr>
          <p:cNvSpPr/>
          <p:nvPr/>
        </p:nvSpPr>
        <p:spPr>
          <a:xfrm>
            <a:off x="180975" y="1038225"/>
            <a:ext cx="2711883" cy="5076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99BE41-E7BF-4323-A295-B15A85859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1" y="1462083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1B6D4D-D8B3-4516-B9CC-69B21B39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16" y="2913478"/>
            <a:ext cx="480747" cy="31560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E965B25-D514-4F63-B65B-444554030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7" y="5121415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403E989-C94C-4F5A-92DB-76958643F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3" y="3846901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AE98821-2C75-4561-88AD-E2C561A0D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7" y="2659690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086173" y="1784354"/>
            <a:ext cx="1212743" cy="11403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48" idx="3"/>
            <a:endCxn id="33" idx="1"/>
          </p:cNvCxnSpPr>
          <p:nvPr/>
        </p:nvCxnSpPr>
        <p:spPr>
          <a:xfrm>
            <a:off x="1083519" y="2981961"/>
            <a:ext cx="1215397" cy="89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1088615" y="3182415"/>
            <a:ext cx="1210301" cy="9867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083519" y="3229083"/>
            <a:ext cx="1285031" cy="22146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496EF6B-9BF0-4012-B8AC-91CED323C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897" y="4011368"/>
            <a:ext cx="480747" cy="31560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11D71D7-21B7-4C6E-9CE8-AACE636D8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897" y="1948821"/>
            <a:ext cx="480747" cy="31560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0C8EBAD-881C-4F60-8C5A-C8CE6E3AC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89" y="4011368"/>
            <a:ext cx="480747" cy="31560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300C092B-F539-462B-93D4-1479A531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89" y="1948821"/>
            <a:ext cx="480747" cy="31560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3A945F-78B9-4D6E-A4EB-28B675DB70DF}"/>
              </a:ext>
            </a:extLst>
          </p:cNvPr>
          <p:cNvSpPr txBox="1"/>
          <p:nvPr/>
        </p:nvSpPr>
        <p:spPr>
          <a:xfrm>
            <a:off x="774916" y="655083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Network Edge</a:t>
            </a:r>
            <a:endParaRPr lang="ar-SA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486B5A16-65EA-4B6D-AAEF-ABF4B428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004" y="5121415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04926C5-096B-4550-9E9F-E032C1EA4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970" y="3846899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25DABBF-5B78-4397-B507-E73E55EC6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970" y="2659690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8D5E5B0-5C2F-4C87-9C24-0E8090E07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970" y="1462083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C199B7A-92CD-4DF5-9E08-79F2C3B862E9}"/>
              </a:ext>
            </a:extLst>
          </p:cNvPr>
          <p:cNvSpPr txBox="1"/>
          <p:nvPr/>
        </p:nvSpPr>
        <p:spPr>
          <a:xfrm>
            <a:off x="10196512" y="716164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Network Edge</a:t>
            </a:r>
            <a:endParaRPr lang="ar-SA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4268794-AAB4-4621-B24D-F2671092B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752" y="3113395"/>
            <a:ext cx="480747" cy="315605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0003499" y="1905862"/>
            <a:ext cx="1004781" cy="13653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0003499" y="3011101"/>
            <a:ext cx="1004781" cy="2600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0003499" y="3271198"/>
            <a:ext cx="1004781" cy="8750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0003499" y="3271198"/>
            <a:ext cx="1001185" cy="20128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stCxn id="73" idx="3"/>
            <a:endCxn id="71" idx="1"/>
          </p:cNvCxnSpPr>
          <p:nvPr/>
        </p:nvCxnSpPr>
        <p:spPr>
          <a:xfrm>
            <a:off x="5047336" y="2106624"/>
            <a:ext cx="18945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4806963" y="2264426"/>
            <a:ext cx="0" cy="17469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>
            <a:off x="5047336" y="4169171"/>
            <a:ext cx="18945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stCxn id="33" idx="3"/>
            <a:endCxn id="73" idx="1"/>
          </p:cNvCxnSpPr>
          <p:nvPr/>
        </p:nvCxnSpPr>
        <p:spPr>
          <a:xfrm flipV="1">
            <a:off x="2779663" y="2106624"/>
            <a:ext cx="1786926" cy="9646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>
            <a:off x="2779663" y="3071281"/>
            <a:ext cx="1786926" cy="10978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7422644" y="2106624"/>
            <a:ext cx="2100108" cy="10416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7422644" y="3391971"/>
            <a:ext cx="2100108" cy="777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</p:cNvCxnSpPr>
          <p:nvPr/>
        </p:nvCxnSpPr>
        <p:spPr>
          <a:xfrm>
            <a:off x="5047336" y="2264426"/>
            <a:ext cx="1894561" cy="17639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D899F05-DC4B-4033-BBB7-D2AE8974E58D}"/>
              </a:ext>
            </a:extLst>
          </p:cNvPr>
          <p:cNvSpPr txBox="1"/>
          <p:nvPr/>
        </p:nvSpPr>
        <p:spPr>
          <a:xfrm>
            <a:off x="5208360" y="1013850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Network Core</a:t>
            </a:r>
            <a:endParaRPr lang="ar-S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AF1471-C47C-4ADE-91A9-DE41E4329F56}"/>
              </a:ext>
            </a:extLst>
          </p:cNvPr>
          <p:cNvSpPr txBox="1"/>
          <p:nvPr/>
        </p:nvSpPr>
        <p:spPr>
          <a:xfrm>
            <a:off x="480722" y="1570417"/>
            <a:ext cx="7075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A:</a:t>
            </a:r>
            <a:r>
              <a:rPr lang="en-US" sz="1600" b="1" dirty="0">
                <a:solidFill>
                  <a:srgbClr val="00B050"/>
                </a:solidFill>
              </a:rPr>
              <a:t>14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190224-DDC0-4C17-AA6F-87EEBC836CA7}"/>
              </a:ext>
            </a:extLst>
          </p:cNvPr>
          <p:cNvSpPr txBox="1"/>
          <p:nvPr/>
        </p:nvSpPr>
        <p:spPr>
          <a:xfrm>
            <a:off x="480722" y="2771819"/>
            <a:ext cx="7075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B:</a:t>
            </a:r>
            <a:r>
              <a:rPr lang="en-US" sz="1600" b="1" dirty="0">
                <a:solidFill>
                  <a:srgbClr val="00B050"/>
                </a:solidFill>
              </a:rPr>
              <a:t>14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2A6712-1B12-4062-A3A7-AF19BD890B17}"/>
              </a:ext>
            </a:extLst>
          </p:cNvPr>
          <p:cNvSpPr txBox="1"/>
          <p:nvPr/>
        </p:nvSpPr>
        <p:spPr>
          <a:xfrm>
            <a:off x="480722" y="3946617"/>
            <a:ext cx="7075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C:</a:t>
            </a:r>
            <a:r>
              <a:rPr lang="en-US" sz="1600" b="1" dirty="0">
                <a:solidFill>
                  <a:srgbClr val="00B050"/>
                </a:solidFill>
              </a:rPr>
              <a:t>14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F2B9A6-93AB-4367-B91F-1FE17EDF3B88}"/>
              </a:ext>
            </a:extLst>
          </p:cNvPr>
          <p:cNvSpPr txBox="1"/>
          <p:nvPr/>
        </p:nvSpPr>
        <p:spPr>
          <a:xfrm>
            <a:off x="480722" y="5226640"/>
            <a:ext cx="7075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D:</a:t>
            </a:r>
            <a:r>
              <a:rPr lang="en-US" sz="1600" b="1" dirty="0">
                <a:solidFill>
                  <a:srgbClr val="00B050"/>
                </a:solidFill>
              </a:rPr>
              <a:t>14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587840" y="2092103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587840" y="3207305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4EF86-5ADA-4F3C-8DB3-C3C39CFB0D67}"/>
              </a:ext>
            </a:extLst>
          </p:cNvPr>
          <p:cNvSpPr txBox="1"/>
          <p:nvPr/>
        </p:nvSpPr>
        <p:spPr>
          <a:xfrm>
            <a:off x="2215695" y="2586142"/>
            <a:ext cx="76267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R1:</a:t>
            </a:r>
            <a:r>
              <a:rPr lang="en-US" sz="1600" b="1" dirty="0">
                <a:solidFill>
                  <a:srgbClr val="00B050"/>
                </a:solidFill>
              </a:rPr>
              <a:t>13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7F0E3F-D00F-4C22-90CA-16379E8EDFA0}"/>
              </a:ext>
            </a:extLst>
          </p:cNvPr>
          <p:cNvSpPr txBox="1"/>
          <p:nvPr/>
        </p:nvSpPr>
        <p:spPr>
          <a:xfrm>
            <a:off x="9478400" y="2843861"/>
            <a:ext cx="76267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R6:</a:t>
            </a:r>
            <a:r>
              <a:rPr lang="en-US" sz="1600" b="1" dirty="0">
                <a:solidFill>
                  <a:srgbClr val="00B050"/>
                </a:solidFill>
              </a:rPr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A04F8E-6F3E-4796-A5FF-F956E2966CF3}"/>
              </a:ext>
            </a:extLst>
          </p:cNvPr>
          <p:cNvSpPr txBox="1"/>
          <p:nvPr/>
        </p:nvSpPr>
        <p:spPr>
          <a:xfrm>
            <a:off x="6920608" y="4241764"/>
            <a:ext cx="76267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R5:</a:t>
            </a:r>
            <a:r>
              <a:rPr lang="en-US" sz="1600" b="1" dirty="0">
                <a:solidFill>
                  <a:srgbClr val="00B050"/>
                </a:solidFill>
              </a:rPr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D37AA-653D-463B-9FE4-EA4C9BAE05DE}"/>
              </a:ext>
            </a:extLst>
          </p:cNvPr>
          <p:cNvSpPr txBox="1"/>
          <p:nvPr/>
        </p:nvSpPr>
        <p:spPr>
          <a:xfrm>
            <a:off x="4495560" y="4265238"/>
            <a:ext cx="76267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R3:</a:t>
            </a:r>
            <a:r>
              <a:rPr lang="en-US" sz="1600" b="1" dirty="0">
                <a:solidFill>
                  <a:srgbClr val="00B050"/>
                </a:solidFill>
              </a:rPr>
              <a:t>9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7F62BA-5DDE-40F4-BE9C-80F27C86E092}"/>
              </a:ext>
            </a:extLst>
          </p:cNvPr>
          <p:cNvSpPr txBox="1"/>
          <p:nvPr/>
        </p:nvSpPr>
        <p:spPr>
          <a:xfrm>
            <a:off x="6920608" y="1683477"/>
            <a:ext cx="76267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R4:</a:t>
            </a:r>
            <a:r>
              <a:rPr lang="en-US" sz="1600" b="1" dirty="0">
                <a:solidFill>
                  <a:srgbClr val="00B050"/>
                </a:solidFill>
              </a:rPr>
              <a:t>7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5FD4F5-F29A-4704-A6BE-57E4AC0A1B73}"/>
              </a:ext>
            </a:extLst>
          </p:cNvPr>
          <p:cNvSpPr txBox="1"/>
          <p:nvPr/>
        </p:nvSpPr>
        <p:spPr>
          <a:xfrm>
            <a:off x="4486467" y="1691043"/>
            <a:ext cx="76267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R2:</a:t>
            </a:r>
            <a:r>
              <a:rPr lang="en-US" sz="1600" b="1" dirty="0">
                <a:solidFill>
                  <a:srgbClr val="00B050"/>
                </a:solidFill>
              </a:rPr>
              <a:t>10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432242" y="2329450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432242" y="314830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991678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569901" y="352026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569900" y="4300303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50ABAC0-3364-482F-AB73-6DFA33607F0A}"/>
              </a:ext>
            </a:extLst>
          </p:cNvPr>
          <p:cNvSpPr txBox="1"/>
          <p:nvPr/>
        </p:nvSpPr>
        <p:spPr>
          <a:xfrm>
            <a:off x="11111634" y="1567308"/>
            <a:ext cx="7075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G1:</a:t>
            </a:r>
            <a:r>
              <a:rPr lang="en-US" sz="1600" b="1" dirty="0">
                <a:solidFill>
                  <a:srgbClr val="00B050"/>
                </a:solidFill>
              </a:rPr>
              <a:t>0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D2873ED-99A4-47F4-B2AE-8E817425E33C}"/>
              </a:ext>
            </a:extLst>
          </p:cNvPr>
          <p:cNvSpPr txBox="1"/>
          <p:nvPr/>
        </p:nvSpPr>
        <p:spPr>
          <a:xfrm>
            <a:off x="11111634" y="5226150"/>
            <a:ext cx="7075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G4:</a:t>
            </a:r>
            <a:r>
              <a:rPr lang="en-US" sz="1600" b="1" dirty="0">
                <a:solidFill>
                  <a:srgbClr val="00B050"/>
                </a:solidFill>
              </a:rPr>
              <a:t>0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BC1CCF-6F35-481B-B81A-385F764F8AA5}"/>
              </a:ext>
            </a:extLst>
          </p:cNvPr>
          <p:cNvSpPr txBox="1"/>
          <p:nvPr/>
        </p:nvSpPr>
        <p:spPr>
          <a:xfrm>
            <a:off x="11111634" y="3958330"/>
            <a:ext cx="7075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G3:</a:t>
            </a:r>
            <a:r>
              <a:rPr lang="en-US" sz="1600" b="1" dirty="0">
                <a:solidFill>
                  <a:srgbClr val="00B050"/>
                </a:solidFill>
              </a:rPr>
              <a:t>0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0C7089-43AB-4D9E-9F4A-ED052DD0E6B4}"/>
              </a:ext>
            </a:extLst>
          </p:cNvPr>
          <p:cNvSpPr txBox="1"/>
          <p:nvPr/>
        </p:nvSpPr>
        <p:spPr>
          <a:xfrm>
            <a:off x="11119870" y="2771819"/>
            <a:ext cx="7075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G2:</a:t>
            </a:r>
            <a:r>
              <a:rPr lang="en-US" sz="1600" b="1" dirty="0">
                <a:solidFill>
                  <a:srgbClr val="00B050"/>
                </a:solidFill>
              </a:rPr>
              <a:t>0</a:t>
            </a:r>
            <a:endParaRPr lang="ar-SA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9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08888" y="3426130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27004" y="415621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{R4,R5}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{A,R1,R2,R3}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D7D021-2241-4ED6-8BBC-CB384ADA0893}"/>
              </a:ext>
            </a:extLst>
          </p:cNvPr>
          <p:cNvSpPr txBox="1"/>
          <p:nvPr/>
        </p:nvSpPr>
        <p:spPr>
          <a:xfrm>
            <a:off x="2296630" y="289037"/>
            <a:ext cx="75403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for neighboring states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F(n)= G(n)+H(n)</a:t>
            </a:r>
          </a:p>
        </p:txBody>
      </p:sp>
    </p:spTree>
    <p:extLst>
      <p:ext uri="{BB962C8B-B14F-4D97-AF65-F5344CB8AC3E}">
        <p14:creationId xmlns:p14="http://schemas.microsoft.com/office/powerpoint/2010/main" val="44980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08888" y="3414130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37945" y="410690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30021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{R5}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{A,R1,R2,R3,R4}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335673-F84D-4EA5-A7B5-63FDDD0FFF22}"/>
              </a:ext>
            </a:extLst>
          </p:cNvPr>
          <p:cNvSpPr txBox="1"/>
          <p:nvPr/>
        </p:nvSpPr>
        <p:spPr>
          <a:xfrm>
            <a:off x="4440860" y="426979"/>
            <a:ext cx="28834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 </a:t>
            </a:r>
          </a:p>
          <a:p>
            <a:pPr algn="ctr"/>
            <a:endParaRPr lang="en-US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18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49887" y="34655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78571" y="417004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6212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{R5,R6}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{A,R1,R2,R3,R4}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28502E-A757-4BDE-A3B8-A553226399AD}"/>
              </a:ext>
            </a:extLst>
          </p:cNvPr>
          <p:cNvSpPr txBox="1"/>
          <p:nvPr/>
        </p:nvSpPr>
        <p:spPr>
          <a:xfrm>
            <a:off x="2296630" y="289037"/>
            <a:ext cx="75403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for neighboring states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F(n)= G(n)+H(n)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D31AE5-FBCC-4771-8EA8-15188881FAF4}"/>
              </a:ext>
            </a:extLst>
          </p:cNvPr>
          <p:cNvSpPr txBox="1"/>
          <p:nvPr/>
        </p:nvSpPr>
        <p:spPr>
          <a:xfrm>
            <a:off x="9287471" y="3384769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F(R6)=15</a:t>
            </a:r>
            <a:endParaRPr lang="ar-S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2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58519" y="345042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56681" y="416458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799" y="390525"/>
            <a:ext cx="28834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{R5}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{A,R1,R2,R3,R4,R6}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D31AE5-FBCC-4771-8EA8-15188881FAF4}"/>
              </a:ext>
            </a:extLst>
          </p:cNvPr>
          <p:cNvSpPr txBox="1"/>
          <p:nvPr/>
        </p:nvSpPr>
        <p:spPr>
          <a:xfrm>
            <a:off x="9287471" y="3384769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F(R6)=15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FE2DC2-70AB-4DEF-BB06-F23E01F0A1B8}"/>
              </a:ext>
            </a:extLst>
          </p:cNvPr>
          <p:cNvSpPr txBox="1"/>
          <p:nvPr/>
        </p:nvSpPr>
        <p:spPr>
          <a:xfrm>
            <a:off x="4440860" y="426979"/>
            <a:ext cx="28834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 </a:t>
            </a:r>
          </a:p>
          <a:p>
            <a:pPr algn="ctr"/>
            <a:endParaRPr lang="en-US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08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569900" y="3426130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15440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D31AE5-FBCC-4771-8EA8-15188881FAF4}"/>
              </a:ext>
            </a:extLst>
          </p:cNvPr>
          <p:cNvSpPr txBox="1"/>
          <p:nvPr/>
        </p:nvSpPr>
        <p:spPr>
          <a:xfrm>
            <a:off x="9287471" y="3384769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F(R6)=15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612045-9692-4FE4-8385-1BA331697C0F}"/>
              </a:ext>
            </a:extLst>
          </p:cNvPr>
          <p:cNvSpPr txBox="1"/>
          <p:nvPr/>
        </p:nvSpPr>
        <p:spPr>
          <a:xfrm>
            <a:off x="2296630" y="289037"/>
            <a:ext cx="75403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for neighboring states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F(n)= G(n)+H(n)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0239B1-0530-401E-8CF1-2076E4E75935}"/>
              </a:ext>
            </a:extLst>
          </p:cNvPr>
          <p:cNvSpPr txBox="1"/>
          <p:nvPr/>
        </p:nvSpPr>
        <p:spPr>
          <a:xfrm>
            <a:off x="11119870" y="111327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F(G1)=15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53ABE-C07C-4408-95D9-EC423CB0099D}"/>
              </a:ext>
            </a:extLst>
          </p:cNvPr>
          <p:cNvSpPr txBox="1"/>
          <p:nvPr/>
        </p:nvSpPr>
        <p:spPr>
          <a:xfrm>
            <a:off x="11060514" y="476707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834E81-6C23-4171-A6ED-BFAF66C8EE06}"/>
              </a:ext>
            </a:extLst>
          </p:cNvPr>
          <p:cNvSpPr txBox="1"/>
          <p:nvPr/>
        </p:nvSpPr>
        <p:spPr>
          <a:xfrm>
            <a:off x="11059975" y="350642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F(G3)=15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4D6CEA-5A48-48E4-BC2A-6F0E0805858B}"/>
              </a:ext>
            </a:extLst>
          </p:cNvPr>
          <p:cNvSpPr txBox="1"/>
          <p:nvPr/>
        </p:nvSpPr>
        <p:spPr>
          <a:xfrm>
            <a:off x="11059975" y="2378845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F(G2)=15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190D7C-3987-45DC-B1AE-28DADF2F0FCD}"/>
              </a:ext>
            </a:extLst>
          </p:cNvPr>
          <p:cNvSpPr txBox="1"/>
          <p:nvPr/>
        </p:nvSpPr>
        <p:spPr>
          <a:xfrm>
            <a:off x="304799" y="390525"/>
            <a:ext cx="28834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{R5,G1,G2,G3,G4}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{A,R1,R2,R3,R4,R6}  </a:t>
            </a:r>
            <a:endParaRPr lang="ar-SA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4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569900" y="3426130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15440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D31AE5-FBCC-4771-8EA8-15188881FAF4}"/>
              </a:ext>
            </a:extLst>
          </p:cNvPr>
          <p:cNvSpPr txBox="1"/>
          <p:nvPr/>
        </p:nvSpPr>
        <p:spPr>
          <a:xfrm>
            <a:off x="9287471" y="3384769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F(R6)=15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0239B1-0530-401E-8CF1-2076E4E75935}"/>
              </a:ext>
            </a:extLst>
          </p:cNvPr>
          <p:cNvSpPr txBox="1"/>
          <p:nvPr/>
        </p:nvSpPr>
        <p:spPr>
          <a:xfrm>
            <a:off x="11119870" y="111327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F(G1)=15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53ABE-C07C-4408-95D9-EC423CB0099D}"/>
              </a:ext>
            </a:extLst>
          </p:cNvPr>
          <p:cNvSpPr txBox="1"/>
          <p:nvPr/>
        </p:nvSpPr>
        <p:spPr>
          <a:xfrm>
            <a:off x="11060514" y="476707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834E81-6C23-4171-A6ED-BFAF66C8EE06}"/>
              </a:ext>
            </a:extLst>
          </p:cNvPr>
          <p:cNvSpPr txBox="1"/>
          <p:nvPr/>
        </p:nvSpPr>
        <p:spPr>
          <a:xfrm>
            <a:off x="11059975" y="350642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F(G3)=15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4D6CEA-5A48-48E4-BC2A-6F0E0805858B}"/>
              </a:ext>
            </a:extLst>
          </p:cNvPr>
          <p:cNvSpPr txBox="1"/>
          <p:nvPr/>
        </p:nvSpPr>
        <p:spPr>
          <a:xfrm>
            <a:off x="11059975" y="2378845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F(G2)=15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F62FFB-C3FB-426F-9B4D-E769320BAF53}"/>
              </a:ext>
            </a:extLst>
          </p:cNvPr>
          <p:cNvSpPr txBox="1"/>
          <p:nvPr/>
        </p:nvSpPr>
        <p:spPr>
          <a:xfrm>
            <a:off x="304799" y="390525"/>
            <a:ext cx="3150670" cy="6630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{R5,G2,G3,G4}</a:t>
            </a:r>
          </a:p>
          <a:p>
            <a:r>
              <a:rPr lang="en-US" dirty="0">
                <a:solidFill>
                  <a:srgbClr val="FFC000"/>
                </a:solidFill>
              </a:rPr>
              <a:t>Expand: {A,R1,R2,R3,R4,R6,G1}  </a:t>
            </a:r>
            <a:endParaRPr lang="ar-SA" dirty="0">
              <a:solidFill>
                <a:srgbClr val="FFC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625D7A-C6E6-40A7-8C6F-0C4AB2220684}"/>
              </a:ext>
            </a:extLst>
          </p:cNvPr>
          <p:cNvSpPr txBox="1"/>
          <p:nvPr/>
        </p:nvSpPr>
        <p:spPr>
          <a:xfrm>
            <a:off x="4440860" y="426979"/>
            <a:ext cx="28834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 </a:t>
            </a:r>
          </a:p>
          <a:p>
            <a:pPr algn="ctr"/>
            <a:endParaRPr lang="en-US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8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569900" y="339725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15440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D31AE5-FBCC-4771-8EA8-15188881FAF4}"/>
              </a:ext>
            </a:extLst>
          </p:cNvPr>
          <p:cNvSpPr txBox="1"/>
          <p:nvPr/>
        </p:nvSpPr>
        <p:spPr>
          <a:xfrm>
            <a:off x="9287471" y="3384769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F(R6)=15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0239B1-0530-401E-8CF1-2076E4E75935}"/>
              </a:ext>
            </a:extLst>
          </p:cNvPr>
          <p:cNvSpPr txBox="1"/>
          <p:nvPr/>
        </p:nvSpPr>
        <p:spPr>
          <a:xfrm>
            <a:off x="11119870" y="111327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F(G1)=15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53ABE-C07C-4408-95D9-EC423CB0099D}"/>
              </a:ext>
            </a:extLst>
          </p:cNvPr>
          <p:cNvSpPr txBox="1"/>
          <p:nvPr/>
        </p:nvSpPr>
        <p:spPr>
          <a:xfrm>
            <a:off x="11060514" y="476707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834E81-6C23-4171-A6ED-BFAF66C8EE06}"/>
              </a:ext>
            </a:extLst>
          </p:cNvPr>
          <p:cNvSpPr txBox="1"/>
          <p:nvPr/>
        </p:nvSpPr>
        <p:spPr>
          <a:xfrm>
            <a:off x="11059975" y="350642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F(G3)=15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4D6CEA-5A48-48E4-BC2A-6F0E0805858B}"/>
              </a:ext>
            </a:extLst>
          </p:cNvPr>
          <p:cNvSpPr txBox="1"/>
          <p:nvPr/>
        </p:nvSpPr>
        <p:spPr>
          <a:xfrm>
            <a:off x="11059975" y="2378845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F(G2)=15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3F3F5D-CDAF-43CA-B241-614DC5B189D3}"/>
              </a:ext>
            </a:extLst>
          </p:cNvPr>
          <p:cNvSpPr txBox="1"/>
          <p:nvPr/>
        </p:nvSpPr>
        <p:spPr>
          <a:xfrm>
            <a:off x="4653093" y="328035"/>
            <a:ext cx="279111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Goal!</a:t>
            </a:r>
            <a:endParaRPr lang="ar-S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16E9F-B9DA-4D82-B821-8E0608BE69E1}"/>
              </a:ext>
            </a:extLst>
          </p:cNvPr>
          <p:cNvSpPr txBox="1"/>
          <p:nvPr/>
        </p:nvSpPr>
        <p:spPr>
          <a:xfrm>
            <a:off x="238125" y="180975"/>
            <a:ext cx="24765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Path {A,R1,R2,R4,R6,G1}</a:t>
            </a:r>
          </a:p>
          <a:p>
            <a:r>
              <a:rPr lang="en-US" dirty="0"/>
              <a:t>Cost = 15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7752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569900" y="339725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15440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D31AE5-FBCC-4771-8EA8-15188881FAF4}"/>
              </a:ext>
            </a:extLst>
          </p:cNvPr>
          <p:cNvSpPr txBox="1"/>
          <p:nvPr/>
        </p:nvSpPr>
        <p:spPr>
          <a:xfrm>
            <a:off x="9287471" y="3384769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F(R6)=15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0239B1-0530-401E-8CF1-2076E4E75935}"/>
              </a:ext>
            </a:extLst>
          </p:cNvPr>
          <p:cNvSpPr txBox="1"/>
          <p:nvPr/>
        </p:nvSpPr>
        <p:spPr>
          <a:xfrm>
            <a:off x="11119870" y="111327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F(G1)=15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53ABE-C07C-4408-95D9-EC423CB0099D}"/>
              </a:ext>
            </a:extLst>
          </p:cNvPr>
          <p:cNvSpPr txBox="1"/>
          <p:nvPr/>
        </p:nvSpPr>
        <p:spPr>
          <a:xfrm>
            <a:off x="11060514" y="476707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834E81-6C23-4171-A6ED-BFAF66C8EE06}"/>
              </a:ext>
            </a:extLst>
          </p:cNvPr>
          <p:cNvSpPr txBox="1"/>
          <p:nvPr/>
        </p:nvSpPr>
        <p:spPr>
          <a:xfrm>
            <a:off x="11059975" y="350642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F(G3)=15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4D6CEA-5A48-48E4-BC2A-6F0E0805858B}"/>
              </a:ext>
            </a:extLst>
          </p:cNvPr>
          <p:cNvSpPr txBox="1"/>
          <p:nvPr/>
        </p:nvSpPr>
        <p:spPr>
          <a:xfrm>
            <a:off x="11059975" y="2378845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F(G2)=15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2EC8D-8592-4994-BB51-5FFECF2ECBE3}"/>
              </a:ext>
            </a:extLst>
          </p:cNvPr>
          <p:cNvSpPr txBox="1"/>
          <p:nvPr/>
        </p:nvSpPr>
        <p:spPr>
          <a:xfrm>
            <a:off x="3709780" y="557752"/>
            <a:ext cx="452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Now lets see how the data will be traveling</a:t>
            </a:r>
            <a:endParaRPr lang="ar-SA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B4D48-27E9-4713-A7E7-0250090ADDE3}"/>
              </a:ext>
            </a:extLst>
          </p:cNvPr>
          <p:cNvSpPr/>
          <p:nvPr/>
        </p:nvSpPr>
        <p:spPr>
          <a:xfrm>
            <a:off x="810255" y="719970"/>
            <a:ext cx="182752" cy="207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7073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458 L 0.00104 0.12384 L 0.02383 0.12963 L 0.10989 0.32893 L 0.18646 0.32616 L 0.28594 0.1912 L 0.35469 0.1912 L 0.48724 0.18842 L 0.55117 0.18981 L 0.69492 0.34722 L 0.7612 0.34722 L 0.83854 0.13518 L 0.8789 0.1338 L 0.8789 0.1338 L 0.8789 0.13518 L 0.8789 0.13518 " pathEditMode="relative" ptsTypes="AAAAAAAAAAA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1"/>
          </p:cNvCxnSpPr>
          <p:nvPr/>
        </p:nvCxnSpPr>
        <p:spPr>
          <a:xfrm>
            <a:off x="1191590" y="1717832"/>
            <a:ext cx="1175297" cy="11983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3"/>
          </p:cNvCxnSpPr>
          <p:nvPr/>
        </p:nvCxnSpPr>
        <p:spPr>
          <a:xfrm flipV="1">
            <a:off x="1191590" y="3224932"/>
            <a:ext cx="1175297" cy="22256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83" idx="6"/>
            <a:endCxn id="6" idx="2"/>
          </p:cNvCxnSpPr>
          <p:nvPr/>
        </p:nvCxnSpPr>
        <p:spPr>
          <a:xfrm flipV="1">
            <a:off x="10161300" y="1752373"/>
            <a:ext cx="958570" cy="14748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83" idx="6"/>
            <a:endCxn id="79" idx="2"/>
          </p:cNvCxnSpPr>
          <p:nvPr/>
        </p:nvCxnSpPr>
        <p:spPr>
          <a:xfrm flipV="1">
            <a:off x="10161300" y="2959425"/>
            <a:ext cx="958570" cy="2677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83" idx="6"/>
            <a:endCxn id="78" idx="2"/>
          </p:cNvCxnSpPr>
          <p:nvPr/>
        </p:nvCxnSpPr>
        <p:spPr>
          <a:xfrm>
            <a:off x="10161300" y="3227193"/>
            <a:ext cx="958570" cy="8861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3" idx="6"/>
            <a:endCxn id="82" idx="1"/>
          </p:cNvCxnSpPr>
          <p:nvPr/>
        </p:nvCxnSpPr>
        <p:spPr>
          <a:xfrm>
            <a:off x="10161300" y="3227193"/>
            <a:ext cx="1093261" cy="1957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89" idx="6"/>
            <a:endCxn id="99" idx="2"/>
          </p:cNvCxnSpPr>
          <p:nvPr/>
        </p:nvCxnSpPr>
        <p:spPr>
          <a:xfrm flipV="1">
            <a:off x="5179463" y="4091327"/>
            <a:ext cx="1671236" cy="428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1"/>
          </p:cNvCxnSpPr>
          <p:nvPr/>
        </p:nvCxnSpPr>
        <p:spPr>
          <a:xfrm>
            <a:off x="7609620" y="2118976"/>
            <a:ext cx="1900700" cy="9663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3"/>
          </p:cNvCxnSpPr>
          <p:nvPr/>
        </p:nvCxnSpPr>
        <p:spPr>
          <a:xfrm flipV="1">
            <a:off x="7613369" y="3369019"/>
            <a:ext cx="1896951" cy="7223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5"/>
            <a:endCxn id="99" idx="1"/>
          </p:cNvCxnSpPr>
          <p:nvPr/>
        </p:nvCxnSpPr>
        <p:spPr>
          <a:xfrm>
            <a:off x="5086462" y="2325255"/>
            <a:ext cx="1875927" cy="16242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51458" y="239162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6055645" y="2961503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08888" y="343309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85681" y="406287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F7061-5BFF-4F85-A6E6-C2A606C30F44}"/>
              </a:ext>
            </a:extLst>
          </p:cNvPr>
          <p:cNvSpPr txBox="1"/>
          <p:nvPr/>
        </p:nvSpPr>
        <p:spPr>
          <a:xfrm>
            <a:off x="2394667" y="552151"/>
            <a:ext cx="747322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Lets consider that we want to send data from host “A” to Host “G1”</a:t>
            </a:r>
            <a:endParaRPr lang="ar-SA" sz="2000" b="1" dirty="0"/>
          </a:p>
        </p:txBody>
      </p:sp>
    </p:spTree>
    <p:extLst>
      <p:ext uri="{BB962C8B-B14F-4D97-AF65-F5344CB8AC3E}">
        <p14:creationId xmlns:p14="http://schemas.microsoft.com/office/powerpoint/2010/main" val="56035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51458" y="239162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18670" y="34655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55879" y="4231119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{A}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{}  </a:t>
            </a:r>
            <a:endParaRPr lang="ar-SA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79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51458" y="239162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37430" y="347018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37429" y="423649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{R1}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2FEA7B-2BB4-44ED-8F8A-CD01F146132C}"/>
              </a:ext>
            </a:extLst>
          </p:cNvPr>
          <p:cNvSpPr txBox="1"/>
          <p:nvPr/>
        </p:nvSpPr>
        <p:spPr>
          <a:xfrm>
            <a:off x="2296630" y="289037"/>
            <a:ext cx="75403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for neighboring states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F(n)= G(n)+H(n)</a:t>
            </a:r>
          </a:p>
        </p:txBody>
      </p:sp>
    </p:spTree>
    <p:extLst>
      <p:ext uri="{BB962C8B-B14F-4D97-AF65-F5344CB8AC3E}">
        <p14:creationId xmlns:p14="http://schemas.microsoft.com/office/powerpoint/2010/main" val="197004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40585" y="3444453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40584" y="413420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DFC078-8910-4075-90BD-39A46DDDAD7F}"/>
              </a:ext>
            </a:extLst>
          </p:cNvPr>
          <p:cNvSpPr txBox="1"/>
          <p:nvPr/>
        </p:nvSpPr>
        <p:spPr>
          <a:xfrm>
            <a:off x="4440860" y="426979"/>
            <a:ext cx="28834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 </a:t>
            </a:r>
          </a:p>
          <a:p>
            <a:pPr algn="ctr"/>
            <a:endParaRPr lang="en-US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2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40585" y="343309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69138" y="415621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{R2, R3}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DFC078-8910-4075-90BD-39A46DDDAD7F}"/>
              </a:ext>
            </a:extLst>
          </p:cNvPr>
          <p:cNvSpPr txBox="1"/>
          <p:nvPr/>
        </p:nvSpPr>
        <p:spPr>
          <a:xfrm>
            <a:off x="2296630" y="289037"/>
            <a:ext cx="75403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for neighboring states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F(n)= G(n)+H(n)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F(R3)=15</a:t>
            </a:r>
            <a:endParaRPr lang="ar-S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2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08888" y="344248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31603" y="415938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{R3}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{A,R1,R2}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240FEE-9505-4E51-B3B3-7164FDAD6E27}"/>
              </a:ext>
            </a:extLst>
          </p:cNvPr>
          <p:cNvSpPr txBox="1"/>
          <p:nvPr/>
        </p:nvSpPr>
        <p:spPr>
          <a:xfrm>
            <a:off x="4440860" y="426979"/>
            <a:ext cx="28834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 </a:t>
            </a:r>
          </a:p>
          <a:p>
            <a:pPr algn="ctr"/>
            <a:endParaRPr lang="en-US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81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08888" y="345042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09070" y="409949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{R3,R4,R5}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{A,R1,R2}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EB1F71-13FF-4F8F-92A6-C32E7FDD5852}"/>
              </a:ext>
            </a:extLst>
          </p:cNvPr>
          <p:cNvSpPr txBox="1"/>
          <p:nvPr/>
        </p:nvSpPr>
        <p:spPr>
          <a:xfrm>
            <a:off x="2296630" y="289037"/>
            <a:ext cx="75403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for neighboring states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F(n)= G(n)+H(n)</a:t>
            </a:r>
          </a:p>
        </p:txBody>
      </p:sp>
    </p:spTree>
    <p:extLst>
      <p:ext uri="{BB962C8B-B14F-4D97-AF65-F5344CB8AC3E}">
        <p14:creationId xmlns:p14="http://schemas.microsoft.com/office/powerpoint/2010/main" val="2054125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08888" y="343309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08888" y="411276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{R4,R5}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{A,R1,R2,R3}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240FEE-9505-4E51-B3B3-7164FDAD6E27}"/>
              </a:ext>
            </a:extLst>
          </p:cNvPr>
          <p:cNvSpPr txBox="1"/>
          <p:nvPr/>
        </p:nvSpPr>
        <p:spPr>
          <a:xfrm>
            <a:off x="4440860" y="426979"/>
            <a:ext cx="28834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 </a:t>
            </a:r>
          </a:p>
          <a:p>
            <a:pPr algn="ctr"/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4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1460</Words>
  <Application>Microsoft Office PowerPoint</Application>
  <PresentationFormat>Widescreen</PresentationFormat>
  <Paragraphs>642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عبدالرحمن العنزي</dc:creator>
  <cp:lastModifiedBy>عبدالرحمن العنزي</cp:lastModifiedBy>
  <cp:revision>11</cp:revision>
  <dcterms:created xsi:type="dcterms:W3CDTF">2021-11-26T16:27:01Z</dcterms:created>
  <dcterms:modified xsi:type="dcterms:W3CDTF">2021-12-03T21:17:49Z</dcterms:modified>
</cp:coreProperties>
</file>