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2" r:id="rId17"/>
    <p:sldId id="283" r:id="rId18"/>
  </p:sldIdLst>
  <p:sldSz cx="12192000" cy="6858000"/>
  <p:notesSz cx="6858000" cy="9144000"/>
  <p:defaultTextStyle>
    <a:defPPr>
      <a:defRPr lang="ar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4014-1B37-4DF8-81BD-61B717CE1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FDA4D-F2EC-4C7B-9C28-04AE4964D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D0B6D-D088-4D73-A706-E41512C4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E8D4-1BBF-4AEB-A9F4-BB790585A0F5}" type="datetimeFigureOut">
              <a:rPr lang="ar-SA" smtClean="0"/>
              <a:t>24/04/43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0A1E4-210C-411B-A07B-C4B6F596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9773B-FE3F-4E52-BCF4-54F68354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9789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DA95-40F4-40F6-8168-D9110208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FC946-FA87-4BDC-AF2A-1572BEC43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DDD9B-5D4E-4DF2-957A-0C6338EC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E8D4-1BBF-4AEB-A9F4-BB790585A0F5}" type="datetimeFigureOut">
              <a:rPr lang="ar-SA" smtClean="0"/>
              <a:t>24/04/43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3B5E-D954-4620-AFBE-72AD3FB5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1DEFB-A387-4693-8F57-82157EF6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7742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84C27-9AA8-41B0-9058-3AE61EA14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369D0-CE36-44C0-8312-E7DA455EA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112A4-913C-4DAB-8474-14BA5827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E8D4-1BBF-4AEB-A9F4-BB790585A0F5}" type="datetimeFigureOut">
              <a:rPr lang="ar-SA" smtClean="0"/>
              <a:t>24/04/43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86DA8-6B9A-4E22-B251-E7D2600B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99417-A603-4168-BF02-0442BDB4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6263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C549E-B060-4F1D-8BA4-D8B01A78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5683A-7885-47E9-BAC5-BC2639999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28B60-12FA-4E22-A113-6A1B527BC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E8D4-1BBF-4AEB-A9F4-BB790585A0F5}" type="datetimeFigureOut">
              <a:rPr lang="ar-SA" smtClean="0"/>
              <a:t>24/04/43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B0B68-71C6-460B-97BA-471A50F6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1CE93-8F97-4215-AAC2-5424C203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816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E0F9-E16A-4BAF-89A9-3F61B5ACE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C2824-E7FE-4C72-9B7D-2E3EC2F7A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AE987-82E2-418A-8FC3-C81C8339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E8D4-1BBF-4AEB-A9F4-BB790585A0F5}" type="datetimeFigureOut">
              <a:rPr lang="ar-SA" smtClean="0"/>
              <a:t>24/04/43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41891-0E2A-4111-A2EB-4B3497CF1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9EE0D-A0E8-4C2D-A092-1129B467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6636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0DE3-B42C-4351-BDEB-677029DB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FC57E-18ED-430D-9E0F-09B3E4887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FD2AD-CED5-4A16-BFC8-F9A9F3F3A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A4798-1C30-4630-81BC-02E53ECE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E8D4-1BBF-4AEB-A9F4-BB790585A0F5}" type="datetimeFigureOut">
              <a:rPr lang="ar-SA" smtClean="0"/>
              <a:t>24/04/43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B460F-3885-4474-BDBD-CF0C9577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34F06-9F21-406A-BD20-DAA731E2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5991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07ED9-293A-4214-AE5F-C333B81B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80405-06B3-415A-834F-7D4B621C0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D4ED7-B15B-4281-A59B-720259DAC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9E4EC-C9AF-4373-8BFE-1C55EC3B3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2CB58-D137-4B92-832E-AC12B3571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88C97-1893-4A99-843F-D0F926D2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E8D4-1BBF-4AEB-A9F4-BB790585A0F5}" type="datetimeFigureOut">
              <a:rPr lang="ar-SA" smtClean="0"/>
              <a:t>24/04/43</a:t>
            </a:fld>
            <a:endParaRPr lang="ar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B07889-4770-48AD-8028-F320CF782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22E31-BA78-405D-ADEC-3C34014E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5568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AD31E-1AFA-4698-A855-C4E6AC7A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86DA2-7FCB-43E2-8ED0-FC3335BF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E8D4-1BBF-4AEB-A9F4-BB790585A0F5}" type="datetimeFigureOut">
              <a:rPr lang="ar-SA" smtClean="0"/>
              <a:t>24/04/43</a:t>
            </a:fld>
            <a:endParaRPr lang="ar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A6B41-52A2-4856-9CD8-A30F8933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EDF56-D14D-4ABD-8D21-4525BE78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5820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CE2EF-E6A3-4D11-99A7-301B51B1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E8D4-1BBF-4AEB-A9F4-BB790585A0F5}" type="datetimeFigureOut">
              <a:rPr lang="ar-SA" smtClean="0"/>
              <a:t>24/04/43</a:t>
            </a:fld>
            <a:endParaRPr lang="ar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2D2092-3899-4741-B427-253DDDA0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56854-955A-4043-B4F9-BF65E670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8574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AA759-E382-4423-9982-88D08B55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4AD36-44A3-4D3E-B7E1-293085493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25EAB-95EB-4B40-8510-6D17100EE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6B0F9-6CB3-4EED-AD42-0F4A2268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E8D4-1BBF-4AEB-A9F4-BB790585A0F5}" type="datetimeFigureOut">
              <a:rPr lang="ar-SA" smtClean="0"/>
              <a:t>24/04/43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A4518-026F-4887-B1CF-4C940D58D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96C72-604B-441F-BF4C-835FBB43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2999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2387-A383-4522-9D24-952EB067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FBFC5-55AF-43ED-AFBF-EC9C1FBF7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C099F-5089-4C36-9C89-EC49C0A69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48C02-88E3-42B5-AB09-AB112215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E8D4-1BBF-4AEB-A9F4-BB790585A0F5}" type="datetimeFigureOut">
              <a:rPr lang="ar-SA" smtClean="0"/>
              <a:t>24/04/43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66B5A-FD9A-4855-8930-ED100B09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5971F-4761-4E09-ADA7-BA333444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4021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C5760-D92A-42BF-8CCB-ED985A14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080D4-809A-4A5B-8794-006734743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A3FCD-7C3E-48E5-B6FD-8D370C563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8E8D4-1BBF-4AEB-A9F4-BB790585A0F5}" type="datetimeFigureOut">
              <a:rPr lang="ar-SA" smtClean="0"/>
              <a:t>24/04/43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706D3-6ECB-4359-8F35-F72E1A25E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9B9E3-DF0D-4A0F-8C40-9703A4259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2020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E7AC9DDD-C446-49C6-963A-AB57F3E0F375}"/>
              </a:ext>
            </a:extLst>
          </p:cNvPr>
          <p:cNvSpPr/>
          <p:nvPr/>
        </p:nvSpPr>
        <p:spPr>
          <a:xfrm>
            <a:off x="4088967" y="1462083"/>
            <a:ext cx="3762787" cy="34813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B2413332-49A6-4553-B03E-9F9EA8526A3F}"/>
              </a:ext>
            </a:extLst>
          </p:cNvPr>
          <p:cNvSpPr/>
          <p:nvPr/>
        </p:nvSpPr>
        <p:spPr>
          <a:xfrm>
            <a:off x="9412337" y="1092043"/>
            <a:ext cx="2598689" cy="50768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241441E-DB52-4BBB-BF43-5D4284CA85F5}"/>
              </a:ext>
            </a:extLst>
          </p:cNvPr>
          <p:cNvSpPr/>
          <p:nvPr/>
        </p:nvSpPr>
        <p:spPr>
          <a:xfrm>
            <a:off x="180975" y="1038225"/>
            <a:ext cx="2711883" cy="50768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99BE41-E7BF-4323-A295-B15A85859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31" y="1462083"/>
            <a:ext cx="644542" cy="6445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51B6D4D-D8B3-4516-B9CC-69B21B396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916" y="2913478"/>
            <a:ext cx="480747" cy="31560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E965B25-D514-4F63-B65B-444554030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7" y="5121415"/>
            <a:ext cx="644542" cy="6445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403E989-C94C-4F5A-92DB-76958643F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73" y="3846901"/>
            <a:ext cx="644542" cy="6445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AE98821-2C75-4561-88AD-E2C561A0D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7" y="2659690"/>
            <a:ext cx="644542" cy="6445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B6E8A-6E15-4013-BABA-5388838F832E}"/>
              </a:ext>
            </a:extLst>
          </p:cNvPr>
          <p:cNvCxnSpPr>
            <a:cxnSpLocks/>
            <a:stCxn id="16" idx="3"/>
            <a:endCxn id="33" idx="1"/>
          </p:cNvCxnSpPr>
          <p:nvPr/>
        </p:nvCxnSpPr>
        <p:spPr>
          <a:xfrm>
            <a:off x="1086173" y="1784354"/>
            <a:ext cx="1212743" cy="12869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D3AFC6-F677-4DF4-B589-2725A09275DF}"/>
              </a:ext>
            </a:extLst>
          </p:cNvPr>
          <p:cNvCxnSpPr>
            <a:cxnSpLocks/>
            <a:stCxn id="48" idx="3"/>
            <a:endCxn id="33" idx="1"/>
          </p:cNvCxnSpPr>
          <p:nvPr/>
        </p:nvCxnSpPr>
        <p:spPr>
          <a:xfrm>
            <a:off x="1083519" y="2981961"/>
            <a:ext cx="1215397" cy="89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E2CC21-9218-416B-A32D-316F7F5223F4}"/>
              </a:ext>
            </a:extLst>
          </p:cNvPr>
          <p:cNvCxnSpPr>
            <a:cxnSpLocks/>
            <a:stCxn id="46" idx="3"/>
            <a:endCxn id="33" idx="1"/>
          </p:cNvCxnSpPr>
          <p:nvPr/>
        </p:nvCxnSpPr>
        <p:spPr>
          <a:xfrm flipV="1">
            <a:off x="1088615" y="3071281"/>
            <a:ext cx="1210301" cy="10978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959B10-937A-49AB-8E58-7DBE4829D08A}"/>
              </a:ext>
            </a:extLst>
          </p:cNvPr>
          <p:cNvCxnSpPr>
            <a:cxnSpLocks/>
            <a:stCxn id="44" idx="3"/>
            <a:endCxn id="33" idx="1"/>
          </p:cNvCxnSpPr>
          <p:nvPr/>
        </p:nvCxnSpPr>
        <p:spPr>
          <a:xfrm flipV="1">
            <a:off x="1083519" y="3071281"/>
            <a:ext cx="1215397" cy="23724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D496EF6B-9BF0-4012-B8AC-91CED323C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897" y="4011368"/>
            <a:ext cx="480747" cy="31560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111D71D7-21B7-4C6E-9CE8-AACE636D8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897" y="1948821"/>
            <a:ext cx="480747" cy="31560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0C8EBAD-881C-4F60-8C5A-C8CE6E3AC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589" y="4011368"/>
            <a:ext cx="480747" cy="31560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300C092B-F539-462B-93D4-1479A5314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589" y="1948821"/>
            <a:ext cx="480747" cy="31560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3A945F-78B9-4D6E-A4EB-28B675DB70DF}"/>
              </a:ext>
            </a:extLst>
          </p:cNvPr>
          <p:cNvSpPr txBox="1"/>
          <p:nvPr/>
        </p:nvSpPr>
        <p:spPr>
          <a:xfrm>
            <a:off x="774916" y="655083"/>
            <a:ext cx="1524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Network Edge</a:t>
            </a:r>
            <a:endParaRPr lang="ar-SA" dirty="0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486B5A16-65EA-4B6D-AAEF-ABF4B4286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004" y="5121415"/>
            <a:ext cx="644542" cy="6445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B04926C5-096B-4550-9E9F-E032C1EA4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970" y="3846899"/>
            <a:ext cx="644542" cy="6445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525DABBF-5B78-4397-B507-E73E55EC6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970" y="2659690"/>
            <a:ext cx="644542" cy="6445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28D5E5B0-5C2F-4C87-9C24-0E8090E07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970" y="1462083"/>
            <a:ext cx="644542" cy="6445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8C199B7A-92CD-4DF5-9E08-79F2C3B862E9}"/>
              </a:ext>
            </a:extLst>
          </p:cNvPr>
          <p:cNvSpPr txBox="1"/>
          <p:nvPr/>
        </p:nvSpPr>
        <p:spPr>
          <a:xfrm>
            <a:off x="10196512" y="716164"/>
            <a:ext cx="1524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Network Edge</a:t>
            </a:r>
            <a:endParaRPr lang="ar-SA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4268794-AAB4-4621-B24D-F2671092B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752" y="3113395"/>
            <a:ext cx="480747" cy="315605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2C86DB-2267-4EDD-AF6B-2225108AF572}"/>
              </a:ext>
            </a:extLst>
          </p:cNvPr>
          <p:cNvCxnSpPr>
            <a:stCxn id="91" idx="1"/>
            <a:endCxn id="94" idx="3"/>
          </p:cNvCxnSpPr>
          <p:nvPr/>
        </p:nvCxnSpPr>
        <p:spPr>
          <a:xfrm flipH="1">
            <a:off x="10003499" y="1784354"/>
            <a:ext cx="1072471" cy="14868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30B8F9-BF16-4DEF-AA75-2929713C00E1}"/>
              </a:ext>
            </a:extLst>
          </p:cNvPr>
          <p:cNvCxnSpPr>
            <a:stCxn id="90" idx="1"/>
            <a:endCxn id="94" idx="3"/>
          </p:cNvCxnSpPr>
          <p:nvPr/>
        </p:nvCxnSpPr>
        <p:spPr>
          <a:xfrm flipH="1">
            <a:off x="10003499" y="2981961"/>
            <a:ext cx="1072471" cy="2892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8E8503-8B92-45CC-BA0C-75B476575140}"/>
              </a:ext>
            </a:extLst>
          </p:cNvPr>
          <p:cNvCxnSpPr>
            <a:stCxn id="81" idx="1"/>
            <a:endCxn id="94" idx="3"/>
          </p:cNvCxnSpPr>
          <p:nvPr/>
        </p:nvCxnSpPr>
        <p:spPr>
          <a:xfrm flipH="1" flipV="1">
            <a:off x="10003499" y="3271198"/>
            <a:ext cx="1072471" cy="8979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9CD961-9A4B-4625-85CD-EC69052CFEA5}"/>
              </a:ext>
            </a:extLst>
          </p:cNvPr>
          <p:cNvCxnSpPr>
            <a:stCxn id="80" idx="1"/>
            <a:endCxn id="94" idx="3"/>
          </p:cNvCxnSpPr>
          <p:nvPr/>
        </p:nvCxnSpPr>
        <p:spPr>
          <a:xfrm flipH="1" flipV="1">
            <a:off x="10003499" y="3271198"/>
            <a:ext cx="1074505" cy="2172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A93943F-4FD0-4F0E-9597-983B8DA316B5}"/>
              </a:ext>
            </a:extLst>
          </p:cNvPr>
          <p:cNvCxnSpPr>
            <a:stCxn id="73" idx="3"/>
            <a:endCxn id="71" idx="1"/>
          </p:cNvCxnSpPr>
          <p:nvPr/>
        </p:nvCxnSpPr>
        <p:spPr>
          <a:xfrm>
            <a:off x="5047336" y="2106624"/>
            <a:ext cx="189456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6E521F1-AFD9-4C5B-9E33-28C043BE0C84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>
          <a:xfrm>
            <a:off x="4806963" y="2264426"/>
            <a:ext cx="0" cy="17469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3565447-C19B-48D0-8EA7-728DBC6C483A}"/>
              </a:ext>
            </a:extLst>
          </p:cNvPr>
          <p:cNvCxnSpPr>
            <a:stCxn id="70" idx="1"/>
            <a:endCxn id="72" idx="3"/>
          </p:cNvCxnSpPr>
          <p:nvPr/>
        </p:nvCxnSpPr>
        <p:spPr>
          <a:xfrm flipH="1">
            <a:off x="5047336" y="4169171"/>
            <a:ext cx="189456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D12A997-CC27-4426-8C5A-3ACF48F56D0F}"/>
              </a:ext>
            </a:extLst>
          </p:cNvPr>
          <p:cNvCxnSpPr/>
          <p:nvPr/>
        </p:nvCxnSpPr>
        <p:spPr>
          <a:xfrm flipV="1">
            <a:off x="2828011" y="3467100"/>
            <a:ext cx="914" cy="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4AC6450-2B34-48FF-902A-87C035184776}"/>
              </a:ext>
            </a:extLst>
          </p:cNvPr>
          <p:cNvCxnSpPr>
            <a:stCxn id="33" idx="3"/>
            <a:endCxn id="73" idx="1"/>
          </p:cNvCxnSpPr>
          <p:nvPr/>
        </p:nvCxnSpPr>
        <p:spPr>
          <a:xfrm flipV="1">
            <a:off x="2779663" y="2106624"/>
            <a:ext cx="1786926" cy="964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FEDE743-620F-45E7-85CA-33C7B09C32CD}"/>
              </a:ext>
            </a:extLst>
          </p:cNvPr>
          <p:cNvCxnSpPr>
            <a:cxnSpLocks/>
            <a:stCxn id="33" idx="3"/>
            <a:endCxn id="72" idx="1"/>
          </p:cNvCxnSpPr>
          <p:nvPr/>
        </p:nvCxnSpPr>
        <p:spPr>
          <a:xfrm>
            <a:off x="2779663" y="3071281"/>
            <a:ext cx="1786926" cy="10978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EAB7C50-5B2F-4FC0-9416-4E274F14C49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7422644" y="2106624"/>
            <a:ext cx="2100108" cy="11645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9EF2D03-C6B4-4A71-84C0-500434769BB8}"/>
              </a:ext>
            </a:extLst>
          </p:cNvPr>
          <p:cNvCxnSpPr>
            <a:stCxn id="70" idx="3"/>
            <a:endCxn id="94" idx="1"/>
          </p:cNvCxnSpPr>
          <p:nvPr/>
        </p:nvCxnSpPr>
        <p:spPr>
          <a:xfrm flipV="1">
            <a:off x="7422644" y="3271198"/>
            <a:ext cx="2100108" cy="8979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4117146-5D70-40CE-9153-FD9D58DFC41C}"/>
              </a:ext>
            </a:extLst>
          </p:cNvPr>
          <p:cNvCxnSpPr>
            <a:cxnSpLocks/>
            <a:stCxn id="73" idx="2"/>
            <a:endCxn id="70" idx="1"/>
          </p:cNvCxnSpPr>
          <p:nvPr/>
        </p:nvCxnSpPr>
        <p:spPr>
          <a:xfrm>
            <a:off x="4806963" y="2264426"/>
            <a:ext cx="2134934" cy="19047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DD899F05-DC4B-4033-BBB7-D2AE8974E58D}"/>
              </a:ext>
            </a:extLst>
          </p:cNvPr>
          <p:cNvSpPr txBox="1"/>
          <p:nvPr/>
        </p:nvSpPr>
        <p:spPr>
          <a:xfrm>
            <a:off x="5208360" y="1013850"/>
            <a:ext cx="1524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Network Core</a:t>
            </a:r>
            <a:endParaRPr lang="ar-S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AF1471-C47C-4ADE-91A9-DE41E4329F56}"/>
              </a:ext>
            </a:extLst>
          </p:cNvPr>
          <p:cNvSpPr txBox="1"/>
          <p:nvPr/>
        </p:nvSpPr>
        <p:spPr>
          <a:xfrm>
            <a:off x="480722" y="1570417"/>
            <a:ext cx="70759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A:</a:t>
            </a:r>
            <a:r>
              <a:rPr lang="en-US" sz="1600" b="1" dirty="0">
                <a:solidFill>
                  <a:srgbClr val="00B050"/>
                </a:solidFill>
              </a:rPr>
              <a:t>14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190224-DDC0-4C17-AA6F-87EEBC836CA7}"/>
              </a:ext>
            </a:extLst>
          </p:cNvPr>
          <p:cNvSpPr txBox="1"/>
          <p:nvPr/>
        </p:nvSpPr>
        <p:spPr>
          <a:xfrm>
            <a:off x="480722" y="2771819"/>
            <a:ext cx="70759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B:</a:t>
            </a:r>
            <a:r>
              <a:rPr lang="en-US" sz="1600" b="1" dirty="0">
                <a:solidFill>
                  <a:srgbClr val="00B050"/>
                </a:solidFill>
              </a:rPr>
              <a:t>14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2A6712-1B12-4062-A3A7-AF19BD890B17}"/>
              </a:ext>
            </a:extLst>
          </p:cNvPr>
          <p:cNvSpPr txBox="1"/>
          <p:nvPr/>
        </p:nvSpPr>
        <p:spPr>
          <a:xfrm>
            <a:off x="480722" y="3946617"/>
            <a:ext cx="70759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C:</a:t>
            </a:r>
            <a:r>
              <a:rPr lang="en-US" sz="1600" b="1" dirty="0">
                <a:solidFill>
                  <a:srgbClr val="00B050"/>
                </a:solidFill>
              </a:rPr>
              <a:t>14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F2B9A6-93AB-4367-B91F-1FE17EDF3B88}"/>
              </a:ext>
            </a:extLst>
          </p:cNvPr>
          <p:cNvSpPr txBox="1"/>
          <p:nvPr/>
        </p:nvSpPr>
        <p:spPr>
          <a:xfrm>
            <a:off x="480722" y="5226640"/>
            <a:ext cx="70759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D:</a:t>
            </a:r>
            <a:r>
              <a:rPr lang="en-US" sz="1600" b="1" dirty="0">
                <a:solidFill>
                  <a:srgbClr val="00B050"/>
                </a:solidFill>
              </a:rPr>
              <a:t>14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19D5CE-0B76-4FEC-BB96-56C6A2A82B15}"/>
              </a:ext>
            </a:extLst>
          </p:cNvPr>
          <p:cNvSpPr txBox="1"/>
          <p:nvPr/>
        </p:nvSpPr>
        <p:spPr>
          <a:xfrm>
            <a:off x="1587840" y="2092103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1731CD-A0BC-4DA7-AC33-A574A116AF3A}"/>
              </a:ext>
            </a:extLst>
          </p:cNvPr>
          <p:cNvSpPr txBox="1"/>
          <p:nvPr/>
        </p:nvSpPr>
        <p:spPr>
          <a:xfrm>
            <a:off x="1583112" y="3659042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A2020F-342C-4AEB-92C3-EE3B7F6B994E}"/>
              </a:ext>
            </a:extLst>
          </p:cNvPr>
          <p:cNvSpPr txBox="1"/>
          <p:nvPr/>
        </p:nvSpPr>
        <p:spPr>
          <a:xfrm>
            <a:off x="1587840" y="3207305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A4C9E4-E4A7-4359-8E7B-155B88B959BE}"/>
              </a:ext>
            </a:extLst>
          </p:cNvPr>
          <p:cNvSpPr txBox="1"/>
          <p:nvPr/>
        </p:nvSpPr>
        <p:spPr>
          <a:xfrm>
            <a:off x="1588509" y="2695044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4EF86-5ADA-4F3C-8DB3-C3C39CFB0D67}"/>
              </a:ext>
            </a:extLst>
          </p:cNvPr>
          <p:cNvSpPr txBox="1"/>
          <p:nvPr/>
        </p:nvSpPr>
        <p:spPr>
          <a:xfrm>
            <a:off x="2215695" y="2586142"/>
            <a:ext cx="76267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R1:</a:t>
            </a:r>
            <a:r>
              <a:rPr lang="en-US" sz="1600" b="1" dirty="0">
                <a:solidFill>
                  <a:srgbClr val="00B050"/>
                </a:solidFill>
              </a:rPr>
              <a:t>13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D7F0E3F-D00F-4C22-90CA-16379E8EDFA0}"/>
              </a:ext>
            </a:extLst>
          </p:cNvPr>
          <p:cNvSpPr txBox="1"/>
          <p:nvPr/>
        </p:nvSpPr>
        <p:spPr>
          <a:xfrm>
            <a:off x="9478400" y="2843861"/>
            <a:ext cx="76267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R6:</a:t>
            </a:r>
            <a:r>
              <a:rPr lang="en-US" sz="1600" b="1" dirty="0">
                <a:solidFill>
                  <a:srgbClr val="00B050"/>
                </a:solidFill>
              </a:rPr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A04F8E-6F3E-4796-A5FF-F956E2966CF3}"/>
              </a:ext>
            </a:extLst>
          </p:cNvPr>
          <p:cNvSpPr txBox="1"/>
          <p:nvPr/>
        </p:nvSpPr>
        <p:spPr>
          <a:xfrm>
            <a:off x="6920608" y="4241764"/>
            <a:ext cx="76267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R5:</a:t>
            </a:r>
            <a:r>
              <a:rPr lang="en-US" sz="1600" b="1" dirty="0">
                <a:solidFill>
                  <a:srgbClr val="00B050"/>
                </a:solidFill>
              </a:rPr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5D37AA-653D-463B-9FE4-EA4C9BAE05DE}"/>
              </a:ext>
            </a:extLst>
          </p:cNvPr>
          <p:cNvSpPr txBox="1"/>
          <p:nvPr/>
        </p:nvSpPr>
        <p:spPr>
          <a:xfrm>
            <a:off x="4495560" y="4265238"/>
            <a:ext cx="76267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R3:</a:t>
            </a:r>
            <a:r>
              <a:rPr lang="en-US" sz="1600" b="1" dirty="0">
                <a:solidFill>
                  <a:srgbClr val="00B050"/>
                </a:solidFill>
              </a:rPr>
              <a:t>9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87F62BA-5DDE-40F4-BE9C-80F27C86E092}"/>
              </a:ext>
            </a:extLst>
          </p:cNvPr>
          <p:cNvSpPr txBox="1"/>
          <p:nvPr/>
        </p:nvSpPr>
        <p:spPr>
          <a:xfrm>
            <a:off x="6920608" y="1683477"/>
            <a:ext cx="76267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R4:</a:t>
            </a:r>
            <a:r>
              <a:rPr lang="en-US" sz="1600" b="1" dirty="0">
                <a:solidFill>
                  <a:srgbClr val="00B050"/>
                </a:solidFill>
              </a:rPr>
              <a:t>7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5FD4F5-F29A-4704-A6BE-57E4AC0A1B73}"/>
              </a:ext>
            </a:extLst>
          </p:cNvPr>
          <p:cNvSpPr txBox="1"/>
          <p:nvPr/>
        </p:nvSpPr>
        <p:spPr>
          <a:xfrm>
            <a:off x="4486467" y="1691043"/>
            <a:ext cx="76267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R2:</a:t>
            </a:r>
            <a:r>
              <a:rPr lang="en-US" sz="1600" b="1" dirty="0">
                <a:solidFill>
                  <a:srgbClr val="00B050"/>
                </a:solidFill>
              </a:rPr>
              <a:t>10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61A017-C4C9-46B8-97F3-3A5FF1809CE5}"/>
              </a:ext>
            </a:extLst>
          </p:cNvPr>
          <p:cNvSpPr txBox="1"/>
          <p:nvPr/>
        </p:nvSpPr>
        <p:spPr>
          <a:xfrm>
            <a:off x="3432242" y="2329450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3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ADD09E-72EC-4DD6-A2FC-A0F276AF46A7}"/>
              </a:ext>
            </a:extLst>
          </p:cNvPr>
          <p:cNvSpPr txBox="1"/>
          <p:nvPr/>
        </p:nvSpPr>
        <p:spPr>
          <a:xfrm>
            <a:off x="3432242" y="314830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0DB38E-9772-4DC5-B1BA-BE60875DA128}"/>
              </a:ext>
            </a:extLst>
          </p:cNvPr>
          <p:cNvSpPr txBox="1"/>
          <p:nvPr/>
        </p:nvSpPr>
        <p:spPr>
          <a:xfrm>
            <a:off x="4777132" y="29763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1D88D5-AEF3-4C05-A357-FD6DABAE82DE}"/>
              </a:ext>
            </a:extLst>
          </p:cNvPr>
          <p:cNvSpPr txBox="1"/>
          <p:nvPr/>
        </p:nvSpPr>
        <p:spPr>
          <a:xfrm>
            <a:off x="5887734" y="30534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85B8CC-FD00-4808-95D4-0D21A7872C1A}"/>
              </a:ext>
            </a:extLst>
          </p:cNvPr>
          <p:cNvSpPr txBox="1"/>
          <p:nvPr/>
        </p:nvSpPr>
        <p:spPr>
          <a:xfrm>
            <a:off x="5812408" y="41462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F885B2-CC89-4305-B240-31E995618EF2}"/>
              </a:ext>
            </a:extLst>
          </p:cNvPr>
          <p:cNvSpPr txBox="1"/>
          <p:nvPr/>
        </p:nvSpPr>
        <p:spPr>
          <a:xfrm>
            <a:off x="5809440" y="182182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777822-1068-4F05-82AA-76FAE9F18987}"/>
              </a:ext>
            </a:extLst>
          </p:cNvPr>
          <p:cNvSpPr txBox="1"/>
          <p:nvPr/>
        </p:nvSpPr>
        <p:spPr>
          <a:xfrm>
            <a:off x="8457890" y="2321136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B6AC6-0ADC-41F0-95FA-AEF8B74B48AA}"/>
              </a:ext>
            </a:extLst>
          </p:cNvPr>
          <p:cNvSpPr txBox="1"/>
          <p:nvPr/>
        </p:nvSpPr>
        <p:spPr>
          <a:xfrm>
            <a:off x="8459121" y="3720184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EE025A-6969-41A0-ADC1-18E971679CB0}"/>
              </a:ext>
            </a:extLst>
          </p:cNvPr>
          <p:cNvSpPr txBox="1"/>
          <p:nvPr/>
        </p:nvSpPr>
        <p:spPr>
          <a:xfrm>
            <a:off x="10378814" y="2130712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FABC9D-1B78-4C1D-A764-1F091D1A9AB5}"/>
              </a:ext>
            </a:extLst>
          </p:cNvPr>
          <p:cNvSpPr txBox="1"/>
          <p:nvPr/>
        </p:nvSpPr>
        <p:spPr>
          <a:xfrm>
            <a:off x="10497600" y="27850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96198B-1424-4D6E-A21D-A84A7C996780}"/>
              </a:ext>
            </a:extLst>
          </p:cNvPr>
          <p:cNvSpPr txBox="1"/>
          <p:nvPr/>
        </p:nvSpPr>
        <p:spPr>
          <a:xfrm>
            <a:off x="10569901" y="3520265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2CEBB6-9621-40DE-8D08-CA781F3888D7}"/>
              </a:ext>
            </a:extLst>
          </p:cNvPr>
          <p:cNvSpPr txBox="1"/>
          <p:nvPr/>
        </p:nvSpPr>
        <p:spPr>
          <a:xfrm>
            <a:off x="10569900" y="4300303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50ABAC0-3364-482F-AB73-6DFA33607F0A}"/>
              </a:ext>
            </a:extLst>
          </p:cNvPr>
          <p:cNvSpPr txBox="1"/>
          <p:nvPr/>
        </p:nvSpPr>
        <p:spPr>
          <a:xfrm>
            <a:off x="11111634" y="1567308"/>
            <a:ext cx="70759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G1:</a:t>
            </a:r>
            <a:r>
              <a:rPr lang="en-US" sz="1600" b="1" dirty="0">
                <a:solidFill>
                  <a:srgbClr val="00B050"/>
                </a:solidFill>
              </a:rPr>
              <a:t>0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D2873ED-99A4-47F4-B2AE-8E817425E33C}"/>
              </a:ext>
            </a:extLst>
          </p:cNvPr>
          <p:cNvSpPr txBox="1"/>
          <p:nvPr/>
        </p:nvSpPr>
        <p:spPr>
          <a:xfrm>
            <a:off x="11111634" y="5226150"/>
            <a:ext cx="70759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G4:</a:t>
            </a:r>
            <a:r>
              <a:rPr lang="en-US" sz="1600" b="1" dirty="0">
                <a:solidFill>
                  <a:srgbClr val="00B050"/>
                </a:solidFill>
              </a:rPr>
              <a:t>0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8BC1CCF-6F35-481B-B81A-385F764F8AA5}"/>
              </a:ext>
            </a:extLst>
          </p:cNvPr>
          <p:cNvSpPr txBox="1"/>
          <p:nvPr/>
        </p:nvSpPr>
        <p:spPr>
          <a:xfrm>
            <a:off x="11111634" y="3958330"/>
            <a:ext cx="70759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G3:</a:t>
            </a:r>
            <a:r>
              <a:rPr lang="en-US" sz="1600" b="1" dirty="0">
                <a:solidFill>
                  <a:srgbClr val="00B050"/>
                </a:solidFill>
              </a:rPr>
              <a:t>0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30C7089-43AB-4D9E-9F4A-ED052DD0E6B4}"/>
              </a:ext>
            </a:extLst>
          </p:cNvPr>
          <p:cNvSpPr txBox="1"/>
          <p:nvPr/>
        </p:nvSpPr>
        <p:spPr>
          <a:xfrm>
            <a:off x="11119870" y="2771819"/>
            <a:ext cx="70759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G2:</a:t>
            </a:r>
            <a:r>
              <a:rPr lang="en-US" sz="1600" b="1" dirty="0">
                <a:solidFill>
                  <a:srgbClr val="00B050"/>
                </a:solidFill>
              </a:rPr>
              <a:t>0</a:t>
            </a:r>
            <a:endParaRPr lang="ar-SA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94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911F27-B03A-49BF-97B3-7BEC1472BDB9}"/>
              </a:ext>
            </a:extLst>
          </p:cNvPr>
          <p:cNvSpPr/>
          <p:nvPr/>
        </p:nvSpPr>
        <p:spPr>
          <a:xfrm>
            <a:off x="11119870" y="1482715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G1:0</a:t>
            </a:r>
            <a:endParaRPr lang="ar-S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B6E8A-6E15-4013-BABA-5388838F832E}"/>
              </a:ext>
            </a:extLst>
          </p:cNvPr>
          <p:cNvCxnSpPr>
            <a:cxnSpLocks/>
            <a:stCxn id="109" idx="6"/>
            <a:endCxn id="101" idx="2"/>
          </p:cNvCxnSpPr>
          <p:nvPr/>
        </p:nvCxnSpPr>
        <p:spPr>
          <a:xfrm>
            <a:off x="1191590" y="1717832"/>
            <a:ext cx="1039520" cy="135270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D3AFC6-F677-4DF4-B589-2725A09275DF}"/>
              </a:ext>
            </a:extLst>
          </p:cNvPr>
          <p:cNvCxnSpPr>
            <a:cxnSpLocks/>
            <a:stCxn id="110" idx="6"/>
            <a:endCxn id="101" idx="2"/>
          </p:cNvCxnSpPr>
          <p:nvPr/>
        </p:nvCxnSpPr>
        <p:spPr>
          <a:xfrm>
            <a:off x="1191590" y="2974964"/>
            <a:ext cx="1039520" cy="95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E2CC21-9218-416B-A32D-316F7F5223F4}"/>
              </a:ext>
            </a:extLst>
          </p:cNvPr>
          <p:cNvCxnSpPr>
            <a:cxnSpLocks/>
            <a:stCxn id="111" idx="6"/>
            <a:endCxn id="101" idx="2"/>
          </p:cNvCxnSpPr>
          <p:nvPr/>
        </p:nvCxnSpPr>
        <p:spPr>
          <a:xfrm flipV="1">
            <a:off x="1191590" y="3070539"/>
            <a:ext cx="1039520" cy="1063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959B10-937A-49AB-8E58-7DBE4829D08A}"/>
              </a:ext>
            </a:extLst>
          </p:cNvPr>
          <p:cNvCxnSpPr>
            <a:cxnSpLocks/>
            <a:stCxn id="112" idx="6"/>
            <a:endCxn id="101" idx="2"/>
          </p:cNvCxnSpPr>
          <p:nvPr/>
        </p:nvCxnSpPr>
        <p:spPr>
          <a:xfrm flipV="1">
            <a:off x="1191590" y="3070539"/>
            <a:ext cx="1039520" cy="238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2C86DB-2267-4EDD-AF6B-2225108AF572}"/>
              </a:ext>
            </a:extLst>
          </p:cNvPr>
          <p:cNvCxnSpPr>
            <a:cxnSpLocks/>
            <a:stCxn id="6" idx="2"/>
            <a:endCxn id="83" idx="6"/>
          </p:cNvCxnSpPr>
          <p:nvPr/>
        </p:nvCxnSpPr>
        <p:spPr>
          <a:xfrm flipH="1">
            <a:off x="10161300" y="1752373"/>
            <a:ext cx="958570" cy="14748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30B8F9-BF16-4DEF-AA75-2929713C00E1}"/>
              </a:ext>
            </a:extLst>
          </p:cNvPr>
          <p:cNvCxnSpPr>
            <a:cxnSpLocks/>
            <a:stCxn id="79" idx="2"/>
            <a:endCxn id="83" idx="6"/>
          </p:cNvCxnSpPr>
          <p:nvPr/>
        </p:nvCxnSpPr>
        <p:spPr>
          <a:xfrm flipH="1">
            <a:off x="10161300" y="2959425"/>
            <a:ext cx="958570" cy="267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8E8503-8B92-45CC-BA0C-75B476575140}"/>
              </a:ext>
            </a:extLst>
          </p:cNvPr>
          <p:cNvCxnSpPr>
            <a:cxnSpLocks/>
            <a:stCxn id="78" idx="2"/>
            <a:endCxn id="83" idx="6"/>
          </p:cNvCxnSpPr>
          <p:nvPr/>
        </p:nvCxnSpPr>
        <p:spPr>
          <a:xfrm flipH="1" flipV="1">
            <a:off x="10161300" y="3227193"/>
            <a:ext cx="958570" cy="8861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9CD961-9A4B-4625-85CD-EC69052CFEA5}"/>
              </a:ext>
            </a:extLst>
          </p:cNvPr>
          <p:cNvCxnSpPr>
            <a:cxnSpLocks/>
            <a:stCxn id="82" idx="2"/>
            <a:endCxn id="83" idx="6"/>
          </p:cNvCxnSpPr>
          <p:nvPr/>
        </p:nvCxnSpPr>
        <p:spPr>
          <a:xfrm flipH="1" flipV="1">
            <a:off x="10161300" y="3227193"/>
            <a:ext cx="958570" cy="21480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A93943F-4FD0-4F0E-9597-983B8DA316B5}"/>
              </a:ext>
            </a:extLst>
          </p:cNvPr>
          <p:cNvCxnSpPr>
            <a:cxnSpLocks/>
            <a:stCxn id="88" idx="6"/>
            <a:endCxn id="97" idx="2"/>
          </p:cNvCxnSpPr>
          <p:nvPr/>
        </p:nvCxnSpPr>
        <p:spPr>
          <a:xfrm flipV="1">
            <a:off x="5212125" y="2118976"/>
            <a:ext cx="1634825" cy="504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6E521F1-AFD9-4C5B-9E33-28C043BE0C84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4783085" y="2389811"/>
            <a:ext cx="15043" cy="154382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3565447-C19B-48D0-8EA7-728DBC6C483A}"/>
              </a:ext>
            </a:extLst>
          </p:cNvPr>
          <p:cNvCxnSpPr>
            <a:cxnSpLocks/>
            <a:stCxn id="99" idx="2"/>
            <a:endCxn id="89" idx="6"/>
          </p:cNvCxnSpPr>
          <p:nvPr/>
        </p:nvCxnSpPr>
        <p:spPr>
          <a:xfrm flipH="1">
            <a:off x="5179463" y="4091327"/>
            <a:ext cx="1671236" cy="428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D12A997-CC27-4426-8C5A-3ACF48F56D0F}"/>
              </a:ext>
            </a:extLst>
          </p:cNvPr>
          <p:cNvCxnSpPr/>
          <p:nvPr/>
        </p:nvCxnSpPr>
        <p:spPr>
          <a:xfrm flipV="1">
            <a:off x="2828011" y="3467100"/>
            <a:ext cx="914" cy="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4AC6450-2B34-48FF-902A-87C035184776}"/>
              </a:ext>
            </a:extLst>
          </p:cNvPr>
          <p:cNvCxnSpPr>
            <a:cxnSpLocks/>
            <a:stCxn id="101" idx="6"/>
            <a:endCxn id="88" idx="2"/>
          </p:cNvCxnSpPr>
          <p:nvPr/>
        </p:nvCxnSpPr>
        <p:spPr>
          <a:xfrm flipV="1">
            <a:off x="3158254" y="2169402"/>
            <a:ext cx="1195790" cy="90113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FEDE743-620F-45E7-85CA-33C7B09C32CD}"/>
              </a:ext>
            </a:extLst>
          </p:cNvPr>
          <p:cNvCxnSpPr>
            <a:cxnSpLocks/>
            <a:stCxn id="101" idx="6"/>
            <a:endCxn id="89" idx="2"/>
          </p:cNvCxnSpPr>
          <p:nvPr/>
        </p:nvCxnSpPr>
        <p:spPr>
          <a:xfrm>
            <a:off x="3158254" y="3070539"/>
            <a:ext cx="1258539" cy="1063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EAB7C50-5B2F-4FC0-9416-4E274F14C49B}"/>
              </a:ext>
            </a:extLst>
          </p:cNvPr>
          <p:cNvCxnSpPr>
            <a:cxnSpLocks/>
            <a:stCxn id="97" idx="6"/>
            <a:endCxn id="83" idx="2"/>
          </p:cNvCxnSpPr>
          <p:nvPr/>
        </p:nvCxnSpPr>
        <p:spPr>
          <a:xfrm>
            <a:off x="7609620" y="2118976"/>
            <a:ext cx="1789010" cy="1108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9EF2D03-C6B4-4A71-84C0-500434769BB8}"/>
              </a:ext>
            </a:extLst>
          </p:cNvPr>
          <p:cNvCxnSpPr>
            <a:cxnSpLocks/>
            <a:stCxn id="99" idx="6"/>
            <a:endCxn id="83" idx="2"/>
          </p:cNvCxnSpPr>
          <p:nvPr/>
        </p:nvCxnSpPr>
        <p:spPr>
          <a:xfrm flipV="1">
            <a:off x="7613369" y="3227193"/>
            <a:ext cx="1785261" cy="864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4117146-5D70-40CE-9153-FD9D58DFC41C}"/>
              </a:ext>
            </a:extLst>
          </p:cNvPr>
          <p:cNvCxnSpPr>
            <a:cxnSpLocks/>
            <a:stCxn id="88" idx="4"/>
            <a:endCxn id="99" idx="2"/>
          </p:cNvCxnSpPr>
          <p:nvPr/>
        </p:nvCxnSpPr>
        <p:spPr>
          <a:xfrm>
            <a:off x="4783085" y="2389811"/>
            <a:ext cx="2067614" cy="17015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19D5CE-0B76-4FEC-BB96-56C6A2A82B15}"/>
              </a:ext>
            </a:extLst>
          </p:cNvPr>
          <p:cNvSpPr txBox="1"/>
          <p:nvPr/>
        </p:nvSpPr>
        <p:spPr>
          <a:xfrm>
            <a:off x="1613649" y="2093259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1731CD-A0BC-4DA7-AC33-A574A116AF3A}"/>
              </a:ext>
            </a:extLst>
          </p:cNvPr>
          <p:cNvSpPr txBox="1"/>
          <p:nvPr/>
        </p:nvSpPr>
        <p:spPr>
          <a:xfrm>
            <a:off x="1583112" y="3659042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A2020F-342C-4AEB-92C3-EE3B7F6B994E}"/>
              </a:ext>
            </a:extLst>
          </p:cNvPr>
          <p:cNvSpPr txBox="1"/>
          <p:nvPr/>
        </p:nvSpPr>
        <p:spPr>
          <a:xfrm>
            <a:off x="1616031" y="3176847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A4C9E4-E4A7-4359-8E7B-155B88B959BE}"/>
              </a:ext>
            </a:extLst>
          </p:cNvPr>
          <p:cNvSpPr txBox="1"/>
          <p:nvPr/>
        </p:nvSpPr>
        <p:spPr>
          <a:xfrm>
            <a:off x="1588509" y="2695044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61A017-C4C9-46B8-97F3-3A5FF1809CE5}"/>
              </a:ext>
            </a:extLst>
          </p:cNvPr>
          <p:cNvSpPr txBox="1"/>
          <p:nvPr/>
        </p:nvSpPr>
        <p:spPr>
          <a:xfrm>
            <a:off x="3529946" y="2374385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3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ADD09E-72EC-4DD6-A2FC-A0F276AF46A7}"/>
              </a:ext>
            </a:extLst>
          </p:cNvPr>
          <p:cNvSpPr txBox="1"/>
          <p:nvPr/>
        </p:nvSpPr>
        <p:spPr>
          <a:xfrm>
            <a:off x="3565774" y="3216797"/>
            <a:ext cx="37095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0DB38E-9772-4DC5-B1BA-BE60875DA128}"/>
              </a:ext>
            </a:extLst>
          </p:cNvPr>
          <p:cNvSpPr txBox="1"/>
          <p:nvPr/>
        </p:nvSpPr>
        <p:spPr>
          <a:xfrm>
            <a:off x="4777132" y="29763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1D88D5-AEF3-4C05-A357-FD6DABAE82DE}"/>
              </a:ext>
            </a:extLst>
          </p:cNvPr>
          <p:cNvSpPr txBox="1"/>
          <p:nvPr/>
        </p:nvSpPr>
        <p:spPr>
          <a:xfrm>
            <a:off x="5887734" y="30534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85B8CC-FD00-4808-95D4-0D21A7872C1A}"/>
              </a:ext>
            </a:extLst>
          </p:cNvPr>
          <p:cNvSpPr txBox="1"/>
          <p:nvPr/>
        </p:nvSpPr>
        <p:spPr>
          <a:xfrm>
            <a:off x="5812408" y="41462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F885B2-CC89-4305-B240-31E995618EF2}"/>
              </a:ext>
            </a:extLst>
          </p:cNvPr>
          <p:cNvSpPr txBox="1"/>
          <p:nvPr/>
        </p:nvSpPr>
        <p:spPr>
          <a:xfrm>
            <a:off x="5809440" y="182182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777822-1068-4F05-82AA-76FAE9F18987}"/>
              </a:ext>
            </a:extLst>
          </p:cNvPr>
          <p:cNvSpPr txBox="1"/>
          <p:nvPr/>
        </p:nvSpPr>
        <p:spPr>
          <a:xfrm>
            <a:off x="8457890" y="2321136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B6AC6-0ADC-41F0-95FA-AEF8B74B48AA}"/>
              </a:ext>
            </a:extLst>
          </p:cNvPr>
          <p:cNvSpPr txBox="1"/>
          <p:nvPr/>
        </p:nvSpPr>
        <p:spPr>
          <a:xfrm>
            <a:off x="8459121" y="3720184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EE025A-6969-41A0-ADC1-18E971679CB0}"/>
              </a:ext>
            </a:extLst>
          </p:cNvPr>
          <p:cNvSpPr txBox="1"/>
          <p:nvPr/>
        </p:nvSpPr>
        <p:spPr>
          <a:xfrm>
            <a:off x="10378814" y="2130712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FABC9D-1B78-4C1D-A764-1F091D1A9AB5}"/>
              </a:ext>
            </a:extLst>
          </p:cNvPr>
          <p:cNvSpPr txBox="1"/>
          <p:nvPr/>
        </p:nvSpPr>
        <p:spPr>
          <a:xfrm>
            <a:off x="10497600" y="27850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96198B-1424-4D6E-A21D-A84A7C996780}"/>
              </a:ext>
            </a:extLst>
          </p:cNvPr>
          <p:cNvSpPr txBox="1"/>
          <p:nvPr/>
        </p:nvSpPr>
        <p:spPr>
          <a:xfrm>
            <a:off x="10608888" y="3426130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2CEBB6-9621-40DE-8D08-CA781F3888D7}"/>
              </a:ext>
            </a:extLst>
          </p:cNvPr>
          <p:cNvSpPr txBox="1"/>
          <p:nvPr/>
        </p:nvSpPr>
        <p:spPr>
          <a:xfrm>
            <a:off x="10627004" y="4156215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D6B4B7C-26E4-4B8D-B9FC-C1BCE9B882E8}"/>
              </a:ext>
            </a:extLst>
          </p:cNvPr>
          <p:cNvSpPr/>
          <p:nvPr/>
        </p:nvSpPr>
        <p:spPr>
          <a:xfrm>
            <a:off x="11119870" y="3843708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G3:0</a:t>
            </a:r>
            <a:endParaRPr lang="ar-SA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5E16A3D-9DF9-44A2-B3BB-9C08BF1D175E}"/>
              </a:ext>
            </a:extLst>
          </p:cNvPr>
          <p:cNvSpPr/>
          <p:nvPr/>
        </p:nvSpPr>
        <p:spPr>
          <a:xfrm>
            <a:off x="11119870" y="268976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G2:0</a:t>
            </a:r>
            <a:endParaRPr lang="ar-SA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38C93C3-342A-4DA0-A908-DD3736763CE8}"/>
              </a:ext>
            </a:extLst>
          </p:cNvPr>
          <p:cNvSpPr/>
          <p:nvPr/>
        </p:nvSpPr>
        <p:spPr>
          <a:xfrm>
            <a:off x="11119870" y="510562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G4:0</a:t>
            </a:r>
            <a:endParaRPr lang="ar-SA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99250D5-3AA7-4D6A-9E35-009AA8EF06F9}"/>
              </a:ext>
            </a:extLst>
          </p:cNvPr>
          <p:cNvSpPr/>
          <p:nvPr/>
        </p:nvSpPr>
        <p:spPr>
          <a:xfrm>
            <a:off x="9398630" y="3026621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R6:1</a:t>
            </a:r>
            <a:endParaRPr lang="ar-SA" sz="1400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27DA0A4-27F1-4429-BB0B-810E889AFAF6}"/>
              </a:ext>
            </a:extLst>
          </p:cNvPr>
          <p:cNvSpPr/>
          <p:nvPr/>
        </p:nvSpPr>
        <p:spPr>
          <a:xfrm>
            <a:off x="4354044" y="1948992"/>
            <a:ext cx="858081" cy="4408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R2:10</a:t>
            </a:r>
            <a:endParaRPr lang="ar-SA" sz="11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A04AC6-2D5A-43F4-ADE0-75508A57FA2C}"/>
              </a:ext>
            </a:extLst>
          </p:cNvPr>
          <p:cNvSpPr/>
          <p:nvPr/>
        </p:nvSpPr>
        <p:spPr>
          <a:xfrm>
            <a:off x="4416793" y="3933633"/>
            <a:ext cx="762670" cy="4011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R3:9</a:t>
            </a:r>
            <a:endParaRPr lang="ar-SA" sz="1400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1BC8D0-6363-4BFE-94A1-AB5369FA4691}"/>
              </a:ext>
            </a:extLst>
          </p:cNvPr>
          <p:cNvSpPr/>
          <p:nvPr/>
        </p:nvSpPr>
        <p:spPr>
          <a:xfrm>
            <a:off x="6846950" y="1918404"/>
            <a:ext cx="762670" cy="4011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R4:7</a:t>
            </a:r>
            <a:endParaRPr lang="ar-SA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2653699-FD73-4D8A-9F56-F73B7A7B22A1}"/>
              </a:ext>
            </a:extLst>
          </p:cNvPr>
          <p:cNvSpPr/>
          <p:nvPr/>
        </p:nvSpPr>
        <p:spPr>
          <a:xfrm>
            <a:off x="6850699" y="3890755"/>
            <a:ext cx="762670" cy="4011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R5:6</a:t>
            </a:r>
            <a:endParaRPr lang="ar-SA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7FB7445-A66D-48B5-8922-0C59493D13C4}"/>
              </a:ext>
            </a:extLst>
          </p:cNvPr>
          <p:cNvSpPr/>
          <p:nvPr/>
        </p:nvSpPr>
        <p:spPr>
          <a:xfrm>
            <a:off x="2231110" y="2852195"/>
            <a:ext cx="927144" cy="43668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R1:13</a:t>
            </a:r>
            <a:endParaRPr lang="ar-SA" sz="140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8FCACEC-66B6-4578-9E24-0765616A13B3}"/>
              </a:ext>
            </a:extLst>
          </p:cNvPr>
          <p:cNvSpPr/>
          <p:nvPr/>
        </p:nvSpPr>
        <p:spPr>
          <a:xfrm>
            <a:off x="428920" y="1517260"/>
            <a:ext cx="762670" cy="40114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A:14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F72DD25-6AFE-4E68-AD6D-3A6A13B2BC29}"/>
              </a:ext>
            </a:extLst>
          </p:cNvPr>
          <p:cNvSpPr/>
          <p:nvPr/>
        </p:nvSpPr>
        <p:spPr>
          <a:xfrm>
            <a:off x="428920" y="2774392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B:14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EA6D4BA-B9F7-4449-9394-4DDD982AA3DD}"/>
              </a:ext>
            </a:extLst>
          </p:cNvPr>
          <p:cNvSpPr/>
          <p:nvPr/>
        </p:nvSpPr>
        <p:spPr>
          <a:xfrm>
            <a:off x="428920" y="3933633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C:14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1940741-9316-471D-A830-0A735B4BFD5F}"/>
              </a:ext>
            </a:extLst>
          </p:cNvPr>
          <p:cNvSpPr/>
          <p:nvPr/>
        </p:nvSpPr>
        <p:spPr>
          <a:xfrm>
            <a:off x="428920" y="5250019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D:14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FFC201-9E89-4904-9EEA-D2489BF5C9A6}"/>
              </a:ext>
            </a:extLst>
          </p:cNvPr>
          <p:cNvSpPr txBox="1"/>
          <p:nvPr/>
        </p:nvSpPr>
        <p:spPr>
          <a:xfrm>
            <a:off x="304800" y="390525"/>
            <a:ext cx="22518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Fringe: {R4,R5}</a:t>
            </a:r>
          </a:p>
          <a:p>
            <a:r>
              <a:rPr lang="en-US" dirty="0">
                <a:solidFill>
                  <a:schemeClr val="accent4"/>
                </a:solidFill>
              </a:rPr>
              <a:t>Expand: {A,R1,R2,R3}  </a:t>
            </a:r>
            <a:endParaRPr lang="ar-SA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9202AB-ED8C-4A12-9E9B-CDFC37AB2C7E}"/>
              </a:ext>
            </a:extLst>
          </p:cNvPr>
          <p:cNvSpPr txBox="1"/>
          <p:nvPr/>
        </p:nvSpPr>
        <p:spPr>
          <a:xfrm>
            <a:off x="2267463" y="2513641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F(R1)=14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82C51A-49E2-48DB-B07C-42DAE13A95B0}"/>
              </a:ext>
            </a:extLst>
          </p:cNvPr>
          <p:cNvSpPr txBox="1"/>
          <p:nvPr/>
        </p:nvSpPr>
        <p:spPr>
          <a:xfrm>
            <a:off x="4347793" y="1626440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F(R2)=14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7BBE099-B66E-4337-8957-2BF1A40147E3}"/>
              </a:ext>
            </a:extLst>
          </p:cNvPr>
          <p:cNvSpPr txBox="1"/>
          <p:nvPr/>
        </p:nvSpPr>
        <p:spPr>
          <a:xfrm>
            <a:off x="4347793" y="433932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F(R3)=14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2FEEB3-98EB-47C2-8D39-ABF71F20C843}"/>
              </a:ext>
            </a:extLst>
          </p:cNvPr>
          <p:cNvSpPr txBox="1"/>
          <p:nvPr/>
        </p:nvSpPr>
        <p:spPr>
          <a:xfrm>
            <a:off x="6846950" y="430030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F(R5)=16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5DC037-421C-4EEA-80AC-126CD344762D}"/>
              </a:ext>
            </a:extLst>
          </p:cNvPr>
          <p:cNvSpPr txBox="1"/>
          <p:nvPr/>
        </p:nvSpPr>
        <p:spPr>
          <a:xfrm>
            <a:off x="6804525" y="1575304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F(R4)=15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CD7D021-2241-4ED6-8BBC-CB384ADA0893}"/>
              </a:ext>
            </a:extLst>
          </p:cNvPr>
          <p:cNvSpPr txBox="1"/>
          <p:nvPr/>
        </p:nvSpPr>
        <p:spPr>
          <a:xfrm>
            <a:off x="2296630" y="289037"/>
            <a:ext cx="754038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Calculate F(n) for neighboring states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F(n)= G(n)+H(n)</a:t>
            </a:r>
          </a:p>
        </p:txBody>
      </p:sp>
    </p:spTree>
    <p:extLst>
      <p:ext uri="{BB962C8B-B14F-4D97-AF65-F5344CB8AC3E}">
        <p14:creationId xmlns:p14="http://schemas.microsoft.com/office/powerpoint/2010/main" val="449808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911F27-B03A-49BF-97B3-7BEC1472BDB9}"/>
              </a:ext>
            </a:extLst>
          </p:cNvPr>
          <p:cNvSpPr/>
          <p:nvPr/>
        </p:nvSpPr>
        <p:spPr>
          <a:xfrm>
            <a:off x="11119870" y="1482715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G1:0</a:t>
            </a:r>
            <a:endParaRPr lang="ar-S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B6E8A-6E15-4013-BABA-5388838F832E}"/>
              </a:ext>
            </a:extLst>
          </p:cNvPr>
          <p:cNvCxnSpPr>
            <a:cxnSpLocks/>
            <a:stCxn id="109" idx="6"/>
            <a:endCxn id="101" idx="2"/>
          </p:cNvCxnSpPr>
          <p:nvPr/>
        </p:nvCxnSpPr>
        <p:spPr>
          <a:xfrm>
            <a:off x="1191590" y="1717832"/>
            <a:ext cx="1039520" cy="135270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D3AFC6-F677-4DF4-B589-2725A09275DF}"/>
              </a:ext>
            </a:extLst>
          </p:cNvPr>
          <p:cNvCxnSpPr>
            <a:cxnSpLocks/>
            <a:stCxn id="110" idx="6"/>
            <a:endCxn id="101" idx="2"/>
          </p:cNvCxnSpPr>
          <p:nvPr/>
        </p:nvCxnSpPr>
        <p:spPr>
          <a:xfrm>
            <a:off x="1191590" y="2974964"/>
            <a:ext cx="1039520" cy="95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E2CC21-9218-416B-A32D-316F7F5223F4}"/>
              </a:ext>
            </a:extLst>
          </p:cNvPr>
          <p:cNvCxnSpPr>
            <a:cxnSpLocks/>
            <a:stCxn id="111" idx="6"/>
            <a:endCxn id="101" idx="2"/>
          </p:cNvCxnSpPr>
          <p:nvPr/>
        </p:nvCxnSpPr>
        <p:spPr>
          <a:xfrm flipV="1">
            <a:off x="1191590" y="3070539"/>
            <a:ext cx="1039520" cy="1063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959B10-937A-49AB-8E58-7DBE4829D08A}"/>
              </a:ext>
            </a:extLst>
          </p:cNvPr>
          <p:cNvCxnSpPr>
            <a:cxnSpLocks/>
            <a:stCxn id="112" idx="6"/>
            <a:endCxn id="101" idx="2"/>
          </p:cNvCxnSpPr>
          <p:nvPr/>
        </p:nvCxnSpPr>
        <p:spPr>
          <a:xfrm flipV="1">
            <a:off x="1191590" y="3070539"/>
            <a:ext cx="1039520" cy="238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2C86DB-2267-4EDD-AF6B-2225108AF572}"/>
              </a:ext>
            </a:extLst>
          </p:cNvPr>
          <p:cNvCxnSpPr>
            <a:cxnSpLocks/>
            <a:stCxn id="6" idx="2"/>
            <a:endCxn id="83" idx="6"/>
          </p:cNvCxnSpPr>
          <p:nvPr/>
        </p:nvCxnSpPr>
        <p:spPr>
          <a:xfrm flipH="1">
            <a:off x="10161300" y="1752373"/>
            <a:ext cx="958570" cy="14748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30B8F9-BF16-4DEF-AA75-2929713C00E1}"/>
              </a:ext>
            </a:extLst>
          </p:cNvPr>
          <p:cNvCxnSpPr>
            <a:cxnSpLocks/>
            <a:stCxn id="79" idx="2"/>
            <a:endCxn id="83" idx="6"/>
          </p:cNvCxnSpPr>
          <p:nvPr/>
        </p:nvCxnSpPr>
        <p:spPr>
          <a:xfrm flipH="1">
            <a:off x="10161300" y="2959425"/>
            <a:ext cx="958570" cy="267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8E8503-8B92-45CC-BA0C-75B476575140}"/>
              </a:ext>
            </a:extLst>
          </p:cNvPr>
          <p:cNvCxnSpPr>
            <a:cxnSpLocks/>
            <a:stCxn id="78" idx="2"/>
            <a:endCxn id="83" idx="6"/>
          </p:cNvCxnSpPr>
          <p:nvPr/>
        </p:nvCxnSpPr>
        <p:spPr>
          <a:xfrm flipH="1" flipV="1">
            <a:off x="10161300" y="3227193"/>
            <a:ext cx="958570" cy="8861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9CD961-9A4B-4625-85CD-EC69052CFEA5}"/>
              </a:ext>
            </a:extLst>
          </p:cNvPr>
          <p:cNvCxnSpPr>
            <a:cxnSpLocks/>
            <a:stCxn id="82" idx="2"/>
            <a:endCxn id="83" idx="6"/>
          </p:cNvCxnSpPr>
          <p:nvPr/>
        </p:nvCxnSpPr>
        <p:spPr>
          <a:xfrm flipH="1" flipV="1">
            <a:off x="10161300" y="3227193"/>
            <a:ext cx="958570" cy="21480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A93943F-4FD0-4F0E-9597-983B8DA316B5}"/>
              </a:ext>
            </a:extLst>
          </p:cNvPr>
          <p:cNvCxnSpPr>
            <a:cxnSpLocks/>
            <a:stCxn id="88" idx="6"/>
            <a:endCxn id="97" idx="2"/>
          </p:cNvCxnSpPr>
          <p:nvPr/>
        </p:nvCxnSpPr>
        <p:spPr>
          <a:xfrm flipV="1">
            <a:off x="5212125" y="2118976"/>
            <a:ext cx="1634825" cy="5042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6E521F1-AFD9-4C5B-9E33-28C043BE0C84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4783085" y="2389811"/>
            <a:ext cx="15043" cy="154382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3565447-C19B-48D0-8EA7-728DBC6C483A}"/>
              </a:ext>
            </a:extLst>
          </p:cNvPr>
          <p:cNvCxnSpPr>
            <a:cxnSpLocks/>
            <a:stCxn id="99" idx="2"/>
            <a:endCxn id="89" idx="6"/>
          </p:cNvCxnSpPr>
          <p:nvPr/>
        </p:nvCxnSpPr>
        <p:spPr>
          <a:xfrm flipH="1">
            <a:off x="5179463" y="4091327"/>
            <a:ext cx="1671236" cy="428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D12A997-CC27-4426-8C5A-3ACF48F56D0F}"/>
              </a:ext>
            </a:extLst>
          </p:cNvPr>
          <p:cNvCxnSpPr/>
          <p:nvPr/>
        </p:nvCxnSpPr>
        <p:spPr>
          <a:xfrm flipV="1">
            <a:off x="2828011" y="3467100"/>
            <a:ext cx="914" cy="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4AC6450-2B34-48FF-902A-87C035184776}"/>
              </a:ext>
            </a:extLst>
          </p:cNvPr>
          <p:cNvCxnSpPr>
            <a:cxnSpLocks/>
            <a:stCxn id="101" idx="6"/>
            <a:endCxn id="88" idx="2"/>
          </p:cNvCxnSpPr>
          <p:nvPr/>
        </p:nvCxnSpPr>
        <p:spPr>
          <a:xfrm flipV="1">
            <a:off x="3158254" y="2169402"/>
            <a:ext cx="1195790" cy="90113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FEDE743-620F-45E7-85CA-33C7B09C32CD}"/>
              </a:ext>
            </a:extLst>
          </p:cNvPr>
          <p:cNvCxnSpPr>
            <a:cxnSpLocks/>
            <a:stCxn id="101" idx="6"/>
            <a:endCxn id="89" idx="2"/>
          </p:cNvCxnSpPr>
          <p:nvPr/>
        </p:nvCxnSpPr>
        <p:spPr>
          <a:xfrm>
            <a:off x="3158254" y="3070539"/>
            <a:ext cx="1258539" cy="1063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EAB7C50-5B2F-4FC0-9416-4E274F14C49B}"/>
              </a:ext>
            </a:extLst>
          </p:cNvPr>
          <p:cNvCxnSpPr>
            <a:cxnSpLocks/>
            <a:stCxn id="97" idx="6"/>
            <a:endCxn id="83" idx="2"/>
          </p:cNvCxnSpPr>
          <p:nvPr/>
        </p:nvCxnSpPr>
        <p:spPr>
          <a:xfrm>
            <a:off x="7609620" y="2118976"/>
            <a:ext cx="1789010" cy="1108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9EF2D03-C6B4-4A71-84C0-500434769BB8}"/>
              </a:ext>
            </a:extLst>
          </p:cNvPr>
          <p:cNvCxnSpPr>
            <a:cxnSpLocks/>
            <a:stCxn id="99" idx="6"/>
            <a:endCxn id="83" idx="2"/>
          </p:cNvCxnSpPr>
          <p:nvPr/>
        </p:nvCxnSpPr>
        <p:spPr>
          <a:xfrm flipV="1">
            <a:off x="7613369" y="3227193"/>
            <a:ext cx="1785261" cy="864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4117146-5D70-40CE-9153-FD9D58DFC41C}"/>
              </a:ext>
            </a:extLst>
          </p:cNvPr>
          <p:cNvCxnSpPr>
            <a:cxnSpLocks/>
            <a:stCxn id="88" idx="4"/>
            <a:endCxn id="99" idx="2"/>
          </p:cNvCxnSpPr>
          <p:nvPr/>
        </p:nvCxnSpPr>
        <p:spPr>
          <a:xfrm>
            <a:off x="4783085" y="2389811"/>
            <a:ext cx="2067614" cy="17015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19D5CE-0B76-4FEC-BB96-56C6A2A82B15}"/>
              </a:ext>
            </a:extLst>
          </p:cNvPr>
          <p:cNvSpPr txBox="1"/>
          <p:nvPr/>
        </p:nvSpPr>
        <p:spPr>
          <a:xfrm>
            <a:off x="1613649" y="2093259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1731CD-A0BC-4DA7-AC33-A574A116AF3A}"/>
              </a:ext>
            </a:extLst>
          </p:cNvPr>
          <p:cNvSpPr txBox="1"/>
          <p:nvPr/>
        </p:nvSpPr>
        <p:spPr>
          <a:xfrm>
            <a:off x="1583112" y="3659042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A2020F-342C-4AEB-92C3-EE3B7F6B994E}"/>
              </a:ext>
            </a:extLst>
          </p:cNvPr>
          <p:cNvSpPr txBox="1"/>
          <p:nvPr/>
        </p:nvSpPr>
        <p:spPr>
          <a:xfrm>
            <a:off x="1616031" y="3176847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A4C9E4-E4A7-4359-8E7B-155B88B959BE}"/>
              </a:ext>
            </a:extLst>
          </p:cNvPr>
          <p:cNvSpPr txBox="1"/>
          <p:nvPr/>
        </p:nvSpPr>
        <p:spPr>
          <a:xfrm>
            <a:off x="1588509" y="2695044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61A017-C4C9-46B8-97F3-3A5FF1809CE5}"/>
              </a:ext>
            </a:extLst>
          </p:cNvPr>
          <p:cNvSpPr txBox="1"/>
          <p:nvPr/>
        </p:nvSpPr>
        <p:spPr>
          <a:xfrm>
            <a:off x="3529946" y="2374385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3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ADD09E-72EC-4DD6-A2FC-A0F276AF46A7}"/>
              </a:ext>
            </a:extLst>
          </p:cNvPr>
          <p:cNvSpPr txBox="1"/>
          <p:nvPr/>
        </p:nvSpPr>
        <p:spPr>
          <a:xfrm>
            <a:off x="3565774" y="3216797"/>
            <a:ext cx="37095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0DB38E-9772-4DC5-B1BA-BE60875DA128}"/>
              </a:ext>
            </a:extLst>
          </p:cNvPr>
          <p:cNvSpPr txBox="1"/>
          <p:nvPr/>
        </p:nvSpPr>
        <p:spPr>
          <a:xfrm>
            <a:off x="4777132" y="29763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1D88D5-AEF3-4C05-A357-FD6DABAE82DE}"/>
              </a:ext>
            </a:extLst>
          </p:cNvPr>
          <p:cNvSpPr txBox="1"/>
          <p:nvPr/>
        </p:nvSpPr>
        <p:spPr>
          <a:xfrm>
            <a:off x="5887734" y="30534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85B8CC-FD00-4808-95D4-0D21A7872C1A}"/>
              </a:ext>
            </a:extLst>
          </p:cNvPr>
          <p:cNvSpPr txBox="1"/>
          <p:nvPr/>
        </p:nvSpPr>
        <p:spPr>
          <a:xfrm>
            <a:off x="5812408" y="41462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F885B2-CC89-4305-B240-31E995618EF2}"/>
              </a:ext>
            </a:extLst>
          </p:cNvPr>
          <p:cNvSpPr txBox="1"/>
          <p:nvPr/>
        </p:nvSpPr>
        <p:spPr>
          <a:xfrm>
            <a:off x="5809440" y="182182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777822-1068-4F05-82AA-76FAE9F18987}"/>
              </a:ext>
            </a:extLst>
          </p:cNvPr>
          <p:cNvSpPr txBox="1"/>
          <p:nvPr/>
        </p:nvSpPr>
        <p:spPr>
          <a:xfrm>
            <a:off x="8457890" y="2321136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B6AC6-0ADC-41F0-95FA-AEF8B74B48AA}"/>
              </a:ext>
            </a:extLst>
          </p:cNvPr>
          <p:cNvSpPr txBox="1"/>
          <p:nvPr/>
        </p:nvSpPr>
        <p:spPr>
          <a:xfrm>
            <a:off x="8459121" y="3720184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EE025A-6969-41A0-ADC1-18E971679CB0}"/>
              </a:ext>
            </a:extLst>
          </p:cNvPr>
          <p:cNvSpPr txBox="1"/>
          <p:nvPr/>
        </p:nvSpPr>
        <p:spPr>
          <a:xfrm>
            <a:off x="10378814" y="2130712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FABC9D-1B78-4C1D-A764-1F091D1A9AB5}"/>
              </a:ext>
            </a:extLst>
          </p:cNvPr>
          <p:cNvSpPr txBox="1"/>
          <p:nvPr/>
        </p:nvSpPr>
        <p:spPr>
          <a:xfrm>
            <a:off x="10497600" y="27850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96198B-1424-4D6E-A21D-A84A7C996780}"/>
              </a:ext>
            </a:extLst>
          </p:cNvPr>
          <p:cNvSpPr txBox="1"/>
          <p:nvPr/>
        </p:nvSpPr>
        <p:spPr>
          <a:xfrm>
            <a:off x="10608888" y="3414130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2CEBB6-9621-40DE-8D08-CA781F3888D7}"/>
              </a:ext>
            </a:extLst>
          </p:cNvPr>
          <p:cNvSpPr txBox="1"/>
          <p:nvPr/>
        </p:nvSpPr>
        <p:spPr>
          <a:xfrm>
            <a:off x="10637945" y="410690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D6B4B7C-26E4-4B8D-B9FC-C1BCE9B882E8}"/>
              </a:ext>
            </a:extLst>
          </p:cNvPr>
          <p:cNvSpPr/>
          <p:nvPr/>
        </p:nvSpPr>
        <p:spPr>
          <a:xfrm>
            <a:off x="11119870" y="3843708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G3:0</a:t>
            </a:r>
            <a:endParaRPr lang="ar-SA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5E16A3D-9DF9-44A2-B3BB-9C08BF1D175E}"/>
              </a:ext>
            </a:extLst>
          </p:cNvPr>
          <p:cNvSpPr/>
          <p:nvPr/>
        </p:nvSpPr>
        <p:spPr>
          <a:xfrm>
            <a:off x="11119870" y="268976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G2:0</a:t>
            </a:r>
            <a:endParaRPr lang="ar-SA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38C93C3-342A-4DA0-A908-DD3736763CE8}"/>
              </a:ext>
            </a:extLst>
          </p:cNvPr>
          <p:cNvSpPr/>
          <p:nvPr/>
        </p:nvSpPr>
        <p:spPr>
          <a:xfrm>
            <a:off x="11119870" y="510562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G4:0</a:t>
            </a:r>
            <a:endParaRPr lang="ar-SA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99250D5-3AA7-4D6A-9E35-009AA8EF06F9}"/>
              </a:ext>
            </a:extLst>
          </p:cNvPr>
          <p:cNvSpPr/>
          <p:nvPr/>
        </p:nvSpPr>
        <p:spPr>
          <a:xfrm>
            <a:off x="9398630" y="3026621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R6:1</a:t>
            </a:r>
            <a:endParaRPr lang="ar-SA" sz="1400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27DA0A4-27F1-4429-BB0B-810E889AFAF6}"/>
              </a:ext>
            </a:extLst>
          </p:cNvPr>
          <p:cNvSpPr/>
          <p:nvPr/>
        </p:nvSpPr>
        <p:spPr>
          <a:xfrm>
            <a:off x="4354044" y="1948992"/>
            <a:ext cx="858081" cy="4408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R2:10</a:t>
            </a:r>
            <a:endParaRPr lang="ar-SA" sz="11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A04AC6-2D5A-43F4-ADE0-75508A57FA2C}"/>
              </a:ext>
            </a:extLst>
          </p:cNvPr>
          <p:cNvSpPr/>
          <p:nvPr/>
        </p:nvSpPr>
        <p:spPr>
          <a:xfrm>
            <a:off x="4416793" y="3933633"/>
            <a:ext cx="762670" cy="4011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R3:9</a:t>
            </a:r>
            <a:endParaRPr lang="ar-SA" sz="1400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1BC8D0-6363-4BFE-94A1-AB5369FA4691}"/>
              </a:ext>
            </a:extLst>
          </p:cNvPr>
          <p:cNvSpPr/>
          <p:nvPr/>
        </p:nvSpPr>
        <p:spPr>
          <a:xfrm>
            <a:off x="6846950" y="1918404"/>
            <a:ext cx="762670" cy="40114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R4:7</a:t>
            </a:r>
            <a:endParaRPr lang="ar-SA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2653699-FD73-4D8A-9F56-F73B7A7B22A1}"/>
              </a:ext>
            </a:extLst>
          </p:cNvPr>
          <p:cNvSpPr/>
          <p:nvPr/>
        </p:nvSpPr>
        <p:spPr>
          <a:xfrm>
            <a:off x="6850699" y="3890755"/>
            <a:ext cx="762670" cy="4011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R5:6</a:t>
            </a:r>
            <a:endParaRPr lang="ar-SA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7FB7445-A66D-48B5-8922-0C59493D13C4}"/>
              </a:ext>
            </a:extLst>
          </p:cNvPr>
          <p:cNvSpPr/>
          <p:nvPr/>
        </p:nvSpPr>
        <p:spPr>
          <a:xfrm>
            <a:off x="2231110" y="2852195"/>
            <a:ext cx="927144" cy="43668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R1:13</a:t>
            </a:r>
            <a:endParaRPr lang="ar-SA" sz="140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8FCACEC-66B6-4578-9E24-0765616A13B3}"/>
              </a:ext>
            </a:extLst>
          </p:cNvPr>
          <p:cNvSpPr/>
          <p:nvPr/>
        </p:nvSpPr>
        <p:spPr>
          <a:xfrm>
            <a:off x="428920" y="1517260"/>
            <a:ext cx="762670" cy="40114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A:14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F72DD25-6AFE-4E68-AD6D-3A6A13B2BC29}"/>
              </a:ext>
            </a:extLst>
          </p:cNvPr>
          <p:cNvSpPr/>
          <p:nvPr/>
        </p:nvSpPr>
        <p:spPr>
          <a:xfrm>
            <a:off x="428920" y="2774392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B:14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EA6D4BA-B9F7-4449-9394-4DDD982AA3DD}"/>
              </a:ext>
            </a:extLst>
          </p:cNvPr>
          <p:cNvSpPr/>
          <p:nvPr/>
        </p:nvSpPr>
        <p:spPr>
          <a:xfrm>
            <a:off x="428920" y="3933633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C:14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1940741-9316-471D-A830-0A735B4BFD5F}"/>
              </a:ext>
            </a:extLst>
          </p:cNvPr>
          <p:cNvSpPr/>
          <p:nvPr/>
        </p:nvSpPr>
        <p:spPr>
          <a:xfrm>
            <a:off x="428920" y="5250019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D:14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FFC201-9E89-4904-9EEA-D2489BF5C9A6}"/>
              </a:ext>
            </a:extLst>
          </p:cNvPr>
          <p:cNvSpPr txBox="1"/>
          <p:nvPr/>
        </p:nvSpPr>
        <p:spPr>
          <a:xfrm>
            <a:off x="304800" y="390525"/>
            <a:ext cx="300218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Fringe: {R5}</a:t>
            </a:r>
          </a:p>
          <a:p>
            <a:r>
              <a:rPr lang="en-US" dirty="0">
                <a:solidFill>
                  <a:schemeClr val="accent4"/>
                </a:solidFill>
              </a:rPr>
              <a:t>Expand: {A,R1,R2,R3,R4}  </a:t>
            </a:r>
            <a:endParaRPr lang="ar-SA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9202AB-ED8C-4A12-9E9B-CDFC37AB2C7E}"/>
              </a:ext>
            </a:extLst>
          </p:cNvPr>
          <p:cNvSpPr txBox="1"/>
          <p:nvPr/>
        </p:nvSpPr>
        <p:spPr>
          <a:xfrm>
            <a:off x="2267463" y="2513641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F(R1)=14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82C51A-49E2-48DB-B07C-42DAE13A95B0}"/>
              </a:ext>
            </a:extLst>
          </p:cNvPr>
          <p:cNvSpPr txBox="1"/>
          <p:nvPr/>
        </p:nvSpPr>
        <p:spPr>
          <a:xfrm>
            <a:off x="4347793" y="1626440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F(R2)=14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7BBE099-B66E-4337-8957-2BF1A40147E3}"/>
              </a:ext>
            </a:extLst>
          </p:cNvPr>
          <p:cNvSpPr txBox="1"/>
          <p:nvPr/>
        </p:nvSpPr>
        <p:spPr>
          <a:xfrm>
            <a:off x="4347793" y="433932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F(R3)=14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2FEEB3-98EB-47C2-8D39-ABF71F20C843}"/>
              </a:ext>
            </a:extLst>
          </p:cNvPr>
          <p:cNvSpPr txBox="1"/>
          <p:nvPr/>
        </p:nvSpPr>
        <p:spPr>
          <a:xfrm>
            <a:off x="6846950" y="430030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F(R5)=16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5DC037-421C-4EEA-80AC-126CD344762D}"/>
              </a:ext>
            </a:extLst>
          </p:cNvPr>
          <p:cNvSpPr txBox="1"/>
          <p:nvPr/>
        </p:nvSpPr>
        <p:spPr>
          <a:xfrm>
            <a:off x="6804525" y="1575304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F(R4)=15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4335673-F84D-4EA5-A7B5-63FDDD0FFF22}"/>
              </a:ext>
            </a:extLst>
          </p:cNvPr>
          <p:cNvSpPr txBox="1"/>
          <p:nvPr/>
        </p:nvSpPr>
        <p:spPr>
          <a:xfrm>
            <a:off x="4440860" y="426979"/>
            <a:ext cx="288342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</a:rPr>
              <a:t>Choose Lowest Path </a:t>
            </a:r>
          </a:p>
          <a:p>
            <a:pPr algn="ctr"/>
            <a:endParaRPr lang="en-US" sz="24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018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911F27-B03A-49BF-97B3-7BEC1472BDB9}"/>
              </a:ext>
            </a:extLst>
          </p:cNvPr>
          <p:cNvSpPr/>
          <p:nvPr/>
        </p:nvSpPr>
        <p:spPr>
          <a:xfrm>
            <a:off x="11119870" y="1482715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G1:0</a:t>
            </a:r>
            <a:endParaRPr lang="ar-S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B6E8A-6E15-4013-BABA-5388838F832E}"/>
              </a:ext>
            </a:extLst>
          </p:cNvPr>
          <p:cNvCxnSpPr>
            <a:cxnSpLocks/>
            <a:stCxn id="109" idx="6"/>
            <a:endCxn id="101" idx="2"/>
          </p:cNvCxnSpPr>
          <p:nvPr/>
        </p:nvCxnSpPr>
        <p:spPr>
          <a:xfrm>
            <a:off x="1191590" y="1717832"/>
            <a:ext cx="1039520" cy="135270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D3AFC6-F677-4DF4-B589-2725A09275DF}"/>
              </a:ext>
            </a:extLst>
          </p:cNvPr>
          <p:cNvCxnSpPr>
            <a:cxnSpLocks/>
            <a:stCxn id="110" idx="6"/>
            <a:endCxn id="101" idx="2"/>
          </p:cNvCxnSpPr>
          <p:nvPr/>
        </p:nvCxnSpPr>
        <p:spPr>
          <a:xfrm>
            <a:off x="1191590" y="2974964"/>
            <a:ext cx="1039520" cy="95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E2CC21-9218-416B-A32D-316F7F5223F4}"/>
              </a:ext>
            </a:extLst>
          </p:cNvPr>
          <p:cNvCxnSpPr>
            <a:cxnSpLocks/>
            <a:stCxn id="111" idx="6"/>
            <a:endCxn id="101" idx="2"/>
          </p:cNvCxnSpPr>
          <p:nvPr/>
        </p:nvCxnSpPr>
        <p:spPr>
          <a:xfrm flipV="1">
            <a:off x="1191590" y="3070539"/>
            <a:ext cx="1039520" cy="1063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959B10-937A-49AB-8E58-7DBE4829D08A}"/>
              </a:ext>
            </a:extLst>
          </p:cNvPr>
          <p:cNvCxnSpPr>
            <a:cxnSpLocks/>
            <a:stCxn id="112" idx="6"/>
            <a:endCxn id="101" idx="2"/>
          </p:cNvCxnSpPr>
          <p:nvPr/>
        </p:nvCxnSpPr>
        <p:spPr>
          <a:xfrm flipV="1">
            <a:off x="1191590" y="3070539"/>
            <a:ext cx="1039520" cy="238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2C86DB-2267-4EDD-AF6B-2225108AF572}"/>
              </a:ext>
            </a:extLst>
          </p:cNvPr>
          <p:cNvCxnSpPr>
            <a:cxnSpLocks/>
            <a:stCxn id="6" idx="2"/>
            <a:endCxn id="83" idx="6"/>
          </p:cNvCxnSpPr>
          <p:nvPr/>
        </p:nvCxnSpPr>
        <p:spPr>
          <a:xfrm flipH="1">
            <a:off x="10161300" y="1752373"/>
            <a:ext cx="958570" cy="14748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30B8F9-BF16-4DEF-AA75-2929713C00E1}"/>
              </a:ext>
            </a:extLst>
          </p:cNvPr>
          <p:cNvCxnSpPr>
            <a:cxnSpLocks/>
            <a:stCxn id="79" idx="2"/>
            <a:endCxn id="83" idx="6"/>
          </p:cNvCxnSpPr>
          <p:nvPr/>
        </p:nvCxnSpPr>
        <p:spPr>
          <a:xfrm flipH="1">
            <a:off x="10161300" y="2959425"/>
            <a:ext cx="958570" cy="267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8E8503-8B92-45CC-BA0C-75B476575140}"/>
              </a:ext>
            </a:extLst>
          </p:cNvPr>
          <p:cNvCxnSpPr>
            <a:cxnSpLocks/>
            <a:stCxn id="78" idx="2"/>
            <a:endCxn id="83" idx="6"/>
          </p:cNvCxnSpPr>
          <p:nvPr/>
        </p:nvCxnSpPr>
        <p:spPr>
          <a:xfrm flipH="1" flipV="1">
            <a:off x="10161300" y="3227193"/>
            <a:ext cx="958570" cy="8861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9CD961-9A4B-4625-85CD-EC69052CFEA5}"/>
              </a:ext>
            </a:extLst>
          </p:cNvPr>
          <p:cNvCxnSpPr>
            <a:cxnSpLocks/>
            <a:stCxn id="82" idx="2"/>
            <a:endCxn id="83" idx="6"/>
          </p:cNvCxnSpPr>
          <p:nvPr/>
        </p:nvCxnSpPr>
        <p:spPr>
          <a:xfrm flipH="1" flipV="1">
            <a:off x="10161300" y="3227193"/>
            <a:ext cx="958570" cy="21480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A93943F-4FD0-4F0E-9597-983B8DA316B5}"/>
              </a:ext>
            </a:extLst>
          </p:cNvPr>
          <p:cNvCxnSpPr>
            <a:cxnSpLocks/>
            <a:stCxn id="88" idx="6"/>
            <a:endCxn id="97" idx="2"/>
          </p:cNvCxnSpPr>
          <p:nvPr/>
        </p:nvCxnSpPr>
        <p:spPr>
          <a:xfrm flipV="1">
            <a:off x="5212125" y="2118976"/>
            <a:ext cx="1634825" cy="5042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6E521F1-AFD9-4C5B-9E33-28C043BE0C84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4783085" y="2389811"/>
            <a:ext cx="15043" cy="154382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3565447-C19B-48D0-8EA7-728DBC6C483A}"/>
              </a:ext>
            </a:extLst>
          </p:cNvPr>
          <p:cNvCxnSpPr>
            <a:cxnSpLocks/>
            <a:stCxn id="99" idx="2"/>
            <a:endCxn id="89" idx="6"/>
          </p:cNvCxnSpPr>
          <p:nvPr/>
        </p:nvCxnSpPr>
        <p:spPr>
          <a:xfrm flipH="1">
            <a:off x="5179463" y="4091327"/>
            <a:ext cx="1671236" cy="428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D12A997-CC27-4426-8C5A-3ACF48F56D0F}"/>
              </a:ext>
            </a:extLst>
          </p:cNvPr>
          <p:cNvCxnSpPr/>
          <p:nvPr/>
        </p:nvCxnSpPr>
        <p:spPr>
          <a:xfrm flipV="1">
            <a:off x="2828011" y="3467100"/>
            <a:ext cx="914" cy="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4AC6450-2B34-48FF-902A-87C035184776}"/>
              </a:ext>
            </a:extLst>
          </p:cNvPr>
          <p:cNvCxnSpPr>
            <a:cxnSpLocks/>
            <a:stCxn id="101" idx="6"/>
            <a:endCxn id="88" idx="2"/>
          </p:cNvCxnSpPr>
          <p:nvPr/>
        </p:nvCxnSpPr>
        <p:spPr>
          <a:xfrm flipV="1">
            <a:off x="3158254" y="2169402"/>
            <a:ext cx="1195790" cy="90113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FEDE743-620F-45E7-85CA-33C7B09C32CD}"/>
              </a:ext>
            </a:extLst>
          </p:cNvPr>
          <p:cNvCxnSpPr>
            <a:cxnSpLocks/>
            <a:stCxn id="101" idx="6"/>
            <a:endCxn id="89" idx="2"/>
          </p:cNvCxnSpPr>
          <p:nvPr/>
        </p:nvCxnSpPr>
        <p:spPr>
          <a:xfrm>
            <a:off x="3158254" y="3070539"/>
            <a:ext cx="1258539" cy="1063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EAB7C50-5B2F-4FC0-9416-4E274F14C49B}"/>
              </a:ext>
            </a:extLst>
          </p:cNvPr>
          <p:cNvCxnSpPr>
            <a:cxnSpLocks/>
            <a:stCxn id="97" idx="6"/>
            <a:endCxn id="83" idx="2"/>
          </p:cNvCxnSpPr>
          <p:nvPr/>
        </p:nvCxnSpPr>
        <p:spPr>
          <a:xfrm>
            <a:off x="7609620" y="2118976"/>
            <a:ext cx="1789010" cy="11082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9EF2D03-C6B4-4A71-84C0-500434769BB8}"/>
              </a:ext>
            </a:extLst>
          </p:cNvPr>
          <p:cNvCxnSpPr>
            <a:cxnSpLocks/>
            <a:stCxn id="99" idx="6"/>
            <a:endCxn id="83" idx="2"/>
          </p:cNvCxnSpPr>
          <p:nvPr/>
        </p:nvCxnSpPr>
        <p:spPr>
          <a:xfrm flipV="1">
            <a:off x="7613369" y="3227193"/>
            <a:ext cx="1785261" cy="864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4117146-5D70-40CE-9153-FD9D58DFC41C}"/>
              </a:ext>
            </a:extLst>
          </p:cNvPr>
          <p:cNvCxnSpPr>
            <a:cxnSpLocks/>
            <a:stCxn id="88" idx="4"/>
            <a:endCxn id="99" idx="2"/>
          </p:cNvCxnSpPr>
          <p:nvPr/>
        </p:nvCxnSpPr>
        <p:spPr>
          <a:xfrm>
            <a:off x="4783085" y="2389811"/>
            <a:ext cx="2067614" cy="17015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19D5CE-0B76-4FEC-BB96-56C6A2A82B15}"/>
              </a:ext>
            </a:extLst>
          </p:cNvPr>
          <p:cNvSpPr txBox="1"/>
          <p:nvPr/>
        </p:nvSpPr>
        <p:spPr>
          <a:xfrm>
            <a:off x="1613649" y="2093259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1731CD-A0BC-4DA7-AC33-A574A116AF3A}"/>
              </a:ext>
            </a:extLst>
          </p:cNvPr>
          <p:cNvSpPr txBox="1"/>
          <p:nvPr/>
        </p:nvSpPr>
        <p:spPr>
          <a:xfrm>
            <a:off x="1583112" y="3659042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A2020F-342C-4AEB-92C3-EE3B7F6B994E}"/>
              </a:ext>
            </a:extLst>
          </p:cNvPr>
          <p:cNvSpPr txBox="1"/>
          <p:nvPr/>
        </p:nvSpPr>
        <p:spPr>
          <a:xfrm>
            <a:off x="1616031" y="3176847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A4C9E4-E4A7-4359-8E7B-155B88B959BE}"/>
              </a:ext>
            </a:extLst>
          </p:cNvPr>
          <p:cNvSpPr txBox="1"/>
          <p:nvPr/>
        </p:nvSpPr>
        <p:spPr>
          <a:xfrm>
            <a:off x="1588509" y="2695044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61A017-C4C9-46B8-97F3-3A5FF1809CE5}"/>
              </a:ext>
            </a:extLst>
          </p:cNvPr>
          <p:cNvSpPr txBox="1"/>
          <p:nvPr/>
        </p:nvSpPr>
        <p:spPr>
          <a:xfrm>
            <a:off x="3529946" y="2374385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3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ADD09E-72EC-4DD6-A2FC-A0F276AF46A7}"/>
              </a:ext>
            </a:extLst>
          </p:cNvPr>
          <p:cNvSpPr txBox="1"/>
          <p:nvPr/>
        </p:nvSpPr>
        <p:spPr>
          <a:xfrm>
            <a:off x="3565774" y="3216797"/>
            <a:ext cx="37095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0DB38E-9772-4DC5-B1BA-BE60875DA128}"/>
              </a:ext>
            </a:extLst>
          </p:cNvPr>
          <p:cNvSpPr txBox="1"/>
          <p:nvPr/>
        </p:nvSpPr>
        <p:spPr>
          <a:xfrm>
            <a:off x="4777132" y="29763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1D88D5-AEF3-4C05-A357-FD6DABAE82DE}"/>
              </a:ext>
            </a:extLst>
          </p:cNvPr>
          <p:cNvSpPr txBox="1"/>
          <p:nvPr/>
        </p:nvSpPr>
        <p:spPr>
          <a:xfrm>
            <a:off x="5887734" y="30534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85B8CC-FD00-4808-95D4-0D21A7872C1A}"/>
              </a:ext>
            </a:extLst>
          </p:cNvPr>
          <p:cNvSpPr txBox="1"/>
          <p:nvPr/>
        </p:nvSpPr>
        <p:spPr>
          <a:xfrm>
            <a:off x="5812408" y="41462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F885B2-CC89-4305-B240-31E995618EF2}"/>
              </a:ext>
            </a:extLst>
          </p:cNvPr>
          <p:cNvSpPr txBox="1"/>
          <p:nvPr/>
        </p:nvSpPr>
        <p:spPr>
          <a:xfrm>
            <a:off x="5809440" y="182182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777822-1068-4F05-82AA-76FAE9F18987}"/>
              </a:ext>
            </a:extLst>
          </p:cNvPr>
          <p:cNvSpPr txBox="1"/>
          <p:nvPr/>
        </p:nvSpPr>
        <p:spPr>
          <a:xfrm>
            <a:off x="8457890" y="2321136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B6AC6-0ADC-41F0-95FA-AEF8B74B48AA}"/>
              </a:ext>
            </a:extLst>
          </p:cNvPr>
          <p:cNvSpPr txBox="1"/>
          <p:nvPr/>
        </p:nvSpPr>
        <p:spPr>
          <a:xfrm>
            <a:off x="8459121" y="3720184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EE025A-6969-41A0-ADC1-18E971679CB0}"/>
              </a:ext>
            </a:extLst>
          </p:cNvPr>
          <p:cNvSpPr txBox="1"/>
          <p:nvPr/>
        </p:nvSpPr>
        <p:spPr>
          <a:xfrm>
            <a:off x="10378814" y="2130712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FABC9D-1B78-4C1D-A764-1F091D1A9AB5}"/>
              </a:ext>
            </a:extLst>
          </p:cNvPr>
          <p:cNvSpPr txBox="1"/>
          <p:nvPr/>
        </p:nvSpPr>
        <p:spPr>
          <a:xfrm>
            <a:off x="10497600" y="27850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96198B-1424-4D6E-A21D-A84A7C996780}"/>
              </a:ext>
            </a:extLst>
          </p:cNvPr>
          <p:cNvSpPr txBox="1"/>
          <p:nvPr/>
        </p:nvSpPr>
        <p:spPr>
          <a:xfrm>
            <a:off x="10649887" y="346552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2CEBB6-9621-40DE-8D08-CA781F3888D7}"/>
              </a:ext>
            </a:extLst>
          </p:cNvPr>
          <p:cNvSpPr txBox="1"/>
          <p:nvPr/>
        </p:nvSpPr>
        <p:spPr>
          <a:xfrm>
            <a:off x="10678571" y="4170046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D6B4B7C-26E4-4B8D-B9FC-C1BCE9B882E8}"/>
              </a:ext>
            </a:extLst>
          </p:cNvPr>
          <p:cNvSpPr/>
          <p:nvPr/>
        </p:nvSpPr>
        <p:spPr>
          <a:xfrm>
            <a:off x="11119870" y="3843708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G3:0</a:t>
            </a:r>
            <a:endParaRPr lang="ar-SA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5E16A3D-9DF9-44A2-B3BB-9C08BF1D175E}"/>
              </a:ext>
            </a:extLst>
          </p:cNvPr>
          <p:cNvSpPr/>
          <p:nvPr/>
        </p:nvSpPr>
        <p:spPr>
          <a:xfrm>
            <a:off x="11119870" y="268976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G2:0</a:t>
            </a:r>
            <a:endParaRPr lang="ar-SA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38C93C3-342A-4DA0-A908-DD3736763CE8}"/>
              </a:ext>
            </a:extLst>
          </p:cNvPr>
          <p:cNvSpPr/>
          <p:nvPr/>
        </p:nvSpPr>
        <p:spPr>
          <a:xfrm>
            <a:off x="11119870" y="510562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G4:0</a:t>
            </a:r>
            <a:endParaRPr lang="ar-SA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99250D5-3AA7-4D6A-9E35-009AA8EF06F9}"/>
              </a:ext>
            </a:extLst>
          </p:cNvPr>
          <p:cNvSpPr/>
          <p:nvPr/>
        </p:nvSpPr>
        <p:spPr>
          <a:xfrm>
            <a:off x="9398630" y="3026621"/>
            <a:ext cx="762670" cy="4011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R6:1</a:t>
            </a:r>
            <a:endParaRPr lang="ar-SA" sz="1400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27DA0A4-27F1-4429-BB0B-810E889AFAF6}"/>
              </a:ext>
            </a:extLst>
          </p:cNvPr>
          <p:cNvSpPr/>
          <p:nvPr/>
        </p:nvSpPr>
        <p:spPr>
          <a:xfrm>
            <a:off x="4354044" y="1948992"/>
            <a:ext cx="858081" cy="4408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R2:10</a:t>
            </a:r>
            <a:endParaRPr lang="ar-SA" sz="11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A04AC6-2D5A-43F4-ADE0-75508A57FA2C}"/>
              </a:ext>
            </a:extLst>
          </p:cNvPr>
          <p:cNvSpPr/>
          <p:nvPr/>
        </p:nvSpPr>
        <p:spPr>
          <a:xfrm>
            <a:off x="4416793" y="3933633"/>
            <a:ext cx="762670" cy="4011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R3:9</a:t>
            </a:r>
            <a:endParaRPr lang="ar-SA" sz="1400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1BC8D0-6363-4BFE-94A1-AB5369FA4691}"/>
              </a:ext>
            </a:extLst>
          </p:cNvPr>
          <p:cNvSpPr/>
          <p:nvPr/>
        </p:nvSpPr>
        <p:spPr>
          <a:xfrm>
            <a:off x="6846950" y="1918404"/>
            <a:ext cx="762670" cy="40114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R4:7</a:t>
            </a:r>
            <a:endParaRPr lang="ar-SA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2653699-FD73-4D8A-9F56-F73B7A7B22A1}"/>
              </a:ext>
            </a:extLst>
          </p:cNvPr>
          <p:cNvSpPr/>
          <p:nvPr/>
        </p:nvSpPr>
        <p:spPr>
          <a:xfrm>
            <a:off x="6850699" y="3890755"/>
            <a:ext cx="762670" cy="4011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R5:6</a:t>
            </a:r>
            <a:endParaRPr lang="ar-SA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7FB7445-A66D-48B5-8922-0C59493D13C4}"/>
              </a:ext>
            </a:extLst>
          </p:cNvPr>
          <p:cNvSpPr/>
          <p:nvPr/>
        </p:nvSpPr>
        <p:spPr>
          <a:xfrm>
            <a:off x="2231110" y="2852195"/>
            <a:ext cx="927144" cy="43668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R1:13</a:t>
            </a:r>
            <a:endParaRPr lang="ar-SA" sz="140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8FCACEC-66B6-4578-9E24-0765616A13B3}"/>
              </a:ext>
            </a:extLst>
          </p:cNvPr>
          <p:cNvSpPr/>
          <p:nvPr/>
        </p:nvSpPr>
        <p:spPr>
          <a:xfrm>
            <a:off x="428920" y="1517260"/>
            <a:ext cx="762670" cy="40114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A:14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F72DD25-6AFE-4E68-AD6D-3A6A13B2BC29}"/>
              </a:ext>
            </a:extLst>
          </p:cNvPr>
          <p:cNvSpPr/>
          <p:nvPr/>
        </p:nvSpPr>
        <p:spPr>
          <a:xfrm>
            <a:off x="428920" y="2774392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B:14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EA6D4BA-B9F7-4449-9394-4DDD982AA3DD}"/>
              </a:ext>
            </a:extLst>
          </p:cNvPr>
          <p:cNvSpPr/>
          <p:nvPr/>
        </p:nvSpPr>
        <p:spPr>
          <a:xfrm>
            <a:off x="428920" y="3933633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C:14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1940741-9316-471D-A830-0A735B4BFD5F}"/>
              </a:ext>
            </a:extLst>
          </p:cNvPr>
          <p:cNvSpPr/>
          <p:nvPr/>
        </p:nvSpPr>
        <p:spPr>
          <a:xfrm>
            <a:off x="428920" y="5250019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D:14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FFC201-9E89-4904-9EEA-D2489BF5C9A6}"/>
              </a:ext>
            </a:extLst>
          </p:cNvPr>
          <p:cNvSpPr txBox="1"/>
          <p:nvPr/>
        </p:nvSpPr>
        <p:spPr>
          <a:xfrm>
            <a:off x="304800" y="390525"/>
            <a:ext cx="262128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Fringe: {R5,R6}</a:t>
            </a:r>
          </a:p>
          <a:p>
            <a:r>
              <a:rPr lang="en-US" dirty="0">
                <a:solidFill>
                  <a:schemeClr val="accent4"/>
                </a:solidFill>
              </a:rPr>
              <a:t>Expand: {A,R1,R2,R3,R4}  </a:t>
            </a:r>
            <a:endParaRPr lang="ar-SA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9202AB-ED8C-4A12-9E9B-CDFC37AB2C7E}"/>
              </a:ext>
            </a:extLst>
          </p:cNvPr>
          <p:cNvSpPr txBox="1"/>
          <p:nvPr/>
        </p:nvSpPr>
        <p:spPr>
          <a:xfrm>
            <a:off x="2267463" y="2513641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F(R1)=14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82C51A-49E2-48DB-B07C-42DAE13A95B0}"/>
              </a:ext>
            </a:extLst>
          </p:cNvPr>
          <p:cNvSpPr txBox="1"/>
          <p:nvPr/>
        </p:nvSpPr>
        <p:spPr>
          <a:xfrm>
            <a:off x="4347793" y="1626440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F(R2)=14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7BBE099-B66E-4337-8957-2BF1A40147E3}"/>
              </a:ext>
            </a:extLst>
          </p:cNvPr>
          <p:cNvSpPr txBox="1"/>
          <p:nvPr/>
        </p:nvSpPr>
        <p:spPr>
          <a:xfrm>
            <a:off x="4347793" y="433932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F(R3)=14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2FEEB3-98EB-47C2-8D39-ABF71F20C843}"/>
              </a:ext>
            </a:extLst>
          </p:cNvPr>
          <p:cNvSpPr txBox="1"/>
          <p:nvPr/>
        </p:nvSpPr>
        <p:spPr>
          <a:xfrm>
            <a:off x="6846950" y="430030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F(R5)=16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5DC037-421C-4EEA-80AC-126CD344762D}"/>
              </a:ext>
            </a:extLst>
          </p:cNvPr>
          <p:cNvSpPr txBox="1"/>
          <p:nvPr/>
        </p:nvSpPr>
        <p:spPr>
          <a:xfrm>
            <a:off x="6804525" y="1575304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F(R4)=15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D28502E-A757-4BDE-A3B8-A553226399AD}"/>
              </a:ext>
            </a:extLst>
          </p:cNvPr>
          <p:cNvSpPr txBox="1"/>
          <p:nvPr/>
        </p:nvSpPr>
        <p:spPr>
          <a:xfrm>
            <a:off x="2296630" y="289037"/>
            <a:ext cx="754038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Calculate F(n) for neighboring states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F(n)= G(n)+H(n)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1D31AE5-FBCC-4771-8EA8-15188881FAF4}"/>
              </a:ext>
            </a:extLst>
          </p:cNvPr>
          <p:cNvSpPr txBox="1"/>
          <p:nvPr/>
        </p:nvSpPr>
        <p:spPr>
          <a:xfrm>
            <a:off x="9287471" y="3384769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F(R6)=15</a:t>
            </a:r>
            <a:endParaRPr lang="ar-SA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12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911F27-B03A-49BF-97B3-7BEC1472BDB9}"/>
              </a:ext>
            </a:extLst>
          </p:cNvPr>
          <p:cNvSpPr/>
          <p:nvPr/>
        </p:nvSpPr>
        <p:spPr>
          <a:xfrm>
            <a:off x="11119870" y="1482715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G1:0</a:t>
            </a:r>
            <a:endParaRPr lang="ar-S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B6E8A-6E15-4013-BABA-5388838F832E}"/>
              </a:ext>
            </a:extLst>
          </p:cNvPr>
          <p:cNvCxnSpPr>
            <a:cxnSpLocks/>
            <a:stCxn id="109" idx="6"/>
            <a:endCxn id="101" idx="2"/>
          </p:cNvCxnSpPr>
          <p:nvPr/>
        </p:nvCxnSpPr>
        <p:spPr>
          <a:xfrm>
            <a:off x="1191590" y="1717832"/>
            <a:ext cx="1039520" cy="135270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D3AFC6-F677-4DF4-B589-2725A09275DF}"/>
              </a:ext>
            </a:extLst>
          </p:cNvPr>
          <p:cNvCxnSpPr>
            <a:cxnSpLocks/>
            <a:stCxn id="110" idx="6"/>
            <a:endCxn id="101" idx="2"/>
          </p:cNvCxnSpPr>
          <p:nvPr/>
        </p:nvCxnSpPr>
        <p:spPr>
          <a:xfrm>
            <a:off x="1191590" y="2974964"/>
            <a:ext cx="1039520" cy="95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E2CC21-9218-416B-A32D-316F7F5223F4}"/>
              </a:ext>
            </a:extLst>
          </p:cNvPr>
          <p:cNvCxnSpPr>
            <a:cxnSpLocks/>
            <a:stCxn id="111" idx="6"/>
            <a:endCxn id="101" idx="2"/>
          </p:cNvCxnSpPr>
          <p:nvPr/>
        </p:nvCxnSpPr>
        <p:spPr>
          <a:xfrm flipV="1">
            <a:off x="1191590" y="3070539"/>
            <a:ext cx="1039520" cy="1063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959B10-937A-49AB-8E58-7DBE4829D08A}"/>
              </a:ext>
            </a:extLst>
          </p:cNvPr>
          <p:cNvCxnSpPr>
            <a:cxnSpLocks/>
            <a:stCxn id="112" idx="6"/>
            <a:endCxn id="101" idx="2"/>
          </p:cNvCxnSpPr>
          <p:nvPr/>
        </p:nvCxnSpPr>
        <p:spPr>
          <a:xfrm flipV="1">
            <a:off x="1191590" y="3070539"/>
            <a:ext cx="1039520" cy="238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2C86DB-2267-4EDD-AF6B-2225108AF572}"/>
              </a:ext>
            </a:extLst>
          </p:cNvPr>
          <p:cNvCxnSpPr>
            <a:cxnSpLocks/>
            <a:stCxn id="6" idx="2"/>
            <a:endCxn id="83" idx="6"/>
          </p:cNvCxnSpPr>
          <p:nvPr/>
        </p:nvCxnSpPr>
        <p:spPr>
          <a:xfrm flipH="1">
            <a:off x="10161300" y="1752373"/>
            <a:ext cx="958570" cy="14748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30B8F9-BF16-4DEF-AA75-2929713C00E1}"/>
              </a:ext>
            </a:extLst>
          </p:cNvPr>
          <p:cNvCxnSpPr>
            <a:cxnSpLocks/>
            <a:stCxn id="79" idx="2"/>
            <a:endCxn id="83" idx="6"/>
          </p:cNvCxnSpPr>
          <p:nvPr/>
        </p:nvCxnSpPr>
        <p:spPr>
          <a:xfrm flipH="1">
            <a:off x="10161300" y="2959425"/>
            <a:ext cx="958570" cy="267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8E8503-8B92-45CC-BA0C-75B476575140}"/>
              </a:ext>
            </a:extLst>
          </p:cNvPr>
          <p:cNvCxnSpPr>
            <a:cxnSpLocks/>
            <a:stCxn id="78" idx="2"/>
            <a:endCxn id="83" idx="6"/>
          </p:cNvCxnSpPr>
          <p:nvPr/>
        </p:nvCxnSpPr>
        <p:spPr>
          <a:xfrm flipH="1" flipV="1">
            <a:off x="10161300" y="3227193"/>
            <a:ext cx="958570" cy="8861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9CD961-9A4B-4625-85CD-EC69052CFEA5}"/>
              </a:ext>
            </a:extLst>
          </p:cNvPr>
          <p:cNvCxnSpPr>
            <a:cxnSpLocks/>
            <a:stCxn id="82" idx="2"/>
            <a:endCxn id="83" idx="6"/>
          </p:cNvCxnSpPr>
          <p:nvPr/>
        </p:nvCxnSpPr>
        <p:spPr>
          <a:xfrm flipH="1" flipV="1">
            <a:off x="10161300" y="3227193"/>
            <a:ext cx="958570" cy="21480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A93943F-4FD0-4F0E-9597-983B8DA316B5}"/>
              </a:ext>
            </a:extLst>
          </p:cNvPr>
          <p:cNvCxnSpPr>
            <a:cxnSpLocks/>
            <a:stCxn id="88" idx="6"/>
            <a:endCxn id="97" idx="2"/>
          </p:cNvCxnSpPr>
          <p:nvPr/>
        </p:nvCxnSpPr>
        <p:spPr>
          <a:xfrm flipV="1">
            <a:off x="5212125" y="2118976"/>
            <a:ext cx="1634825" cy="5042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6E521F1-AFD9-4C5B-9E33-28C043BE0C84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4783085" y="2389811"/>
            <a:ext cx="15043" cy="154382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3565447-C19B-48D0-8EA7-728DBC6C483A}"/>
              </a:ext>
            </a:extLst>
          </p:cNvPr>
          <p:cNvCxnSpPr>
            <a:cxnSpLocks/>
            <a:stCxn id="99" idx="2"/>
            <a:endCxn id="89" idx="6"/>
          </p:cNvCxnSpPr>
          <p:nvPr/>
        </p:nvCxnSpPr>
        <p:spPr>
          <a:xfrm flipH="1">
            <a:off x="5179463" y="4091327"/>
            <a:ext cx="1671236" cy="428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D12A997-CC27-4426-8C5A-3ACF48F56D0F}"/>
              </a:ext>
            </a:extLst>
          </p:cNvPr>
          <p:cNvCxnSpPr/>
          <p:nvPr/>
        </p:nvCxnSpPr>
        <p:spPr>
          <a:xfrm flipV="1">
            <a:off x="2828011" y="3467100"/>
            <a:ext cx="914" cy="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4AC6450-2B34-48FF-902A-87C035184776}"/>
              </a:ext>
            </a:extLst>
          </p:cNvPr>
          <p:cNvCxnSpPr>
            <a:cxnSpLocks/>
            <a:stCxn id="101" idx="6"/>
            <a:endCxn id="88" idx="2"/>
          </p:cNvCxnSpPr>
          <p:nvPr/>
        </p:nvCxnSpPr>
        <p:spPr>
          <a:xfrm flipV="1">
            <a:off x="3158254" y="2169402"/>
            <a:ext cx="1195790" cy="90113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FEDE743-620F-45E7-85CA-33C7B09C32CD}"/>
              </a:ext>
            </a:extLst>
          </p:cNvPr>
          <p:cNvCxnSpPr>
            <a:cxnSpLocks/>
            <a:stCxn id="101" idx="6"/>
            <a:endCxn id="89" idx="2"/>
          </p:cNvCxnSpPr>
          <p:nvPr/>
        </p:nvCxnSpPr>
        <p:spPr>
          <a:xfrm>
            <a:off x="3158254" y="3070539"/>
            <a:ext cx="1258539" cy="1063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EAB7C50-5B2F-4FC0-9416-4E274F14C49B}"/>
              </a:ext>
            </a:extLst>
          </p:cNvPr>
          <p:cNvCxnSpPr>
            <a:cxnSpLocks/>
            <a:stCxn id="97" idx="6"/>
            <a:endCxn id="83" idx="2"/>
          </p:cNvCxnSpPr>
          <p:nvPr/>
        </p:nvCxnSpPr>
        <p:spPr>
          <a:xfrm>
            <a:off x="7609620" y="2118976"/>
            <a:ext cx="1789010" cy="110821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9EF2D03-C6B4-4A71-84C0-500434769BB8}"/>
              </a:ext>
            </a:extLst>
          </p:cNvPr>
          <p:cNvCxnSpPr>
            <a:cxnSpLocks/>
            <a:stCxn id="99" idx="6"/>
            <a:endCxn id="83" idx="2"/>
          </p:cNvCxnSpPr>
          <p:nvPr/>
        </p:nvCxnSpPr>
        <p:spPr>
          <a:xfrm flipV="1">
            <a:off x="7613369" y="3227193"/>
            <a:ext cx="1785261" cy="864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4117146-5D70-40CE-9153-FD9D58DFC41C}"/>
              </a:ext>
            </a:extLst>
          </p:cNvPr>
          <p:cNvCxnSpPr>
            <a:cxnSpLocks/>
            <a:stCxn id="88" idx="4"/>
            <a:endCxn id="99" idx="2"/>
          </p:cNvCxnSpPr>
          <p:nvPr/>
        </p:nvCxnSpPr>
        <p:spPr>
          <a:xfrm>
            <a:off x="4783085" y="2389811"/>
            <a:ext cx="2067614" cy="17015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19D5CE-0B76-4FEC-BB96-56C6A2A82B15}"/>
              </a:ext>
            </a:extLst>
          </p:cNvPr>
          <p:cNvSpPr txBox="1"/>
          <p:nvPr/>
        </p:nvSpPr>
        <p:spPr>
          <a:xfrm>
            <a:off x="1613649" y="2093259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1731CD-A0BC-4DA7-AC33-A574A116AF3A}"/>
              </a:ext>
            </a:extLst>
          </p:cNvPr>
          <p:cNvSpPr txBox="1"/>
          <p:nvPr/>
        </p:nvSpPr>
        <p:spPr>
          <a:xfrm>
            <a:off x="1583112" y="3659042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A2020F-342C-4AEB-92C3-EE3B7F6B994E}"/>
              </a:ext>
            </a:extLst>
          </p:cNvPr>
          <p:cNvSpPr txBox="1"/>
          <p:nvPr/>
        </p:nvSpPr>
        <p:spPr>
          <a:xfrm>
            <a:off x="1616031" y="3176847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A4C9E4-E4A7-4359-8E7B-155B88B959BE}"/>
              </a:ext>
            </a:extLst>
          </p:cNvPr>
          <p:cNvSpPr txBox="1"/>
          <p:nvPr/>
        </p:nvSpPr>
        <p:spPr>
          <a:xfrm>
            <a:off x="1588509" y="2695044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61A017-C4C9-46B8-97F3-3A5FF1809CE5}"/>
              </a:ext>
            </a:extLst>
          </p:cNvPr>
          <p:cNvSpPr txBox="1"/>
          <p:nvPr/>
        </p:nvSpPr>
        <p:spPr>
          <a:xfrm>
            <a:off x="3529946" y="2374385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3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ADD09E-72EC-4DD6-A2FC-A0F276AF46A7}"/>
              </a:ext>
            </a:extLst>
          </p:cNvPr>
          <p:cNvSpPr txBox="1"/>
          <p:nvPr/>
        </p:nvSpPr>
        <p:spPr>
          <a:xfrm>
            <a:off x="3565774" y="3216797"/>
            <a:ext cx="37095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0DB38E-9772-4DC5-B1BA-BE60875DA128}"/>
              </a:ext>
            </a:extLst>
          </p:cNvPr>
          <p:cNvSpPr txBox="1"/>
          <p:nvPr/>
        </p:nvSpPr>
        <p:spPr>
          <a:xfrm>
            <a:off x="4777132" y="29763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1D88D5-AEF3-4C05-A357-FD6DABAE82DE}"/>
              </a:ext>
            </a:extLst>
          </p:cNvPr>
          <p:cNvSpPr txBox="1"/>
          <p:nvPr/>
        </p:nvSpPr>
        <p:spPr>
          <a:xfrm>
            <a:off x="5887734" y="30534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85B8CC-FD00-4808-95D4-0D21A7872C1A}"/>
              </a:ext>
            </a:extLst>
          </p:cNvPr>
          <p:cNvSpPr txBox="1"/>
          <p:nvPr/>
        </p:nvSpPr>
        <p:spPr>
          <a:xfrm>
            <a:off x="5812408" y="41462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F885B2-CC89-4305-B240-31E995618EF2}"/>
              </a:ext>
            </a:extLst>
          </p:cNvPr>
          <p:cNvSpPr txBox="1"/>
          <p:nvPr/>
        </p:nvSpPr>
        <p:spPr>
          <a:xfrm>
            <a:off x="5809440" y="182182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777822-1068-4F05-82AA-76FAE9F18987}"/>
              </a:ext>
            </a:extLst>
          </p:cNvPr>
          <p:cNvSpPr txBox="1"/>
          <p:nvPr/>
        </p:nvSpPr>
        <p:spPr>
          <a:xfrm>
            <a:off x="8457890" y="2321136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B6AC6-0ADC-41F0-95FA-AEF8B74B48AA}"/>
              </a:ext>
            </a:extLst>
          </p:cNvPr>
          <p:cNvSpPr txBox="1"/>
          <p:nvPr/>
        </p:nvSpPr>
        <p:spPr>
          <a:xfrm>
            <a:off x="8459121" y="3720184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EE025A-6969-41A0-ADC1-18E971679CB0}"/>
              </a:ext>
            </a:extLst>
          </p:cNvPr>
          <p:cNvSpPr txBox="1"/>
          <p:nvPr/>
        </p:nvSpPr>
        <p:spPr>
          <a:xfrm>
            <a:off x="10378814" y="2130712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FABC9D-1B78-4C1D-A764-1F091D1A9AB5}"/>
              </a:ext>
            </a:extLst>
          </p:cNvPr>
          <p:cNvSpPr txBox="1"/>
          <p:nvPr/>
        </p:nvSpPr>
        <p:spPr>
          <a:xfrm>
            <a:off x="10497600" y="27850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96198B-1424-4D6E-A21D-A84A7C996780}"/>
              </a:ext>
            </a:extLst>
          </p:cNvPr>
          <p:cNvSpPr txBox="1"/>
          <p:nvPr/>
        </p:nvSpPr>
        <p:spPr>
          <a:xfrm>
            <a:off x="10658519" y="3450424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2CEBB6-9621-40DE-8D08-CA781F3888D7}"/>
              </a:ext>
            </a:extLst>
          </p:cNvPr>
          <p:cNvSpPr txBox="1"/>
          <p:nvPr/>
        </p:nvSpPr>
        <p:spPr>
          <a:xfrm>
            <a:off x="10656681" y="416458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D6B4B7C-26E4-4B8D-B9FC-C1BCE9B882E8}"/>
              </a:ext>
            </a:extLst>
          </p:cNvPr>
          <p:cNvSpPr/>
          <p:nvPr/>
        </p:nvSpPr>
        <p:spPr>
          <a:xfrm>
            <a:off x="11119870" y="3843708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G3:0</a:t>
            </a:r>
            <a:endParaRPr lang="ar-SA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5E16A3D-9DF9-44A2-B3BB-9C08BF1D175E}"/>
              </a:ext>
            </a:extLst>
          </p:cNvPr>
          <p:cNvSpPr/>
          <p:nvPr/>
        </p:nvSpPr>
        <p:spPr>
          <a:xfrm>
            <a:off x="11119870" y="268976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G2:0</a:t>
            </a:r>
            <a:endParaRPr lang="ar-SA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38C93C3-342A-4DA0-A908-DD3736763CE8}"/>
              </a:ext>
            </a:extLst>
          </p:cNvPr>
          <p:cNvSpPr/>
          <p:nvPr/>
        </p:nvSpPr>
        <p:spPr>
          <a:xfrm>
            <a:off x="11119870" y="510562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G4:0</a:t>
            </a:r>
            <a:endParaRPr lang="ar-SA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99250D5-3AA7-4D6A-9E35-009AA8EF06F9}"/>
              </a:ext>
            </a:extLst>
          </p:cNvPr>
          <p:cNvSpPr/>
          <p:nvPr/>
        </p:nvSpPr>
        <p:spPr>
          <a:xfrm>
            <a:off x="9398630" y="3026621"/>
            <a:ext cx="762670" cy="40114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R6:1</a:t>
            </a:r>
            <a:endParaRPr lang="ar-SA" sz="1400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27DA0A4-27F1-4429-BB0B-810E889AFAF6}"/>
              </a:ext>
            </a:extLst>
          </p:cNvPr>
          <p:cNvSpPr/>
          <p:nvPr/>
        </p:nvSpPr>
        <p:spPr>
          <a:xfrm>
            <a:off x="4354044" y="1948992"/>
            <a:ext cx="858081" cy="4408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R2:10</a:t>
            </a:r>
            <a:endParaRPr lang="ar-SA" sz="11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A04AC6-2D5A-43F4-ADE0-75508A57FA2C}"/>
              </a:ext>
            </a:extLst>
          </p:cNvPr>
          <p:cNvSpPr/>
          <p:nvPr/>
        </p:nvSpPr>
        <p:spPr>
          <a:xfrm>
            <a:off x="4416793" y="3933633"/>
            <a:ext cx="762670" cy="4011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R3:9</a:t>
            </a:r>
            <a:endParaRPr lang="ar-SA" sz="1400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1BC8D0-6363-4BFE-94A1-AB5369FA4691}"/>
              </a:ext>
            </a:extLst>
          </p:cNvPr>
          <p:cNvSpPr/>
          <p:nvPr/>
        </p:nvSpPr>
        <p:spPr>
          <a:xfrm>
            <a:off x="6846950" y="1918404"/>
            <a:ext cx="762670" cy="40114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R4:7</a:t>
            </a:r>
            <a:endParaRPr lang="ar-SA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2653699-FD73-4D8A-9F56-F73B7A7B22A1}"/>
              </a:ext>
            </a:extLst>
          </p:cNvPr>
          <p:cNvSpPr/>
          <p:nvPr/>
        </p:nvSpPr>
        <p:spPr>
          <a:xfrm>
            <a:off x="6850699" y="3890755"/>
            <a:ext cx="762670" cy="4011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R5:6</a:t>
            </a:r>
            <a:endParaRPr lang="ar-SA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7FB7445-A66D-48B5-8922-0C59493D13C4}"/>
              </a:ext>
            </a:extLst>
          </p:cNvPr>
          <p:cNvSpPr/>
          <p:nvPr/>
        </p:nvSpPr>
        <p:spPr>
          <a:xfrm>
            <a:off x="2231110" y="2852195"/>
            <a:ext cx="927144" cy="43668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R1:13</a:t>
            </a:r>
            <a:endParaRPr lang="ar-SA" sz="140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8FCACEC-66B6-4578-9E24-0765616A13B3}"/>
              </a:ext>
            </a:extLst>
          </p:cNvPr>
          <p:cNvSpPr/>
          <p:nvPr/>
        </p:nvSpPr>
        <p:spPr>
          <a:xfrm>
            <a:off x="428920" y="1517260"/>
            <a:ext cx="762670" cy="40114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A:14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F72DD25-6AFE-4E68-AD6D-3A6A13B2BC29}"/>
              </a:ext>
            </a:extLst>
          </p:cNvPr>
          <p:cNvSpPr/>
          <p:nvPr/>
        </p:nvSpPr>
        <p:spPr>
          <a:xfrm>
            <a:off x="428920" y="2774392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B:14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EA6D4BA-B9F7-4449-9394-4DDD982AA3DD}"/>
              </a:ext>
            </a:extLst>
          </p:cNvPr>
          <p:cNvSpPr/>
          <p:nvPr/>
        </p:nvSpPr>
        <p:spPr>
          <a:xfrm>
            <a:off x="428920" y="3933633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C:14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1940741-9316-471D-A830-0A735B4BFD5F}"/>
              </a:ext>
            </a:extLst>
          </p:cNvPr>
          <p:cNvSpPr/>
          <p:nvPr/>
        </p:nvSpPr>
        <p:spPr>
          <a:xfrm>
            <a:off x="428920" y="5250019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D:14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FFC201-9E89-4904-9EEA-D2489BF5C9A6}"/>
              </a:ext>
            </a:extLst>
          </p:cNvPr>
          <p:cNvSpPr txBox="1"/>
          <p:nvPr/>
        </p:nvSpPr>
        <p:spPr>
          <a:xfrm>
            <a:off x="304799" y="390525"/>
            <a:ext cx="288342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Fringe: {R5}</a:t>
            </a:r>
          </a:p>
          <a:p>
            <a:r>
              <a:rPr lang="en-US" dirty="0">
                <a:solidFill>
                  <a:schemeClr val="accent4"/>
                </a:solidFill>
              </a:rPr>
              <a:t>Expand: {A,R1,R2,R3,R4,R6}  </a:t>
            </a:r>
            <a:endParaRPr lang="ar-SA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9202AB-ED8C-4A12-9E9B-CDFC37AB2C7E}"/>
              </a:ext>
            </a:extLst>
          </p:cNvPr>
          <p:cNvSpPr txBox="1"/>
          <p:nvPr/>
        </p:nvSpPr>
        <p:spPr>
          <a:xfrm>
            <a:off x="2267463" y="2513641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F(R1)=14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82C51A-49E2-48DB-B07C-42DAE13A95B0}"/>
              </a:ext>
            </a:extLst>
          </p:cNvPr>
          <p:cNvSpPr txBox="1"/>
          <p:nvPr/>
        </p:nvSpPr>
        <p:spPr>
          <a:xfrm>
            <a:off x="4347793" y="1626440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F(R2)=14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7BBE099-B66E-4337-8957-2BF1A40147E3}"/>
              </a:ext>
            </a:extLst>
          </p:cNvPr>
          <p:cNvSpPr txBox="1"/>
          <p:nvPr/>
        </p:nvSpPr>
        <p:spPr>
          <a:xfrm>
            <a:off x="4347793" y="433932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F(R3)=14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2FEEB3-98EB-47C2-8D39-ABF71F20C843}"/>
              </a:ext>
            </a:extLst>
          </p:cNvPr>
          <p:cNvSpPr txBox="1"/>
          <p:nvPr/>
        </p:nvSpPr>
        <p:spPr>
          <a:xfrm>
            <a:off x="6846950" y="430030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F(R5)=16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5DC037-421C-4EEA-80AC-126CD344762D}"/>
              </a:ext>
            </a:extLst>
          </p:cNvPr>
          <p:cNvSpPr txBox="1"/>
          <p:nvPr/>
        </p:nvSpPr>
        <p:spPr>
          <a:xfrm>
            <a:off x="6804525" y="1575304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F(R4)=15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1D31AE5-FBCC-4771-8EA8-15188881FAF4}"/>
              </a:ext>
            </a:extLst>
          </p:cNvPr>
          <p:cNvSpPr txBox="1"/>
          <p:nvPr/>
        </p:nvSpPr>
        <p:spPr>
          <a:xfrm>
            <a:off x="9287471" y="3384769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F(R6)=15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9FE2DC2-70AB-4DEF-BB06-F23E01F0A1B8}"/>
              </a:ext>
            </a:extLst>
          </p:cNvPr>
          <p:cNvSpPr txBox="1"/>
          <p:nvPr/>
        </p:nvSpPr>
        <p:spPr>
          <a:xfrm>
            <a:off x="4440860" y="426979"/>
            <a:ext cx="288342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</a:rPr>
              <a:t>Choose Lowest Path </a:t>
            </a:r>
          </a:p>
          <a:p>
            <a:pPr algn="ctr"/>
            <a:endParaRPr lang="en-US" sz="24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008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911F27-B03A-49BF-97B3-7BEC1472BDB9}"/>
              </a:ext>
            </a:extLst>
          </p:cNvPr>
          <p:cNvSpPr/>
          <p:nvPr/>
        </p:nvSpPr>
        <p:spPr>
          <a:xfrm>
            <a:off x="11119870" y="1482715"/>
            <a:ext cx="919730" cy="5393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G1:0</a:t>
            </a:r>
            <a:endParaRPr lang="ar-S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B6E8A-6E15-4013-BABA-5388838F832E}"/>
              </a:ext>
            </a:extLst>
          </p:cNvPr>
          <p:cNvCxnSpPr>
            <a:cxnSpLocks/>
            <a:stCxn id="109" idx="6"/>
            <a:endCxn id="101" idx="2"/>
          </p:cNvCxnSpPr>
          <p:nvPr/>
        </p:nvCxnSpPr>
        <p:spPr>
          <a:xfrm>
            <a:off x="1191590" y="1717832"/>
            <a:ext cx="1039520" cy="135270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D3AFC6-F677-4DF4-B589-2725A09275DF}"/>
              </a:ext>
            </a:extLst>
          </p:cNvPr>
          <p:cNvCxnSpPr>
            <a:cxnSpLocks/>
            <a:stCxn id="110" idx="6"/>
            <a:endCxn id="101" idx="2"/>
          </p:cNvCxnSpPr>
          <p:nvPr/>
        </p:nvCxnSpPr>
        <p:spPr>
          <a:xfrm>
            <a:off x="1191590" y="2974964"/>
            <a:ext cx="1039520" cy="95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E2CC21-9218-416B-A32D-316F7F5223F4}"/>
              </a:ext>
            </a:extLst>
          </p:cNvPr>
          <p:cNvCxnSpPr>
            <a:cxnSpLocks/>
            <a:stCxn id="111" idx="6"/>
            <a:endCxn id="101" idx="2"/>
          </p:cNvCxnSpPr>
          <p:nvPr/>
        </p:nvCxnSpPr>
        <p:spPr>
          <a:xfrm flipV="1">
            <a:off x="1191590" y="3070539"/>
            <a:ext cx="1039520" cy="1063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959B10-937A-49AB-8E58-7DBE4829D08A}"/>
              </a:ext>
            </a:extLst>
          </p:cNvPr>
          <p:cNvCxnSpPr>
            <a:cxnSpLocks/>
            <a:stCxn id="112" idx="6"/>
            <a:endCxn id="101" idx="2"/>
          </p:cNvCxnSpPr>
          <p:nvPr/>
        </p:nvCxnSpPr>
        <p:spPr>
          <a:xfrm flipV="1">
            <a:off x="1191590" y="3070539"/>
            <a:ext cx="1039520" cy="238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2C86DB-2267-4EDD-AF6B-2225108AF572}"/>
              </a:ext>
            </a:extLst>
          </p:cNvPr>
          <p:cNvCxnSpPr>
            <a:cxnSpLocks/>
            <a:stCxn id="6" idx="2"/>
            <a:endCxn id="83" idx="6"/>
          </p:cNvCxnSpPr>
          <p:nvPr/>
        </p:nvCxnSpPr>
        <p:spPr>
          <a:xfrm flipH="1">
            <a:off x="10161300" y="1752373"/>
            <a:ext cx="958570" cy="1474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30B8F9-BF16-4DEF-AA75-2929713C00E1}"/>
              </a:ext>
            </a:extLst>
          </p:cNvPr>
          <p:cNvCxnSpPr>
            <a:cxnSpLocks/>
            <a:stCxn id="79" idx="2"/>
            <a:endCxn id="83" idx="6"/>
          </p:cNvCxnSpPr>
          <p:nvPr/>
        </p:nvCxnSpPr>
        <p:spPr>
          <a:xfrm flipH="1">
            <a:off x="10161300" y="2959425"/>
            <a:ext cx="958570" cy="267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8E8503-8B92-45CC-BA0C-75B476575140}"/>
              </a:ext>
            </a:extLst>
          </p:cNvPr>
          <p:cNvCxnSpPr>
            <a:cxnSpLocks/>
            <a:stCxn id="78" idx="2"/>
            <a:endCxn id="83" idx="6"/>
          </p:cNvCxnSpPr>
          <p:nvPr/>
        </p:nvCxnSpPr>
        <p:spPr>
          <a:xfrm flipH="1" flipV="1">
            <a:off x="10161300" y="3227193"/>
            <a:ext cx="958570" cy="8861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9CD961-9A4B-4625-85CD-EC69052CFEA5}"/>
              </a:ext>
            </a:extLst>
          </p:cNvPr>
          <p:cNvCxnSpPr>
            <a:cxnSpLocks/>
            <a:stCxn id="82" idx="2"/>
            <a:endCxn id="83" idx="6"/>
          </p:cNvCxnSpPr>
          <p:nvPr/>
        </p:nvCxnSpPr>
        <p:spPr>
          <a:xfrm flipH="1" flipV="1">
            <a:off x="10161300" y="3227193"/>
            <a:ext cx="958570" cy="21480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A93943F-4FD0-4F0E-9597-983B8DA316B5}"/>
              </a:ext>
            </a:extLst>
          </p:cNvPr>
          <p:cNvCxnSpPr>
            <a:cxnSpLocks/>
            <a:stCxn id="88" idx="6"/>
            <a:endCxn id="97" idx="2"/>
          </p:cNvCxnSpPr>
          <p:nvPr/>
        </p:nvCxnSpPr>
        <p:spPr>
          <a:xfrm flipV="1">
            <a:off x="5212125" y="2118976"/>
            <a:ext cx="1634825" cy="5042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6E521F1-AFD9-4C5B-9E33-28C043BE0C84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4783085" y="2389811"/>
            <a:ext cx="15043" cy="154382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3565447-C19B-48D0-8EA7-728DBC6C483A}"/>
              </a:ext>
            </a:extLst>
          </p:cNvPr>
          <p:cNvCxnSpPr>
            <a:cxnSpLocks/>
            <a:stCxn id="99" idx="2"/>
            <a:endCxn id="89" idx="6"/>
          </p:cNvCxnSpPr>
          <p:nvPr/>
        </p:nvCxnSpPr>
        <p:spPr>
          <a:xfrm flipH="1">
            <a:off x="5179463" y="4091327"/>
            <a:ext cx="1671236" cy="428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D12A997-CC27-4426-8C5A-3ACF48F56D0F}"/>
              </a:ext>
            </a:extLst>
          </p:cNvPr>
          <p:cNvCxnSpPr/>
          <p:nvPr/>
        </p:nvCxnSpPr>
        <p:spPr>
          <a:xfrm flipV="1">
            <a:off x="2828011" y="3467100"/>
            <a:ext cx="914" cy="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4AC6450-2B34-48FF-902A-87C035184776}"/>
              </a:ext>
            </a:extLst>
          </p:cNvPr>
          <p:cNvCxnSpPr>
            <a:cxnSpLocks/>
            <a:stCxn id="101" idx="6"/>
            <a:endCxn id="88" idx="2"/>
          </p:cNvCxnSpPr>
          <p:nvPr/>
        </p:nvCxnSpPr>
        <p:spPr>
          <a:xfrm flipV="1">
            <a:off x="3158254" y="2169402"/>
            <a:ext cx="1195790" cy="90113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FEDE743-620F-45E7-85CA-33C7B09C32CD}"/>
              </a:ext>
            </a:extLst>
          </p:cNvPr>
          <p:cNvCxnSpPr>
            <a:cxnSpLocks/>
            <a:stCxn id="101" idx="6"/>
            <a:endCxn id="89" idx="2"/>
          </p:cNvCxnSpPr>
          <p:nvPr/>
        </p:nvCxnSpPr>
        <p:spPr>
          <a:xfrm>
            <a:off x="3158254" y="3070539"/>
            <a:ext cx="1258539" cy="1063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EAB7C50-5B2F-4FC0-9416-4E274F14C49B}"/>
              </a:ext>
            </a:extLst>
          </p:cNvPr>
          <p:cNvCxnSpPr>
            <a:cxnSpLocks/>
            <a:stCxn id="97" idx="6"/>
            <a:endCxn id="83" idx="2"/>
          </p:cNvCxnSpPr>
          <p:nvPr/>
        </p:nvCxnSpPr>
        <p:spPr>
          <a:xfrm>
            <a:off x="7609620" y="2118976"/>
            <a:ext cx="1789010" cy="110821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9EF2D03-C6B4-4A71-84C0-500434769BB8}"/>
              </a:ext>
            </a:extLst>
          </p:cNvPr>
          <p:cNvCxnSpPr>
            <a:cxnSpLocks/>
            <a:stCxn id="99" idx="6"/>
            <a:endCxn id="83" idx="2"/>
          </p:cNvCxnSpPr>
          <p:nvPr/>
        </p:nvCxnSpPr>
        <p:spPr>
          <a:xfrm flipV="1">
            <a:off x="7613369" y="3227193"/>
            <a:ext cx="1785261" cy="864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4117146-5D70-40CE-9153-FD9D58DFC41C}"/>
              </a:ext>
            </a:extLst>
          </p:cNvPr>
          <p:cNvCxnSpPr>
            <a:cxnSpLocks/>
            <a:stCxn id="88" idx="4"/>
            <a:endCxn id="99" idx="2"/>
          </p:cNvCxnSpPr>
          <p:nvPr/>
        </p:nvCxnSpPr>
        <p:spPr>
          <a:xfrm>
            <a:off x="4783085" y="2389811"/>
            <a:ext cx="2067614" cy="17015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19D5CE-0B76-4FEC-BB96-56C6A2A82B15}"/>
              </a:ext>
            </a:extLst>
          </p:cNvPr>
          <p:cNvSpPr txBox="1"/>
          <p:nvPr/>
        </p:nvSpPr>
        <p:spPr>
          <a:xfrm>
            <a:off x="1613649" y="2093259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1731CD-A0BC-4DA7-AC33-A574A116AF3A}"/>
              </a:ext>
            </a:extLst>
          </p:cNvPr>
          <p:cNvSpPr txBox="1"/>
          <p:nvPr/>
        </p:nvSpPr>
        <p:spPr>
          <a:xfrm>
            <a:off x="1583112" y="3659042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A2020F-342C-4AEB-92C3-EE3B7F6B994E}"/>
              </a:ext>
            </a:extLst>
          </p:cNvPr>
          <p:cNvSpPr txBox="1"/>
          <p:nvPr/>
        </p:nvSpPr>
        <p:spPr>
          <a:xfrm>
            <a:off x="1616031" y="3176847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A4C9E4-E4A7-4359-8E7B-155B88B959BE}"/>
              </a:ext>
            </a:extLst>
          </p:cNvPr>
          <p:cNvSpPr txBox="1"/>
          <p:nvPr/>
        </p:nvSpPr>
        <p:spPr>
          <a:xfrm>
            <a:off x="1588509" y="2695044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61A017-C4C9-46B8-97F3-3A5FF1809CE5}"/>
              </a:ext>
            </a:extLst>
          </p:cNvPr>
          <p:cNvSpPr txBox="1"/>
          <p:nvPr/>
        </p:nvSpPr>
        <p:spPr>
          <a:xfrm>
            <a:off x="3529946" y="2374385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3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ADD09E-72EC-4DD6-A2FC-A0F276AF46A7}"/>
              </a:ext>
            </a:extLst>
          </p:cNvPr>
          <p:cNvSpPr txBox="1"/>
          <p:nvPr/>
        </p:nvSpPr>
        <p:spPr>
          <a:xfrm>
            <a:off x="3565774" y="3216797"/>
            <a:ext cx="37095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0DB38E-9772-4DC5-B1BA-BE60875DA128}"/>
              </a:ext>
            </a:extLst>
          </p:cNvPr>
          <p:cNvSpPr txBox="1"/>
          <p:nvPr/>
        </p:nvSpPr>
        <p:spPr>
          <a:xfrm>
            <a:off x="4777132" y="29763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1D88D5-AEF3-4C05-A357-FD6DABAE82DE}"/>
              </a:ext>
            </a:extLst>
          </p:cNvPr>
          <p:cNvSpPr txBox="1"/>
          <p:nvPr/>
        </p:nvSpPr>
        <p:spPr>
          <a:xfrm>
            <a:off x="5887734" y="30534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85B8CC-FD00-4808-95D4-0D21A7872C1A}"/>
              </a:ext>
            </a:extLst>
          </p:cNvPr>
          <p:cNvSpPr txBox="1"/>
          <p:nvPr/>
        </p:nvSpPr>
        <p:spPr>
          <a:xfrm>
            <a:off x="5812408" y="41462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F885B2-CC89-4305-B240-31E995618EF2}"/>
              </a:ext>
            </a:extLst>
          </p:cNvPr>
          <p:cNvSpPr txBox="1"/>
          <p:nvPr/>
        </p:nvSpPr>
        <p:spPr>
          <a:xfrm>
            <a:off x="5809440" y="182182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777822-1068-4F05-82AA-76FAE9F18987}"/>
              </a:ext>
            </a:extLst>
          </p:cNvPr>
          <p:cNvSpPr txBox="1"/>
          <p:nvPr/>
        </p:nvSpPr>
        <p:spPr>
          <a:xfrm>
            <a:off x="8457890" y="2321136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B6AC6-0ADC-41F0-95FA-AEF8B74B48AA}"/>
              </a:ext>
            </a:extLst>
          </p:cNvPr>
          <p:cNvSpPr txBox="1"/>
          <p:nvPr/>
        </p:nvSpPr>
        <p:spPr>
          <a:xfrm>
            <a:off x="8459121" y="3720184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EE025A-6969-41A0-ADC1-18E971679CB0}"/>
              </a:ext>
            </a:extLst>
          </p:cNvPr>
          <p:cNvSpPr txBox="1"/>
          <p:nvPr/>
        </p:nvSpPr>
        <p:spPr>
          <a:xfrm>
            <a:off x="10378814" y="2130712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FABC9D-1B78-4C1D-A764-1F091D1A9AB5}"/>
              </a:ext>
            </a:extLst>
          </p:cNvPr>
          <p:cNvSpPr txBox="1"/>
          <p:nvPr/>
        </p:nvSpPr>
        <p:spPr>
          <a:xfrm>
            <a:off x="10497600" y="27850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96198B-1424-4D6E-A21D-A84A7C996780}"/>
              </a:ext>
            </a:extLst>
          </p:cNvPr>
          <p:cNvSpPr txBox="1"/>
          <p:nvPr/>
        </p:nvSpPr>
        <p:spPr>
          <a:xfrm>
            <a:off x="10569900" y="3426130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2CEBB6-9621-40DE-8D08-CA781F3888D7}"/>
              </a:ext>
            </a:extLst>
          </p:cNvPr>
          <p:cNvSpPr txBox="1"/>
          <p:nvPr/>
        </p:nvSpPr>
        <p:spPr>
          <a:xfrm>
            <a:off x="10615440" y="41462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D6B4B7C-26E4-4B8D-B9FC-C1BCE9B882E8}"/>
              </a:ext>
            </a:extLst>
          </p:cNvPr>
          <p:cNvSpPr/>
          <p:nvPr/>
        </p:nvSpPr>
        <p:spPr>
          <a:xfrm>
            <a:off x="11119870" y="3843708"/>
            <a:ext cx="919730" cy="5393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G3:0</a:t>
            </a:r>
            <a:endParaRPr lang="ar-SA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5E16A3D-9DF9-44A2-B3BB-9C08BF1D175E}"/>
              </a:ext>
            </a:extLst>
          </p:cNvPr>
          <p:cNvSpPr/>
          <p:nvPr/>
        </p:nvSpPr>
        <p:spPr>
          <a:xfrm>
            <a:off x="11119870" y="2689767"/>
            <a:ext cx="919730" cy="5393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G2:0</a:t>
            </a:r>
            <a:endParaRPr lang="ar-SA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38C93C3-342A-4DA0-A908-DD3736763CE8}"/>
              </a:ext>
            </a:extLst>
          </p:cNvPr>
          <p:cNvSpPr/>
          <p:nvPr/>
        </p:nvSpPr>
        <p:spPr>
          <a:xfrm>
            <a:off x="11119870" y="5105627"/>
            <a:ext cx="919730" cy="5393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G4:0</a:t>
            </a:r>
            <a:endParaRPr lang="ar-SA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99250D5-3AA7-4D6A-9E35-009AA8EF06F9}"/>
              </a:ext>
            </a:extLst>
          </p:cNvPr>
          <p:cNvSpPr/>
          <p:nvPr/>
        </p:nvSpPr>
        <p:spPr>
          <a:xfrm>
            <a:off x="9398630" y="3026621"/>
            <a:ext cx="762670" cy="40114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R6:1</a:t>
            </a:r>
            <a:endParaRPr lang="ar-SA" sz="1400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27DA0A4-27F1-4429-BB0B-810E889AFAF6}"/>
              </a:ext>
            </a:extLst>
          </p:cNvPr>
          <p:cNvSpPr/>
          <p:nvPr/>
        </p:nvSpPr>
        <p:spPr>
          <a:xfrm>
            <a:off x="4354044" y="1948992"/>
            <a:ext cx="858081" cy="4408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R2:10</a:t>
            </a:r>
            <a:endParaRPr lang="ar-SA" sz="11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A04AC6-2D5A-43F4-ADE0-75508A57FA2C}"/>
              </a:ext>
            </a:extLst>
          </p:cNvPr>
          <p:cNvSpPr/>
          <p:nvPr/>
        </p:nvSpPr>
        <p:spPr>
          <a:xfrm>
            <a:off x="4416793" y="3933633"/>
            <a:ext cx="762670" cy="4011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R3:9</a:t>
            </a:r>
            <a:endParaRPr lang="ar-SA" sz="1400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1BC8D0-6363-4BFE-94A1-AB5369FA4691}"/>
              </a:ext>
            </a:extLst>
          </p:cNvPr>
          <p:cNvSpPr/>
          <p:nvPr/>
        </p:nvSpPr>
        <p:spPr>
          <a:xfrm>
            <a:off x="6846950" y="1918404"/>
            <a:ext cx="762670" cy="40114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R4:7</a:t>
            </a:r>
            <a:endParaRPr lang="ar-SA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2653699-FD73-4D8A-9F56-F73B7A7B22A1}"/>
              </a:ext>
            </a:extLst>
          </p:cNvPr>
          <p:cNvSpPr/>
          <p:nvPr/>
        </p:nvSpPr>
        <p:spPr>
          <a:xfrm>
            <a:off x="6850699" y="3890755"/>
            <a:ext cx="762670" cy="4011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R5:6</a:t>
            </a:r>
            <a:endParaRPr lang="ar-SA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7FB7445-A66D-48B5-8922-0C59493D13C4}"/>
              </a:ext>
            </a:extLst>
          </p:cNvPr>
          <p:cNvSpPr/>
          <p:nvPr/>
        </p:nvSpPr>
        <p:spPr>
          <a:xfrm>
            <a:off x="2231110" y="2852195"/>
            <a:ext cx="927144" cy="43668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R1:13</a:t>
            </a:r>
            <a:endParaRPr lang="ar-SA" sz="140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8FCACEC-66B6-4578-9E24-0765616A13B3}"/>
              </a:ext>
            </a:extLst>
          </p:cNvPr>
          <p:cNvSpPr/>
          <p:nvPr/>
        </p:nvSpPr>
        <p:spPr>
          <a:xfrm>
            <a:off x="428920" y="1517260"/>
            <a:ext cx="762670" cy="40114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A:14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F72DD25-6AFE-4E68-AD6D-3A6A13B2BC29}"/>
              </a:ext>
            </a:extLst>
          </p:cNvPr>
          <p:cNvSpPr/>
          <p:nvPr/>
        </p:nvSpPr>
        <p:spPr>
          <a:xfrm>
            <a:off x="428920" y="2774392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B:14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EA6D4BA-B9F7-4449-9394-4DDD982AA3DD}"/>
              </a:ext>
            </a:extLst>
          </p:cNvPr>
          <p:cNvSpPr/>
          <p:nvPr/>
        </p:nvSpPr>
        <p:spPr>
          <a:xfrm>
            <a:off x="428920" y="3933633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C:14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1940741-9316-471D-A830-0A735B4BFD5F}"/>
              </a:ext>
            </a:extLst>
          </p:cNvPr>
          <p:cNvSpPr/>
          <p:nvPr/>
        </p:nvSpPr>
        <p:spPr>
          <a:xfrm>
            <a:off x="428920" y="5250019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D:14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9202AB-ED8C-4A12-9E9B-CDFC37AB2C7E}"/>
              </a:ext>
            </a:extLst>
          </p:cNvPr>
          <p:cNvSpPr txBox="1"/>
          <p:nvPr/>
        </p:nvSpPr>
        <p:spPr>
          <a:xfrm>
            <a:off x="2267463" y="2513641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F(R1)=14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82C51A-49E2-48DB-B07C-42DAE13A95B0}"/>
              </a:ext>
            </a:extLst>
          </p:cNvPr>
          <p:cNvSpPr txBox="1"/>
          <p:nvPr/>
        </p:nvSpPr>
        <p:spPr>
          <a:xfrm>
            <a:off x="4347793" y="1626440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F(R2)=14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7BBE099-B66E-4337-8957-2BF1A40147E3}"/>
              </a:ext>
            </a:extLst>
          </p:cNvPr>
          <p:cNvSpPr txBox="1"/>
          <p:nvPr/>
        </p:nvSpPr>
        <p:spPr>
          <a:xfrm>
            <a:off x="4347793" y="433932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F(R3)=14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2FEEB3-98EB-47C2-8D39-ABF71F20C843}"/>
              </a:ext>
            </a:extLst>
          </p:cNvPr>
          <p:cNvSpPr txBox="1"/>
          <p:nvPr/>
        </p:nvSpPr>
        <p:spPr>
          <a:xfrm>
            <a:off x="6846950" y="430030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F(R5)=16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5DC037-421C-4EEA-80AC-126CD344762D}"/>
              </a:ext>
            </a:extLst>
          </p:cNvPr>
          <p:cNvSpPr txBox="1"/>
          <p:nvPr/>
        </p:nvSpPr>
        <p:spPr>
          <a:xfrm>
            <a:off x="6804525" y="1575304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F(R4)=15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1D31AE5-FBCC-4771-8EA8-15188881FAF4}"/>
              </a:ext>
            </a:extLst>
          </p:cNvPr>
          <p:cNvSpPr txBox="1"/>
          <p:nvPr/>
        </p:nvSpPr>
        <p:spPr>
          <a:xfrm>
            <a:off x="9287471" y="3384769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F(R6)=15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4612045-9692-4FE4-8385-1BA331697C0F}"/>
              </a:ext>
            </a:extLst>
          </p:cNvPr>
          <p:cNvSpPr txBox="1"/>
          <p:nvPr/>
        </p:nvSpPr>
        <p:spPr>
          <a:xfrm>
            <a:off x="2296630" y="289037"/>
            <a:ext cx="754038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Calculate F(n) for neighboring states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F(n)= G(n)+H(n)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D0239B1-0530-401E-8CF1-2076E4E75935}"/>
              </a:ext>
            </a:extLst>
          </p:cNvPr>
          <p:cNvSpPr txBox="1"/>
          <p:nvPr/>
        </p:nvSpPr>
        <p:spPr>
          <a:xfrm>
            <a:off x="11119870" y="1113270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F(G1)=15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153ABE-C07C-4408-95D9-EC423CB0099D}"/>
              </a:ext>
            </a:extLst>
          </p:cNvPr>
          <p:cNvSpPr txBox="1"/>
          <p:nvPr/>
        </p:nvSpPr>
        <p:spPr>
          <a:xfrm>
            <a:off x="11060514" y="476707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F(G4)=15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C834E81-6C23-4171-A6ED-BFAF66C8EE06}"/>
              </a:ext>
            </a:extLst>
          </p:cNvPr>
          <p:cNvSpPr txBox="1"/>
          <p:nvPr/>
        </p:nvSpPr>
        <p:spPr>
          <a:xfrm>
            <a:off x="11059975" y="3506420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F(G3)=15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94D6CEA-5A48-48E4-BC2A-6F0E0805858B}"/>
              </a:ext>
            </a:extLst>
          </p:cNvPr>
          <p:cNvSpPr txBox="1"/>
          <p:nvPr/>
        </p:nvSpPr>
        <p:spPr>
          <a:xfrm>
            <a:off x="11059975" y="2378845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F(G2)=15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2190D7C-3987-45DC-B1AE-28DADF2F0FCD}"/>
              </a:ext>
            </a:extLst>
          </p:cNvPr>
          <p:cNvSpPr txBox="1"/>
          <p:nvPr/>
        </p:nvSpPr>
        <p:spPr>
          <a:xfrm>
            <a:off x="304799" y="390525"/>
            <a:ext cx="288342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Fringe: {R5,G1,G2,G3,G4}</a:t>
            </a:r>
          </a:p>
          <a:p>
            <a:r>
              <a:rPr lang="en-US" dirty="0">
                <a:solidFill>
                  <a:schemeClr val="accent4"/>
                </a:solidFill>
              </a:rPr>
              <a:t>Expand: {A,R1,R2,R3,R4,R6}  </a:t>
            </a:r>
            <a:endParaRPr lang="ar-SA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243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911F27-B03A-49BF-97B3-7BEC1472BDB9}"/>
              </a:ext>
            </a:extLst>
          </p:cNvPr>
          <p:cNvSpPr/>
          <p:nvPr/>
        </p:nvSpPr>
        <p:spPr>
          <a:xfrm>
            <a:off x="11119870" y="1482715"/>
            <a:ext cx="919730" cy="53931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G1:0</a:t>
            </a:r>
            <a:endParaRPr lang="ar-S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B6E8A-6E15-4013-BABA-5388838F832E}"/>
              </a:ext>
            </a:extLst>
          </p:cNvPr>
          <p:cNvCxnSpPr>
            <a:cxnSpLocks/>
            <a:stCxn id="109" idx="6"/>
            <a:endCxn id="101" idx="2"/>
          </p:cNvCxnSpPr>
          <p:nvPr/>
        </p:nvCxnSpPr>
        <p:spPr>
          <a:xfrm>
            <a:off x="1191590" y="1717832"/>
            <a:ext cx="1039520" cy="135270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D3AFC6-F677-4DF4-B589-2725A09275DF}"/>
              </a:ext>
            </a:extLst>
          </p:cNvPr>
          <p:cNvCxnSpPr>
            <a:cxnSpLocks/>
            <a:stCxn id="110" idx="6"/>
            <a:endCxn id="101" idx="2"/>
          </p:cNvCxnSpPr>
          <p:nvPr/>
        </p:nvCxnSpPr>
        <p:spPr>
          <a:xfrm>
            <a:off x="1191590" y="2974964"/>
            <a:ext cx="1039520" cy="95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E2CC21-9218-416B-A32D-316F7F5223F4}"/>
              </a:ext>
            </a:extLst>
          </p:cNvPr>
          <p:cNvCxnSpPr>
            <a:cxnSpLocks/>
            <a:stCxn id="111" idx="6"/>
            <a:endCxn id="101" idx="2"/>
          </p:cNvCxnSpPr>
          <p:nvPr/>
        </p:nvCxnSpPr>
        <p:spPr>
          <a:xfrm flipV="1">
            <a:off x="1191590" y="3070539"/>
            <a:ext cx="1039520" cy="1063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959B10-937A-49AB-8E58-7DBE4829D08A}"/>
              </a:ext>
            </a:extLst>
          </p:cNvPr>
          <p:cNvCxnSpPr>
            <a:cxnSpLocks/>
            <a:stCxn id="112" idx="6"/>
            <a:endCxn id="101" idx="2"/>
          </p:cNvCxnSpPr>
          <p:nvPr/>
        </p:nvCxnSpPr>
        <p:spPr>
          <a:xfrm flipV="1">
            <a:off x="1191590" y="3070539"/>
            <a:ext cx="1039520" cy="238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2C86DB-2267-4EDD-AF6B-2225108AF572}"/>
              </a:ext>
            </a:extLst>
          </p:cNvPr>
          <p:cNvCxnSpPr>
            <a:cxnSpLocks/>
            <a:stCxn id="6" idx="2"/>
            <a:endCxn id="83" idx="6"/>
          </p:cNvCxnSpPr>
          <p:nvPr/>
        </p:nvCxnSpPr>
        <p:spPr>
          <a:xfrm flipH="1">
            <a:off x="10161300" y="1752373"/>
            <a:ext cx="958570" cy="147482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30B8F9-BF16-4DEF-AA75-2929713C00E1}"/>
              </a:ext>
            </a:extLst>
          </p:cNvPr>
          <p:cNvCxnSpPr>
            <a:cxnSpLocks/>
            <a:stCxn id="79" idx="2"/>
            <a:endCxn id="83" idx="6"/>
          </p:cNvCxnSpPr>
          <p:nvPr/>
        </p:nvCxnSpPr>
        <p:spPr>
          <a:xfrm flipH="1">
            <a:off x="10161300" y="2959425"/>
            <a:ext cx="958570" cy="267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8E8503-8B92-45CC-BA0C-75B476575140}"/>
              </a:ext>
            </a:extLst>
          </p:cNvPr>
          <p:cNvCxnSpPr>
            <a:cxnSpLocks/>
            <a:stCxn id="78" idx="2"/>
            <a:endCxn id="83" idx="6"/>
          </p:cNvCxnSpPr>
          <p:nvPr/>
        </p:nvCxnSpPr>
        <p:spPr>
          <a:xfrm flipH="1" flipV="1">
            <a:off x="10161300" y="3227193"/>
            <a:ext cx="958570" cy="8861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9CD961-9A4B-4625-85CD-EC69052CFEA5}"/>
              </a:ext>
            </a:extLst>
          </p:cNvPr>
          <p:cNvCxnSpPr>
            <a:cxnSpLocks/>
            <a:stCxn id="82" idx="2"/>
            <a:endCxn id="83" idx="6"/>
          </p:cNvCxnSpPr>
          <p:nvPr/>
        </p:nvCxnSpPr>
        <p:spPr>
          <a:xfrm flipH="1" flipV="1">
            <a:off x="10161300" y="3227193"/>
            <a:ext cx="958570" cy="21480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A93943F-4FD0-4F0E-9597-983B8DA316B5}"/>
              </a:ext>
            </a:extLst>
          </p:cNvPr>
          <p:cNvCxnSpPr>
            <a:cxnSpLocks/>
            <a:stCxn id="88" idx="6"/>
            <a:endCxn id="97" idx="2"/>
          </p:cNvCxnSpPr>
          <p:nvPr/>
        </p:nvCxnSpPr>
        <p:spPr>
          <a:xfrm flipV="1">
            <a:off x="5212125" y="2118976"/>
            <a:ext cx="1634825" cy="5042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6E521F1-AFD9-4C5B-9E33-28C043BE0C84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4783085" y="2389811"/>
            <a:ext cx="15043" cy="154382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3565447-C19B-48D0-8EA7-728DBC6C483A}"/>
              </a:ext>
            </a:extLst>
          </p:cNvPr>
          <p:cNvCxnSpPr>
            <a:cxnSpLocks/>
            <a:stCxn id="99" idx="2"/>
            <a:endCxn id="89" idx="6"/>
          </p:cNvCxnSpPr>
          <p:nvPr/>
        </p:nvCxnSpPr>
        <p:spPr>
          <a:xfrm flipH="1">
            <a:off x="5179463" y="4091327"/>
            <a:ext cx="1671236" cy="428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D12A997-CC27-4426-8C5A-3ACF48F56D0F}"/>
              </a:ext>
            </a:extLst>
          </p:cNvPr>
          <p:cNvCxnSpPr/>
          <p:nvPr/>
        </p:nvCxnSpPr>
        <p:spPr>
          <a:xfrm flipV="1">
            <a:off x="2828011" y="3467100"/>
            <a:ext cx="914" cy="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4AC6450-2B34-48FF-902A-87C035184776}"/>
              </a:ext>
            </a:extLst>
          </p:cNvPr>
          <p:cNvCxnSpPr>
            <a:cxnSpLocks/>
            <a:stCxn id="101" idx="6"/>
            <a:endCxn id="88" idx="2"/>
          </p:cNvCxnSpPr>
          <p:nvPr/>
        </p:nvCxnSpPr>
        <p:spPr>
          <a:xfrm flipV="1">
            <a:off x="3158254" y="2169402"/>
            <a:ext cx="1195790" cy="90113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FEDE743-620F-45E7-85CA-33C7B09C32CD}"/>
              </a:ext>
            </a:extLst>
          </p:cNvPr>
          <p:cNvCxnSpPr>
            <a:cxnSpLocks/>
            <a:stCxn id="101" idx="6"/>
            <a:endCxn id="89" idx="2"/>
          </p:cNvCxnSpPr>
          <p:nvPr/>
        </p:nvCxnSpPr>
        <p:spPr>
          <a:xfrm>
            <a:off x="3158254" y="3070539"/>
            <a:ext cx="1258539" cy="1063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EAB7C50-5B2F-4FC0-9416-4E274F14C49B}"/>
              </a:ext>
            </a:extLst>
          </p:cNvPr>
          <p:cNvCxnSpPr>
            <a:cxnSpLocks/>
            <a:stCxn id="97" idx="6"/>
            <a:endCxn id="83" idx="2"/>
          </p:cNvCxnSpPr>
          <p:nvPr/>
        </p:nvCxnSpPr>
        <p:spPr>
          <a:xfrm>
            <a:off x="7609620" y="2118976"/>
            <a:ext cx="1789010" cy="110821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9EF2D03-C6B4-4A71-84C0-500434769BB8}"/>
              </a:ext>
            </a:extLst>
          </p:cNvPr>
          <p:cNvCxnSpPr>
            <a:cxnSpLocks/>
            <a:stCxn id="99" idx="6"/>
            <a:endCxn id="83" idx="2"/>
          </p:cNvCxnSpPr>
          <p:nvPr/>
        </p:nvCxnSpPr>
        <p:spPr>
          <a:xfrm flipV="1">
            <a:off x="7613369" y="3227193"/>
            <a:ext cx="1785261" cy="864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4117146-5D70-40CE-9153-FD9D58DFC41C}"/>
              </a:ext>
            </a:extLst>
          </p:cNvPr>
          <p:cNvCxnSpPr>
            <a:cxnSpLocks/>
            <a:stCxn id="88" idx="4"/>
            <a:endCxn id="99" idx="2"/>
          </p:cNvCxnSpPr>
          <p:nvPr/>
        </p:nvCxnSpPr>
        <p:spPr>
          <a:xfrm>
            <a:off x="4783085" y="2389811"/>
            <a:ext cx="2067614" cy="17015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19D5CE-0B76-4FEC-BB96-56C6A2A82B15}"/>
              </a:ext>
            </a:extLst>
          </p:cNvPr>
          <p:cNvSpPr txBox="1"/>
          <p:nvPr/>
        </p:nvSpPr>
        <p:spPr>
          <a:xfrm>
            <a:off x="1613649" y="2093259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1731CD-A0BC-4DA7-AC33-A574A116AF3A}"/>
              </a:ext>
            </a:extLst>
          </p:cNvPr>
          <p:cNvSpPr txBox="1"/>
          <p:nvPr/>
        </p:nvSpPr>
        <p:spPr>
          <a:xfrm>
            <a:off x="1583112" y="3659042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A2020F-342C-4AEB-92C3-EE3B7F6B994E}"/>
              </a:ext>
            </a:extLst>
          </p:cNvPr>
          <p:cNvSpPr txBox="1"/>
          <p:nvPr/>
        </p:nvSpPr>
        <p:spPr>
          <a:xfrm>
            <a:off x="1616031" y="3176847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A4C9E4-E4A7-4359-8E7B-155B88B959BE}"/>
              </a:ext>
            </a:extLst>
          </p:cNvPr>
          <p:cNvSpPr txBox="1"/>
          <p:nvPr/>
        </p:nvSpPr>
        <p:spPr>
          <a:xfrm>
            <a:off x="1588509" y="2695044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61A017-C4C9-46B8-97F3-3A5FF1809CE5}"/>
              </a:ext>
            </a:extLst>
          </p:cNvPr>
          <p:cNvSpPr txBox="1"/>
          <p:nvPr/>
        </p:nvSpPr>
        <p:spPr>
          <a:xfrm>
            <a:off x="3529946" y="2374385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3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ADD09E-72EC-4DD6-A2FC-A0F276AF46A7}"/>
              </a:ext>
            </a:extLst>
          </p:cNvPr>
          <p:cNvSpPr txBox="1"/>
          <p:nvPr/>
        </p:nvSpPr>
        <p:spPr>
          <a:xfrm>
            <a:off x="3565774" y="3216797"/>
            <a:ext cx="37095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0DB38E-9772-4DC5-B1BA-BE60875DA128}"/>
              </a:ext>
            </a:extLst>
          </p:cNvPr>
          <p:cNvSpPr txBox="1"/>
          <p:nvPr/>
        </p:nvSpPr>
        <p:spPr>
          <a:xfrm>
            <a:off x="4777132" y="29763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1D88D5-AEF3-4C05-A357-FD6DABAE82DE}"/>
              </a:ext>
            </a:extLst>
          </p:cNvPr>
          <p:cNvSpPr txBox="1"/>
          <p:nvPr/>
        </p:nvSpPr>
        <p:spPr>
          <a:xfrm>
            <a:off x="5887734" y="30534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85B8CC-FD00-4808-95D4-0D21A7872C1A}"/>
              </a:ext>
            </a:extLst>
          </p:cNvPr>
          <p:cNvSpPr txBox="1"/>
          <p:nvPr/>
        </p:nvSpPr>
        <p:spPr>
          <a:xfrm>
            <a:off x="5812408" y="41462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F885B2-CC89-4305-B240-31E995618EF2}"/>
              </a:ext>
            </a:extLst>
          </p:cNvPr>
          <p:cNvSpPr txBox="1"/>
          <p:nvPr/>
        </p:nvSpPr>
        <p:spPr>
          <a:xfrm>
            <a:off x="5809440" y="182182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777822-1068-4F05-82AA-76FAE9F18987}"/>
              </a:ext>
            </a:extLst>
          </p:cNvPr>
          <p:cNvSpPr txBox="1"/>
          <p:nvPr/>
        </p:nvSpPr>
        <p:spPr>
          <a:xfrm>
            <a:off x="8457890" y="2321136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B6AC6-0ADC-41F0-95FA-AEF8B74B48AA}"/>
              </a:ext>
            </a:extLst>
          </p:cNvPr>
          <p:cNvSpPr txBox="1"/>
          <p:nvPr/>
        </p:nvSpPr>
        <p:spPr>
          <a:xfrm>
            <a:off x="8459121" y="3720184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EE025A-6969-41A0-ADC1-18E971679CB0}"/>
              </a:ext>
            </a:extLst>
          </p:cNvPr>
          <p:cNvSpPr txBox="1"/>
          <p:nvPr/>
        </p:nvSpPr>
        <p:spPr>
          <a:xfrm>
            <a:off x="10378814" y="2130712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FABC9D-1B78-4C1D-A764-1F091D1A9AB5}"/>
              </a:ext>
            </a:extLst>
          </p:cNvPr>
          <p:cNvSpPr txBox="1"/>
          <p:nvPr/>
        </p:nvSpPr>
        <p:spPr>
          <a:xfrm>
            <a:off x="10497600" y="27850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96198B-1424-4D6E-A21D-A84A7C996780}"/>
              </a:ext>
            </a:extLst>
          </p:cNvPr>
          <p:cNvSpPr txBox="1"/>
          <p:nvPr/>
        </p:nvSpPr>
        <p:spPr>
          <a:xfrm>
            <a:off x="10569900" y="3426130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2CEBB6-9621-40DE-8D08-CA781F3888D7}"/>
              </a:ext>
            </a:extLst>
          </p:cNvPr>
          <p:cNvSpPr txBox="1"/>
          <p:nvPr/>
        </p:nvSpPr>
        <p:spPr>
          <a:xfrm>
            <a:off x="10615440" y="41462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D6B4B7C-26E4-4B8D-B9FC-C1BCE9B882E8}"/>
              </a:ext>
            </a:extLst>
          </p:cNvPr>
          <p:cNvSpPr/>
          <p:nvPr/>
        </p:nvSpPr>
        <p:spPr>
          <a:xfrm>
            <a:off x="11119870" y="3843708"/>
            <a:ext cx="919730" cy="5393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G3:0</a:t>
            </a:r>
            <a:endParaRPr lang="ar-SA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5E16A3D-9DF9-44A2-B3BB-9C08BF1D175E}"/>
              </a:ext>
            </a:extLst>
          </p:cNvPr>
          <p:cNvSpPr/>
          <p:nvPr/>
        </p:nvSpPr>
        <p:spPr>
          <a:xfrm>
            <a:off x="11119870" y="2689767"/>
            <a:ext cx="919730" cy="5393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G2:0</a:t>
            </a:r>
            <a:endParaRPr lang="ar-SA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38C93C3-342A-4DA0-A908-DD3736763CE8}"/>
              </a:ext>
            </a:extLst>
          </p:cNvPr>
          <p:cNvSpPr/>
          <p:nvPr/>
        </p:nvSpPr>
        <p:spPr>
          <a:xfrm>
            <a:off x="11119870" y="5105627"/>
            <a:ext cx="919730" cy="5393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G4:0</a:t>
            </a:r>
            <a:endParaRPr lang="ar-SA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99250D5-3AA7-4D6A-9E35-009AA8EF06F9}"/>
              </a:ext>
            </a:extLst>
          </p:cNvPr>
          <p:cNvSpPr/>
          <p:nvPr/>
        </p:nvSpPr>
        <p:spPr>
          <a:xfrm>
            <a:off x="9398630" y="3026621"/>
            <a:ext cx="762670" cy="40114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R6:1</a:t>
            </a:r>
            <a:endParaRPr lang="ar-SA" sz="1400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27DA0A4-27F1-4429-BB0B-810E889AFAF6}"/>
              </a:ext>
            </a:extLst>
          </p:cNvPr>
          <p:cNvSpPr/>
          <p:nvPr/>
        </p:nvSpPr>
        <p:spPr>
          <a:xfrm>
            <a:off x="4354044" y="1948992"/>
            <a:ext cx="858081" cy="4408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R2:10</a:t>
            </a:r>
            <a:endParaRPr lang="ar-SA" sz="11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A04AC6-2D5A-43F4-ADE0-75508A57FA2C}"/>
              </a:ext>
            </a:extLst>
          </p:cNvPr>
          <p:cNvSpPr/>
          <p:nvPr/>
        </p:nvSpPr>
        <p:spPr>
          <a:xfrm>
            <a:off x="4416793" y="3933633"/>
            <a:ext cx="762670" cy="4011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R3:9</a:t>
            </a:r>
            <a:endParaRPr lang="ar-SA" sz="1400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1BC8D0-6363-4BFE-94A1-AB5369FA4691}"/>
              </a:ext>
            </a:extLst>
          </p:cNvPr>
          <p:cNvSpPr/>
          <p:nvPr/>
        </p:nvSpPr>
        <p:spPr>
          <a:xfrm>
            <a:off x="6846950" y="1918404"/>
            <a:ext cx="762670" cy="40114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R4:7</a:t>
            </a:r>
            <a:endParaRPr lang="ar-SA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2653699-FD73-4D8A-9F56-F73B7A7B22A1}"/>
              </a:ext>
            </a:extLst>
          </p:cNvPr>
          <p:cNvSpPr/>
          <p:nvPr/>
        </p:nvSpPr>
        <p:spPr>
          <a:xfrm>
            <a:off x="6850699" y="3890755"/>
            <a:ext cx="762670" cy="4011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R5:6</a:t>
            </a:r>
            <a:endParaRPr lang="ar-SA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7FB7445-A66D-48B5-8922-0C59493D13C4}"/>
              </a:ext>
            </a:extLst>
          </p:cNvPr>
          <p:cNvSpPr/>
          <p:nvPr/>
        </p:nvSpPr>
        <p:spPr>
          <a:xfrm>
            <a:off x="2231110" y="2852195"/>
            <a:ext cx="927144" cy="43668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R1:13</a:t>
            </a:r>
            <a:endParaRPr lang="ar-SA" sz="140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8FCACEC-66B6-4578-9E24-0765616A13B3}"/>
              </a:ext>
            </a:extLst>
          </p:cNvPr>
          <p:cNvSpPr/>
          <p:nvPr/>
        </p:nvSpPr>
        <p:spPr>
          <a:xfrm>
            <a:off x="428920" y="1517260"/>
            <a:ext cx="762670" cy="40114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A:14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F72DD25-6AFE-4E68-AD6D-3A6A13B2BC29}"/>
              </a:ext>
            </a:extLst>
          </p:cNvPr>
          <p:cNvSpPr/>
          <p:nvPr/>
        </p:nvSpPr>
        <p:spPr>
          <a:xfrm>
            <a:off x="428920" y="2774392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B:14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EA6D4BA-B9F7-4449-9394-4DDD982AA3DD}"/>
              </a:ext>
            </a:extLst>
          </p:cNvPr>
          <p:cNvSpPr/>
          <p:nvPr/>
        </p:nvSpPr>
        <p:spPr>
          <a:xfrm>
            <a:off x="428920" y="3933633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C:14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1940741-9316-471D-A830-0A735B4BFD5F}"/>
              </a:ext>
            </a:extLst>
          </p:cNvPr>
          <p:cNvSpPr/>
          <p:nvPr/>
        </p:nvSpPr>
        <p:spPr>
          <a:xfrm>
            <a:off x="428920" y="5250019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D:14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9202AB-ED8C-4A12-9E9B-CDFC37AB2C7E}"/>
              </a:ext>
            </a:extLst>
          </p:cNvPr>
          <p:cNvSpPr txBox="1"/>
          <p:nvPr/>
        </p:nvSpPr>
        <p:spPr>
          <a:xfrm>
            <a:off x="2267463" y="2513641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F(R1)=14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82C51A-49E2-48DB-B07C-42DAE13A95B0}"/>
              </a:ext>
            </a:extLst>
          </p:cNvPr>
          <p:cNvSpPr txBox="1"/>
          <p:nvPr/>
        </p:nvSpPr>
        <p:spPr>
          <a:xfrm>
            <a:off x="4347793" y="1626440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F(R2)=14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7BBE099-B66E-4337-8957-2BF1A40147E3}"/>
              </a:ext>
            </a:extLst>
          </p:cNvPr>
          <p:cNvSpPr txBox="1"/>
          <p:nvPr/>
        </p:nvSpPr>
        <p:spPr>
          <a:xfrm>
            <a:off x="4347793" y="433932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F(R3)=14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2FEEB3-98EB-47C2-8D39-ABF71F20C843}"/>
              </a:ext>
            </a:extLst>
          </p:cNvPr>
          <p:cNvSpPr txBox="1"/>
          <p:nvPr/>
        </p:nvSpPr>
        <p:spPr>
          <a:xfrm>
            <a:off x="6846950" y="430030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F(R5)=16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5DC037-421C-4EEA-80AC-126CD344762D}"/>
              </a:ext>
            </a:extLst>
          </p:cNvPr>
          <p:cNvSpPr txBox="1"/>
          <p:nvPr/>
        </p:nvSpPr>
        <p:spPr>
          <a:xfrm>
            <a:off x="6804525" y="1575304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F(R4)=15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1D31AE5-FBCC-4771-8EA8-15188881FAF4}"/>
              </a:ext>
            </a:extLst>
          </p:cNvPr>
          <p:cNvSpPr txBox="1"/>
          <p:nvPr/>
        </p:nvSpPr>
        <p:spPr>
          <a:xfrm>
            <a:off x="9287471" y="3384769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F(R6)=15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D0239B1-0530-401E-8CF1-2076E4E75935}"/>
              </a:ext>
            </a:extLst>
          </p:cNvPr>
          <p:cNvSpPr txBox="1"/>
          <p:nvPr/>
        </p:nvSpPr>
        <p:spPr>
          <a:xfrm>
            <a:off x="11119870" y="1113270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F(G1)=15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153ABE-C07C-4408-95D9-EC423CB0099D}"/>
              </a:ext>
            </a:extLst>
          </p:cNvPr>
          <p:cNvSpPr txBox="1"/>
          <p:nvPr/>
        </p:nvSpPr>
        <p:spPr>
          <a:xfrm>
            <a:off x="11060514" y="476707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F(G4)=15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C834E81-6C23-4171-A6ED-BFAF66C8EE06}"/>
              </a:ext>
            </a:extLst>
          </p:cNvPr>
          <p:cNvSpPr txBox="1"/>
          <p:nvPr/>
        </p:nvSpPr>
        <p:spPr>
          <a:xfrm>
            <a:off x="11059975" y="3506420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F(G3)=15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94D6CEA-5A48-48E4-BC2A-6F0E0805858B}"/>
              </a:ext>
            </a:extLst>
          </p:cNvPr>
          <p:cNvSpPr txBox="1"/>
          <p:nvPr/>
        </p:nvSpPr>
        <p:spPr>
          <a:xfrm>
            <a:off x="11059975" y="2378845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F(G2)=15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7F62FFB-C3FB-426F-9B4D-E769320BAF53}"/>
              </a:ext>
            </a:extLst>
          </p:cNvPr>
          <p:cNvSpPr txBox="1"/>
          <p:nvPr/>
        </p:nvSpPr>
        <p:spPr>
          <a:xfrm>
            <a:off x="304799" y="390525"/>
            <a:ext cx="3150670" cy="6630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Fringe: {R5,G2,G3,G4}</a:t>
            </a:r>
          </a:p>
          <a:p>
            <a:r>
              <a:rPr lang="en-US" dirty="0">
                <a:solidFill>
                  <a:srgbClr val="FFC000"/>
                </a:solidFill>
              </a:rPr>
              <a:t>Expand: {A,R1,R2,R3,R4,R6,G1}  </a:t>
            </a:r>
            <a:endParaRPr lang="ar-SA" dirty="0">
              <a:solidFill>
                <a:srgbClr val="FFC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8625D7A-C6E6-40A7-8C6F-0C4AB2220684}"/>
              </a:ext>
            </a:extLst>
          </p:cNvPr>
          <p:cNvSpPr txBox="1"/>
          <p:nvPr/>
        </p:nvSpPr>
        <p:spPr>
          <a:xfrm>
            <a:off x="4440860" y="426979"/>
            <a:ext cx="288342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</a:rPr>
              <a:t>Choose Lowest Path </a:t>
            </a:r>
          </a:p>
          <a:p>
            <a:pPr algn="ctr"/>
            <a:endParaRPr lang="en-US" sz="24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88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911F27-B03A-49BF-97B3-7BEC1472BDB9}"/>
              </a:ext>
            </a:extLst>
          </p:cNvPr>
          <p:cNvSpPr/>
          <p:nvPr/>
        </p:nvSpPr>
        <p:spPr>
          <a:xfrm>
            <a:off x="11119870" y="1482715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G1:0</a:t>
            </a:r>
            <a:endParaRPr lang="ar-S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B6E8A-6E15-4013-BABA-5388838F832E}"/>
              </a:ext>
            </a:extLst>
          </p:cNvPr>
          <p:cNvCxnSpPr>
            <a:cxnSpLocks/>
            <a:stCxn id="109" idx="6"/>
            <a:endCxn id="101" idx="2"/>
          </p:cNvCxnSpPr>
          <p:nvPr/>
        </p:nvCxnSpPr>
        <p:spPr>
          <a:xfrm>
            <a:off x="1191590" y="1717832"/>
            <a:ext cx="1039520" cy="135270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D3AFC6-F677-4DF4-B589-2725A09275DF}"/>
              </a:ext>
            </a:extLst>
          </p:cNvPr>
          <p:cNvCxnSpPr>
            <a:cxnSpLocks/>
            <a:stCxn id="110" idx="6"/>
            <a:endCxn id="101" idx="2"/>
          </p:cNvCxnSpPr>
          <p:nvPr/>
        </p:nvCxnSpPr>
        <p:spPr>
          <a:xfrm>
            <a:off x="1191590" y="2974964"/>
            <a:ext cx="1039520" cy="95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E2CC21-9218-416B-A32D-316F7F5223F4}"/>
              </a:ext>
            </a:extLst>
          </p:cNvPr>
          <p:cNvCxnSpPr>
            <a:cxnSpLocks/>
            <a:stCxn id="111" idx="6"/>
            <a:endCxn id="101" idx="2"/>
          </p:cNvCxnSpPr>
          <p:nvPr/>
        </p:nvCxnSpPr>
        <p:spPr>
          <a:xfrm flipV="1">
            <a:off x="1191590" y="3070539"/>
            <a:ext cx="1039520" cy="1063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959B10-937A-49AB-8E58-7DBE4829D08A}"/>
              </a:ext>
            </a:extLst>
          </p:cNvPr>
          <p:cNvCxnSpPr>
            <a:cxnSpLocks/>
            <a:stCxn id="112" idx="6"/>
            <a:endCxn id="101" idx="2"/>
          </p:cNvCxnSpPr>
          <p:nvPr/>
        </p:nvCxnSpPr>
        <p:spPr>
          <a:xfrm flipV="1">
            <a:off x="1191590" y="3070539"/>
            <a:ext cx="1039520" cy="238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2C86DB-2267-4EDD-AF6B-2225108AF572}"/>
              </a:ext>
            </a:extLst>
          </p:cNvPr>
          <p:cNvCxnSpPr>
            <a:cxnSpLocks/>
            <a:stCxn id="6" idx="2"/>
            <a:endCxn id="83" idx="6"/>
          </p:cNvCxnSpPr>
          <p:nvPr/>
        </p:nvCxnSpPr>
        <p:spPr>
          <a:xfrm flipH="1">
            <a:off x="10161300" y="1752373"/>
            <a:ext cx="958570" cy="147482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30B8F9-BF16-4DEF-AA75-2929713C00E1}"/>
              </a:ext>
            </a:extLst>
          </p:cNvPr>
          <p:cNvCxnSpPr>
            <a:cxnSpLocks/>
            <a:stCxn id="79" idx="2"/>
            <a:endCxn id="83" idx="6"/>
          </p:cNvCxnSpPr>
          <p:nvPr/>
        </p:nvCxnSpPr>
        <p:spPr>
          <a:xfrm flipH="1">
            <a:off x="10161300" y="2959425"/>
            <a:ext cx="958570" cy="267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8E8503-8B92-45CC-BA0C-75B476575140}"/>
              </a:ext>
            </a:extLst>
          </p:cNvPr>
          <p:cNvCxnSpPr>
            <a:cxnSpLocks/>
            <a:stCxn id="78" idx="2"/>
            <a:endCxn id="83" idx="6"/>
          </p:cNvCxnSpPr>
          <p:nvPr/>
        </p:nvCxnSpPr>
        <p:spPr>
          <a:xfrm flipH="1" flipV="1">
            <a:off x="10161300" y="3227193"/>
            <a:ext cx="958570" cy="886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9CD961-9A4B-4625-85CD-EC69052CFEA5}"/>
              </a:ext>
            </a:extLst>
          </p:cNvPr>
          <p:cNvCxnSpPr>
            <a:cxnSpLocks/>
            <a:stCxn id="82" idx="2"/>
            <a:endCxn id="83" idx="6"/>
          </p:cNvCxnSpPr>
          <p:nvPr/>
        </p:nvCxnSpPr>
        <p:spPr>
          <a:xfrm flipH="1" flipV="1">
            <a:off x="10161300" y="3227193"/>
            <a:ext cx="958570" cy="2148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A93943F-4FD0-4F0E-9597-983B8DA316B5}"/>
              </a:ext>
            </a:extLst>
          </p:cNvPr>
          <p:cNvCxnSpPr>
            <a:cxnSpLocks/>
            <a:stCxn id="88" idx="6"/>
            <a:endCxn id="97" idx="2"/>
          </p:cNvCxnSpPr>
          <p:nvPr/>
        </p:nvCxnSpPr>
        <p:spPr>
          <a:xfrm flipV="1">
            <a:off x="5212125" y="2118976"/>
            <a:ext cx="1634825" cy="5042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6E521F1-AFD9-4C5B-9E33-28C043BE0C84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4783085" y="2389811"/>
            <a:ext cx="15043" cy="1543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3565447-C19B-48D0-8EA7-728DBC6C483A}"/>
              </a:ext>
            </a:extLst>
          </p:cNvPr>
          <p:cNvCxnSpPr>
            <a:cxnSpLocks/>
            <a:stCxn id="99" idx="2"/>
            <a:endCxn id="89" idx="6"/>
          </p:cNvCxnSpPr>
          <p:nvPr/>
        </p:nvCxnSpPr>
        <p:spPr>
          <a:xfrm flipH="1">
            <a:off x="5179463" y="4091327"/>
            <a:ext cx="1671236" cy="42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D12A997-CC27-4426-8C5A-3ACF48F56D0F}"/>
              </a:ext>
            </a:extLst>
          </p:cNvPr>
          <p:cNvCxnSpPr/>
          <p:nvPr/>
        </p:nvCxnSpPr>
        <p:spPr>
          <a:xfrm flipV="1">
            <a:off x="2828011" y="3467100"/>
            <a:ext cx="914" cy="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4AC6450-2B34-48FF-902A-87C035184776}"/>
              </a:ext>
            </a:extLst>
          </p:cNvPr>
          <p:cNvCxnSpPr>
            <a:cxnSpLocks/>
            <a:stCxn id="101" idx="6"/>
            <a:endCxn id="88" idx="2"/>
          </p:cNvCxnSpPr>
          <p:nvPr/>
        </p:nvCxnSpPr>
        <p:spPr>
          <a:xfrm flipV="1">
            <a:off x="3158254" y="2169402"/>
            <a:ext cx="1195790" cy="90113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FEDE743-620F-45E7-85CA-33C7B09C32CD}"/>
              </a:ext>
            </a:extLst>
          </p:cNvPr>
          <p:cNvCxnSpPr>
            <a:cxnSpLocks/>
            <a:stCxn id="101" idx="6"/>
            <a:endCxn id="89" idx="2"/>
          </p:cNvCxnSpPr>
          <p:nvPr/>
        </p:nvCxnSpPr>
        <p:spPr>
          <a:xfrm>
            <a:off x="3158254" y="3070539"/>
            <a:ext cx="1258539" cy="1063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EAB7C50-5B2F-4FC0-9416-4E274F14C49B}"/>
              </a:ext>
            </a:extLst>
          </p:cNvPr>
          <p:cNvCxnSpPr>
            <a:cxnSpLocks/>
            <a:stCxn id="97" idx="6"/>
            <a:endCxn id="83" idx="2"/>
          </p:cNvCxnSpPr>
          <p:nvPr/>
        </p:nvCxnSpPr>
        <p:spPr>
          <a:xfrm>
            <a:off x="7609620" y="2118976"/>
            <a:ext cx="1789010" cy="110821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9EF2D03-C6B4-4A71-84C0-500434769BB8}"/>
              </a:ext>
            </a:extLst>
          </p:cNvPr>
          <p:cNvCxnSpPr>
            <a:cxnSpLocks/>
            <a:stCxn id="99" idx="6"/>
            <a:endCxn id="83" idx="2"/>
          </p:cNvCxnSpPr>
          <p:nvPr/>
        </p:nvCxnSpPr>
        <p:spPr>
          <a:xfrm flipV="1">
            <a:off x="7613369" y="3227193"/>
            <a:ext cx="1785261" cy="864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4117146-5D70-40CE-9153-FD9D58DFC41C}"/>
              </a:ext>
            </a:extLst>
          </p:cNvPr>
          <p:cNvCxnSpPr>
            <a:cxnSpLocks/>
            <a:stCxn id="88" idx="4"/>
            <a:endCxn id="99" idx="2"/>
          </p:cNvCxnSpPr>
          <p:nvPr/>
        </p:nvCxnSpPr>
        <p:spPr>
          <a:xfrm>
            <a:off x="4783085" y="2389811"/>
            <a:ext cx="2067614" cy="1701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19D5CE-0B76-4FEC-BB96-56C6A2A82B15}"/>
              </a:ext>
            </a:extLst>
          </p:cNvPr>
          <p:cNvSpPr txBox="1"/>
          <p:nvPr/>
        </p:nvSpPr>
        <p:spPr>
          <a:xfrm>
            <a:off x="1613649" y="2093259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1731CD-A0BC-4DA7-AC33-A574A116AF3A}"/>
              </a:ext>
            </a:extLst>
          </p:cNvPr>
          <p:cNvSpPr txBox="1"/>
          <p:nvPr/>
        </p:nvSpPr>
        <p:spPr>
          <a:xfrm>
            <a:off x="1583112" y="3659042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A2020F-342C-4AEB-92C3-EE3B7F6B994E}"/>
              </a:ext>
            </a:extLst>
          </p:cNvPr>
          <p:cNvSpPr txBox="1"/>
          <p:nvPr/>
        </p:nvSpPr>
        <p:spPr>
          <a:xfrm>
            <a:off x="1616031" y="3176847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A4C9E4-E4A7-4359-8E7B-155B88B959BE}"/>
              </a:ext>
            </a:extLst>
          </p:cNvPr>
          <p:cNvSpPr txBox="1"/>
          <p:nvPr/>
        </p:nvSpPr>
        <p:spPr>
          <a:xfrm>
            <a:off x="1588509" y="2695044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61A017-C4C9-46B8-97F3-3A5FF1809CE5}"/>
              </a:ext>
            </a:extLst>
          </p:cNvPr>
          <p:cNvSpPr txBox="1"/>
          <p:nvPr/>
        </p:nvSpPr>
        <p:spPr>
          <a:xfrm>
            <a:off x="3529946" y="2374385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3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ADD09E-72EC-4DD6-A2FC-A0F276AF46A7}"/>
              </a:ext>
            </a:extLst>
          </p:cNvPr>
          <p:cNvSpPr txBox="1"/>
          <p:nvPr/>
        </p:nvSpPr>
        <p:spPr>
          <a:xfrm>
            <a:off x="3565774" y="3216797"/>
            <a:ext cx="37095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0DB38E-9772-4DC5-B1BA-BE60875DA128}"/>
              </a:ext>
            </a:extLst>
          </p:cNvPr>
          <p:cNvSpPr txBox="1"/>
          <p:nvPr/>
        </p:nvSpPr>
        <p:spPr>
          <a:xfrm>
            <a:off x="4777132" y="29763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1D88D5-AEF3-4C05-A357-FD6DABAE82DE}"/>
              </a:ext>
            </a:extLst>
          </p:cNvPr>
          <p:cNvSpPr txBox="1"/>
          <p:nvPr/>
        </p:nvSpPr>
        <p:spPr>
          <a:xfrm>
            <a:off x="5887734" y="30534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85B8CC-FD00-4808-95D4-0D21A7872C1A}"/>
              </a:ext>
            </a:extLst>
          </p:cNvPr>
          <p:cNvSpPr txBox="1"/>
          <p:nvPr/>
        </p:nvSpPr>
        <p:spPr>
          <a:xfrm>
            <a:off x="5812408" y="41462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F885B2-CC89-4305-B240-31E995618EF2}"/>
              </a:ext>
            </a:extLst>
          </p:cNvPr>
          <p:cNvSpPr txBox="1"/>
          <p:nvPr/>
        </p:nvSpPr>
        <p:spPr>
          <a:xfrm>
            <a:off x="5809440" y="182182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777822-1068-4F05-82AA-76FAE9F18987}"/>
              </a:ext>
            </a:extLst>
          </p:cNvPr>
          <p:cNvSpPr txBox="1"/>
          <p:nvPr/>
        </p:nvSpPr>
        <p:spPr>
          <a:xfrm>
            <a:off x="8457890" y="2321136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B6AC6-0ADC-41F0-95FA-AEF8B74B48AA}"/>
              </a:ext>
            </a:extLst>
          </p:cNvPr>
          <p:cNvSpPr txBox="1"/>
          <p:nvPr/>
        </p:nvSpPr>
        <p:spPr>
          <a:xfrm>
            <a:off x="8459121" y="3720184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EE025A-6969-41A0-ADC1-18E971679CB0}"/>
              </a:ext>
            </a:extLst>
          </p:cNvPr>
          <p:cNvSpPr txBox="1"/>
          <p:nvPr/>
        </p:nvSpPr>
        <p:spPr>
          <a:xfrm>
            <a:off x="10378814" y="2130712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FABC9D-1B78-4C1D-A764-1F091D1A9AB5}"/>
              </a:ext>
            </a:extLst>
          </p:cNvPr>
          <p:cNvSpPr txBox="1"/>
          <p:nvPr/>
        </p:nvSpPr>
        <p:spPr>
          <a:xfrm>
            <a:off x="10497600" y="27850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96198B-1424-4D6E-A21D-A84A7C996780}"/>
              </a:ext>
            </a:extLst>
          </p:cNvPr>
          <p:cNvSpPr txBox="1"/>
          <p:nvPr/>
        </p:nvSpPr>
        <p:spPr>
          <a:xfrm>
            <a:off x="10569900" y="3397255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2CEBB6-9621-40DE-8D08-CA781F3888D7}"/>
              </a:ext>
            </a:extLst>
          </p:cNvPr>
          <p:cNvSpPr txBox="1"/>
          <p:nvPr/>
        </p:nvSpPr>
        <p:spPr>
          <a:xfrm>
            <a:off x="10615440" y="41462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D6B4B7C-26E4-4B8D-B9FC-C1BCE9B882E8}"/>
              </a:ext>
            </a:extLst>
          </p:cNvPr>
          <p:cNvSpPr/>
          <p:nvPr/>
        </p:nvSpPr>
        <p:spPr>
          <a:xfrm>
            <a:off x="11119870" y="3843708"/>
            <a:ext cx="919730" cy="53931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G3:0</a:t>
            </a:r>
            <a:endParaRPr lang="ar-SA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5E16A3D-9DF9-44A2-B3BB-9C08BF1D175E}"/>
              </a:ext>
            </a:extLst>
          </p:cNvPr>
          <p:cNvSpPr/>
          <p:nvPr/>
        </p:nvSpPr>
        <p:spPr>
          <a:xfrm>
            <a:off x="11119870" y="2689767"/>
            <a:ext cx="919730" cy="53931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G2:0</a:t>
            </a:r>
            <a:endParaRPr lang="ar-SA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38C93C3-342A-4DA0-A908-DD3736763CE8}"/>
              </a:ext>
            </a:extLst>
          </p:cNvPr>
          <p:cNvSpPr/>
          <p:nvPr/>
        </p:nvSpPr>
        <p:spPr>
          <a:xfrm>
            <a:off x="11119870" y="5105627"/>
            <a:ext cx="919730" cy="53931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G4:0</a:t>
            </a:r>
            <a:endParaRPr lang="ar-SA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99250D5-3AA7-4D6A-9E35-009AA8EF06F9}"/>
              </a:ext>
            </a:extLst>
          </p:cNvPr>
          <p:cNvSpPr/>
          <p:nvPr/>
        </p:nvSpPr>
        <p:spPr>
          <a:xfrm>
            <a:off x="9398630" y="3026621"/>
            <a:ext cx="762670" cy="40114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R6:1</a:t>
            </a:r>
            <a:endParaRPr lang="ar-SA" sz="1400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27DA0A4-27F1-4429-BB0B-810E889AFAF6}"/>
              </a:ext>
            </a:extLst>
          </p:cNvPr>
          <p:cNvSpPr/>
          <p:nvPr/>
        </p:nvSpPr>
        <p:spPr>
          <a:xfrm>
            <a:off x="4354044" y="1948992"/>
            <a:ext cx="858081" cy="4408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R2:10</a:t>
            </a:r>
            <a:endParaRPr lang="ar-SA" sz="11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A04AC6-2D5A-43F4-ADE0-75508A57FA2C}"/>
              </a:ext>
            </a:extLst>
          </p:cNvPr>
          <p:cNvSpPr/>
          <p:nvPr/>
        </p:nvSpPr>
        <p:spPr>
          <a:xfrm>
            <a:off x="4416793" y="3933633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R3:9</a:t>
            </a:r>
            <a:endParaRPr lang="ar-SA" sz="1400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1BC8D0-6363-4BFE-94A1-AB5369FA4691}"/>
              </a:ext>
            </a:extLst>
          </p:cNvPr>
          <p:cNvSpPr/>
          <p:nvPr/>
        </p:nvSpPr>
        <p:spPr>
          <a:xfrm>
            <a:off x="6846950" y="1918404"/>
            <a:ext cx="762670" cy="40114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R4:7</a:t>
            </a:r>
            <a:endParaRPr lang="ar-SA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2653699-FD73-4D8A-9F56-F73B7A7B22A1}"/>
              </a:ext>
            </a:extLst>
          </p:cNvPr>
          <p:cNvSpPr/>
          <p:nvPr/>
        </p:nvSpPr>
        <p:spPr>
          <a:xfrm>
            <a:off x="6850699" y="3890755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R5:6</a:t>
            </a:r>
            <a:endParaRPr lang="ar-SA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7FB7445-A66D-48B5-8922-0C59493D13C4}"/>
              </a:ext>
            </a:extLst>
          </p:cNvPr>
          <p:cNvSpPr/>
          <p:nvPr/>
        </p:nvSpPr>
        <p:spPr>
          <a:xfrm>
            <a:off x="2231110" y="2852195"/>
            <a:ext cx="927144" cy="43668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R1:13</a:t>
            </a:r>
            <a:endParaRPr lang="ar-SA" sz="140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8FCACEC-66B6-4578-9E24-0765616A13B3}"/>
              </a:ext>
            </a:extLst>
          </p:cNvPr>
          <p:cNvSpPr/>
          <p:nvPr/>
        </p:nvSpPr>
        <p:spPr>
          <a:xfrm>
            <a:off x="428920" y="1517260"/>
            <a:ext cx="762670" cy="40114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A:14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F72DD25-6AFE-4E68-AD6D-3A6A13B2BC29}"/>
              </a:ext>
            </a:extLst>
          </p:cNvPr>
          <p:cNvSpPr/>
          <p:nvPr/>
        </p:nvSpPr>
        <p:spPr>
          <a:xfrm>
            <a:off x="428920" y="2774392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B:14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EA6D4BA-B9F7-4449-9394-4DDD982AA3DD}"/>
              </a:ext>
            </a:extLst>
          </p:cNvPr>
          <p:cNvSpPr/>
          <p:nvPr/>
        </p:nvSpPr>
        <p:spPr>
          <a:xfrm>
            <a:off x="428920" y="3933633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C:14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1940741-9316-471D-A830-0A735B4BFD5F}"/>
              </a:ext>
            </a:extLst>
          </p:cNvPr>
          <p:cNvSpPr/>
          <p:nvPr/>
        </p:nvSpPr>
        <p:spPr>
          <a:xfrm>
            <a:off x="428920" y="5250019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D:14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9202AB-ED8C-4A12-9E9B-CDFC37AB2C7E}"/>
              </a:ext>
            </a:extLst>
          </p:cNvPr>
          <p:cNvSpPr txBox="1"/>
          <p:nvPr/>
        </p:nvSpPr>
        <p:spPr>
          <a:xfrm>
            <a:off x="2267463" y="2513641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F(R1)=14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82C51A-49E2-48DB-B07C-42DAE13A95B0}"/>
              </a:ext>
            </a:extLst>
          </p:cNvPr>
          <p:cNvSpPr txBox="1"/>
          <p:nvPr/>
        </p:nvSpPr>
        <p:spPr>
          <a:xfrm>
            <a:off x="4347793" y="1626440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F(R2)=14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7BBE099-B66E-4337-8957-2BF1A40147E3}"/>
              </a:ext>
            </a:extLst>
          </p:cNvPr>
          <p:cNvSpPr txBox="1"/>
          <p:nvPr/>
        </p:nvSpPr>
        <p:spPr>
          <a:xfrm>
            <a:off x="4347793" y="433932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F(R3)=14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2FEEB3-98EB-47C2-8D39-ABF71F20C843}"/>
              </a:ext>
            </a:extLst>
          </p:cNvPr>
          <p:cNvSpPr txBox="1"/>
          <p:nvPr/>
        </p:nvSpPr>
        <p:spPr>
          <a:xfrm>
            <a:off x="6846950" y="430030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F(R5)=16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5DC037-421C-4EEA-80AC-126CD344762D}"/>
              </a:ext>
            </a:extLst>
          </p:cNvPr>
          <p:cNvSpPr txBox="1"/>
          <p:nvPr/>
        </p:nvSpPr>
        <p:spPr>
          <a:xfrm>
            <a:off x="6804525" y="1575304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F(R4)=15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1D31AE5-FBCC-4771-8EA8-15188881FAF4}"/>
              </a:ext>
            </a:extLst>
          </p:cNvPr>
          <p:cNvSpPr txBox="1"/>
          <p:nvPr/>
        </p:nvSpPr>
        <p:spPr>
          <a:xfrm>
            <a:off x="9287471" y="3384769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F(R6)=15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D0239B1-0530-401E-8CF1-2076E4E75935}"/>
              </a:ext>
            </a:extLst>
          </p:cNvPr>
          <p:cNvSpPr txBox="1"/>
          <p:nvPr/>
        </p:nvSpPr>
        <p:spPr>
          <a:xfrm>
            <a:off x="11119870" y="1113270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F(G1)=15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153ABE-C07C-4408-95D9-EC423CB0099D}"/>
              </a:ext>
            </a:extLst>
          </p:cNvPr>
          <p:cNvSpPr txBox="1"/>
          <p:nvPr/>
        </p:nvSpPr>
        <p:spPr>
          <a:xfrm>
            <a:off x="11060514" y="476707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F(G4)=15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C834E81-6C23-4171-A6ED-BFAF66C8EE06}"/>
              </a:ext>
            </a:extLst>
          </p:cNvPr>
          <p:cNvSpPr txBox="1"/>
          <p:nvPr/>
        </p:nvSpPr>
        <p:spPr>
          <a:xfrm>
            <a:off x="11059975" y="3506420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F(G3)=15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94D6CEA-5A48-48E4-BC2A-6F0E0805858B}"/>
              </a:ext>
            </a:extLst>
          </p:cNvPr>
          <p:cNvSpPr txBox="1"/>
          <p:nvPr/>
        </p:nvSpPr>
        <p:spPr>
          <a:xfrm>
            <a:off x="11059975" y="2378845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F(G2)=15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23F3F5D-CDAF-43CA-B241-614DC5B189D3}"/>
              </a:ext>
            </a:extLst>
          </p:cNvPr>
          <p:cNvSpPr txBox="1"/>
          <p:nvPr/>
        </p:nvSpPr>
        <p:spPr>
          <a:xfrm>
            <a:off x="4653093" y="328035"/>
            <a:ext cx="279111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Goal!</a:t>
            </a:r>
            <a:endParaRPr lang="ar-SA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F16E9F-B9DA-4D82-B821-8E0608BE69E1}"/>
              </a:ext>
            </a:extLst>
          </p:cNvPr>
          <p:cNvSpPr txBox="1"/>
          <p:nvPr/>
        </p:nvSpPr>
        <p:spPr>
          <a:xfrm>
            <a:off x="238125" y="180975"/>
            <a:ext cx="24765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Path {A,R1,R2,R4,R6,G1}</a:t>
            </a:r>
          </a:p>
          <a:p>
            <a:r>
              <a:rPr lang="en-US" dirty="0"/>
              <a:t>Cost = 15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877527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911F27-B03A-49BF-97B3-7BEC1472BDB9}"/>
              </a:ext>
            </a:extLst>
          </p:cNvPr>
          <p:cNvSpPr/>
          <p:nvPr/>
        </p:nvSpPr>
        <p:spPr>
          <a:xfrm>
            <a:off x="11119870" y="1482715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G1:0</a:t>
            </a:r>
            <a:endParaRPr lang="ar-S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B6E8A-6E15-4013-BABA-5388838F832E}"/>
              </a:ext>
            </a:extLst>
          </p:cNvPr>
          <p:cNvCxnSpPr>
            <a:cxnSpLocks/>
            <a:stCxn id="109" idx="6"/>
            <a:endCxn id="101" idx="2"/>
          </p:cNvCxnSpPr>
          <p:nvPr/>
        </p:nvCxnSpPr>
        <p:spPr>
          <a:xfrm>
            <a:off x="1191590" y="1717832"/>
            <a:ext cx="1039520" cy="135270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D3AFC6-F677-4DF4-B589-2725A09275DF}"/>
              </a:ext>
            </a:extLst>
          </p:cNvPr>
          <p:cNvCxnSpPr>
            <a:cxnSpLocks/>
            <a:stCxn id="110" idx="6"/>
            <a:endCxn id="101" idx="2"/>
          </p:cNvCxnSpPr>
          <p:nvPr/>
        </p:nvCxnSpPr>
        <p:spPr>
          <a:xfrm>
            <a:off x="1191590" y="2974964"/>
            <a:ext cx="1039520" cy="95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E2CC21-9218-416B-A32D-316F7F5223F4}"/>
              </a:ext>
            </a:extLst>
          </p:cNvPr>
          <p:cNvCxnSpPr>
            <a:cxnSpLocks/>
            <a:stCxn id="111" idx="6"/>
            <a:endCxn id="101" idx="2"/>
          </p:cNvCxnSpPr>
          <p:nvPr/>
        </p:nvCxnSpPr>
        <p:spPr>
          <a:xfrm flipV="1">
            <a:off x="1191590" y="3070539"/>
            <a:ext cx="1039520" cy="1063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959B10-937A-49AB-8E58-7DBE4829D08A}"/>
              </a:ext>
            </a:extLst>
          </p:cNvPr>
          <p:cNvCxnSpPr>
            <a:cxnSpLocks/>
            <a:stCxn id="112" idx="6"/>
            <a:endCxn id="101" idx="2"/>
          </p:cNvCxnSpPr>
          <p:nvPr/>
        </p:nvCxnSpPr>
        <p:spPr>
          <a:xfrm flipV="1">
            <a:off x="1191590" y="3070539"/>
            <a:ext cx="1039520" cy="238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2C86DB-2267-4EDD-AF6B-2225108AF572}"/>
              </a:ext>
            </a:extLst>
          </p:cNvPr>
          <p:cNvCxnSpPr>
            <a:cxnSpLocks/>
            <a:stCxn id="6" idx="2"/>
            <a:endCxn id="83" idx="6"/>
          </p:cNvCxnSpPr>
          <p:nvPr/>
        </p:nvCxnSpPr>
        <p:spPr>
          <a:xfrm flipH="1">
            <a:off x="10161300" y="1752373"/>
            <a:ext cx="958570" cy="147482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30B8F9-BF16-4DEF-AA75-2929713C00E1}"/>
              </a:ext>
            </a:extLst>
          </p:cNvPr>
          <p:cNvCxnSpPr>
            <a:cxnSpLocks/>
            <a:stCxn id="79" idx="2"/>
            <a:endCxn id="83" idx="6"/>
          </p:cNvCxnSpPr>
          <p:nvPr/>
        </p:nvCxnSpPr>
        <p:spPr>
          <a:xfrm flipH="1">
            <a:off x="10161300" y="2959425"/>
            <a:ext cx="958570" cy="267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8E8503-8B92-45CC-BA0C-75B476575140}"/>
              </a:ext>
            </a:extLst>
          </p:cNvPr>
          <p:cNvCxnSpPr>
            <a:cxnSpLocks/>
            <a:stCxn id="78" idx="2"/>
            <a:endCxn id="83" idx="6"/>
          </p:cNvCxnSpPr>
          <p:nvPr/>
        </p:nvCxnSpPr>
        <p:spPr>
          <a:xfrm flipH="1" flipV="1">
            <a:off x="10161300" y="3227193"/>
            <a:ext cx="958570" cy="886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9CD961-9A4B-4625-85CD-EC69052CFEA5}"/>
              </a:ext>
            </a:extLst>
          </p:cNvPr>
          <p:cNvCxnSpPr>
            <a:cxnSpLocks/>
            <a:stCxn id="82" idx="2"/>
            <a:endCxn id="83" idx="6"/>
          </p:cNvCxnSpPr>
          <p:nvPr/>
        </p:nvCxnSpPr>
        <p:spPr>
          <a:xfrm flipH="1" flipV="1">
            <a:off x="10161300" y="3227193"/>
            <a:ext cx="958570" cy="2148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A93943F-4FD0-4F0E-9597-983B8DA316B5}"/>
              </a:ext>
            </a:extLst>
          </p:cNvPr>
          <p:cNvCxnSpPr>
            <a:cxnSpLocks/>
            <a:stCxn id="88" idx="6"/>
            <a:endCxn id="97" idx="2"/>
          </p:cNvCxnSpPr>
          <p:nvPr/>
        </p:nvCxnSpPr>
        <p:spPr>
          <a:xfrm flipV="1">
            <a:off x="5212125" y="2118976"/>
            <a:ext cx="1634825" cy="5042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6E521F1-AFD9-4C5B-9E33-28C043BE0C84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4783085" y="2389811"/>
            <a:ext cx="15043" cy="1543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3565447-C19B-48D0-8EA7-728DBC6C483A}"/>
              </a:ext>
            </a:extLst>
          </p:cNvPr>
          <p:cNvCxnSpPr>
            <a:cxnSpLocks/>
            <a:stCxn id="99" idx="2"/>
            <a:endCxn id="89" idx="6"/>
          </p:cNvCxnSpPr>
          <p:nvPr/>
        </p:nvCxnSpPr>
        <p:spPr>
          <a:xfrm flipH="1">
            <a:off x="5179463" y="4091327"/>
            <a:ext cx="1671236" cy="42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D12A997-CC27-4426-8C5A-3ACF48F56D0F}"/>
              </a:ext>
            </a:extLst>
          </p:cNvPr>
          <p:cNvCxnSpPr/>
          <p:nvPr/>
        </p:nvCxnSpPr>
        <p:spPr>
          <a:xfrm flipV="1">
            <a:off x="2828011" y="3467100"/>
            <a:ext cx="914" cy="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4AC6450-2B34-48FF-902A-87C035184776}"/>
              </a:ext>
            </a:extLst>
          </p:cNvPr>
          <p:cNvCxnSpPr>
            <a:cxnSpLocks/>
            <a:stCxn id="101" idx="6"/>
            <a:endCxn id="88" idx="2"/>
          </p:cNvCxnSpPr>
          <p:nvPr/>
        </p:nvCxnSpPr>
        <p:spPr>
          <a:xfrm flipV="1">
            <a:off x="3158254" y="2169402"/>
            <a:ext cx="1195790" cy="90113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FEDE743-620F-45E7-85CA-33C7B09C32CD}"/>
              </a:ext>
            </a:extLst>
          </p:cNvPr>
          <p:cNvCxnSpPr>
            <a:cxnSpLocks/>
            <a:stCxn id="101" idx="6"/>
            <a:endCxn id="89" idx="2"/>
          </p:cNvCxnSpPr>
          <p:nvPr/>
        </p:nvCxnSpPr>
        <p:spPr>
          <a:xfrm>
            <a:off x="3158254" y="3070539"/>
            <a:ext cx="1258539" cy="1063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EAB7C50-5B2F-4FC0-9416-4E274F14C49B}"/>
              </a:ext>
            </a:extLst>
          </p:cNvPr>
          <p:cNvCxnSpPr>
            <a:cxnSpLocks/>
            <a:stCxn id="97" idx="6"/>
            <a:endCxn id="83" idx="2"/>
          </p:cNvCxnSpPr>
          <p:nvPr/>
        </p:nvCxnSpPr>
        <p:spPr>
          <a:xfrm>
            <a:off x="7609620" y="2118976"/>
            <a:ext cx="1789010" cy="110821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9EF2D03-C6B4-4A71-84C0-500434769BB8}"/>
              </a:ext>
            </a:extLst>
          </p:cNvPr>
          <p:cNvCxnSpPr>
            <a:cxnSpLocks/>
            <a:stCxn id="99" idx="6"/>
            <a:endCxn id="83" idx="2"/>
          </p:cNvCxnSpPr>
          <p:nvPr/>
        </p:nvCxnSpPr>
        <p:spPr>
          <a:xfrm flipV="1">
            <a:off x="7613369" y="3227193"/>
            <a:ext cx="1785261" cy="864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4117146-5D70-40CE-9153-FD9D58DFC41C}"/>
              </a:ext>
            </a:extLst>
          </p:cNvPr>
          <p:cNvCxnSpPr>
            <a:cxnSpLocks/>
            <a:stCxn id="88" idx="4"/>
            <a:endCxn id="99" idx="2"/>
          </p:cNvCxnSpPr>
          <p:nvPr/>
        </p:nvCxnSpPr>
        <p:spPr>
          <a:xfrm>
            <a:off x="4783085" y="2389811"/>
            <a:ext cx="2067614" cy="1701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19D5CE-0B76-4FEC-BB96-56C6A2A82B15}"/>
              </a:ext>
            </a:extLst>
          </p:cNvPr>
          <p:cNvSpPr txBox="1"/>
          <p:nvPr/>
        </p:nvSpPr>
        <p:spPr>
          <a:xfrm>
            <a:off x="1613649" y="2093259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1731CD-A0BC-4DA7-AC33-A574A116AF3A}"/>
              </a:ext>
            </a:extLst>
          </p:cNvPr>
          <p:cNvSpPr txBox="1"/>
          <p:nvPr/>
        </p:nvSpPr>
        <p:spPr>
          <a:xfrm>
            <a:off x="1583112" y="3659042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A2020F-342C-4AEB-92C3-EE3B7F6B994E}"/>
              </a:ext>
            </a:extLst>
          </p:cNvPr>
          <p:cNvSpPr txBox="1"/>
          <p:nvPr/>
        </p:nvSpPr>
        <p:spPr>
          <a:xfrm>
            <a:off x="1616031" y="3176847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A4C9E4-E4A7-4359-8E7B-155B88B959BE}"/>
              </a:ext>
            </a:extLst>
          </p:cNvPr>
          <p:cNvSpPr txBox="1"/>
          <p:nvPr/>
        </p:nvSpPr>
        <p:spPr>
          <a:xfrm>
            <a:off x="1588509" y="2695044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61A017-C4C9-46B8-97F3-3A5FF1809CE5}"/>
              </a:ext>
            </a:extLst>
          </p:cNvPr>
          <p:cNvSpPr txBox="1"/>
          <p:nvPr/>
        </p:nvSpPr>
        <p:spPr>
          <a:xfrm>
            <a:off x="3529946" y="2374385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3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ADD09E-72EC-4DD6-A2FC-A0F276AF46A7}"/>
              </a:ext>
            </a:extLst>
          </p:cNvPr>
          <p:cNvSpPr txBox="1"/>
          <p:nvPr/>
        </p:nvSpPr>
        <p:spPr>
          <a:xfrm>
            <a:off x="3565774" y="3216797"/>
            <a:ext cx="37095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0DB38E-9772-4DC5-B1BA-BE60875DA128}"/>
              </a:ext>
            </a:extLst>
          </p:cNvPr>
          <p:cNvSpPr txBox="1"/>
          <p:nvPr/>
        </p:nvSpPr>
        <p:spPr>
          <a:xfrm>
            <a:off x="4777132" y="29763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1D88D5-AEF3-4C05-A357-FD6DABAE82DE}"/>
              </a:ext>
            </a:extLst>
          </p:cNvPr>
          <p:cNvSpPr txBox="1"/>
          <p:nvPr/>
        </p:nvSpPr>
        <p:spPr>
          <a:xfrm>
            <a:off x="5887734" y="30534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85B8CC-FD00-4808-95D4-0D21A7872C1A}"/>
              </a:ext>
            </a:extLst>
          </p:cNvPr>
          <p:cNvSpPr txBox="1"/>
          <p:nvPr/>
        </p:nvSpPr>
        <p:spPr>
          <a:xfrm>
            <a:off x="5812408" y="41462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F885B2-CC89-4305-B240-31E995618EF2}"/>
              </a:ext>
            </a:extLst>
          </p:cNvPr>
          <p:cNvSpPr txBox="1"/>
          <p:nvPr/>
        </p:nvSpPr>
        <p:spPr>
          <a:xfrm>
            <a:off x="5809440" y="182182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777822-1068-4F05-82AA-76FAE9F18987}"/>
              </a:ext>
            </a:extLst>
          </p:cNvPr>
          <p:cNvSpPr txBox="1"/>
          <p:nvPr/>
        </p:nvSpPr>
        <p:spPr>
          <a:xfrm>
            <a:off x="8457890" y="2321136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B6AC6-0ADC-41F0-95FA-AEF8B74B48AA}"/>
              </a:ext>
            </a:extLst>
          </p:cNvPr>
          <p:cNvSpPr txBox="1"/>
          <p:nvPr/>
        </p:nvSpPr>
        <p:spPr>
          <a:xfrm>
            <a:off x="8459121" y="3720184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EE025A-6969-41A0-ADC1-18E971679CB0}"/>
              </a:ext>
            </a:extLst>
          </p:cNvPr>
          <p:cNvSpPr txBox="1"/>
          <p:nvPr/>
        </p:nvSpPr>
        <p:spPr>
          <a:xfrm>
            <a:off x="10378814" y="2130712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FABC9D-1B78-4C1D-A764-1F091D1A9AB5}"/>
              </a:ext>
            </a:extLst>
          </p:cNvPr>
          <p:cNvSpPr txBox="1"/>
          <p:nvPr/>
        </p:nvSpPr>
        <p:spPr>
          <a:xfrm>
            <a:off x="10497600" y="27850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96198B-1424-4D6E-A21D-A84A7C996780}"/>
              </a:ext>
            </a:extLst>
          </p:cNvPr>
          <p:cNvSpPr txBox="1"/>
          <p:nvPr/>
        </p:nvSpPr>
        <p:spPr>
          <a:xfrm>
            <a:off x="10569900" y="3397255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2CEBB6-9621-40DE-8D08-CA781F3888D7}"/>
              </a:ext>
            </a:extLst>
          </p:cNvPr>
          <p:cNvSpPr txBox="1"/>
          <p:nvPr/>
        </p:nvSpPr>
        <p:spPr>
          <a:xfrm>
            <a:off x="10615440" y="41462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D6B4B7C-26E4-4B8D-B9FC-C1BCE9B882E8}"/>
              </a:ext>
            </a:extLst>
          </p:cNvPr>
          <p:cNvSpPr/>
          <p:nvPr/>
        </p:nvSpPr>
        <p:spPr>
          <a:xfrm>
            <a:off x="11119870" y="3843708"/>
            <a:ext cx="919730" cy="53931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G3:0</a:t>
            </a:r>
            <a:endParaRPr lang="ar-SA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5E16A3D-9DF9-44A2-B3BB-9C08BF1D175E}"/>
              </a:ext>
            </a:extLst>
          </p:cNvPr>
          <p:cNvSpPr/>
          <p:nvPr/>
        </p:nvSpPr>
        <p:spPr>
          <a:xfrm>
            <a:off x="11119870" y="2689767"/>
            <a:ext cx="919730" cy="53931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G2:0</a:t>
            </a:r>
            <a:endParaRPr lang="ar-SA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38C93C3-342A-4DA0-A908-DD3736763CE8}"/>
              </a:ext>
            </a:extLst>
          </p:cNvPr>
          <p:cNvSpPr/>
          <p:nvPr/>
        </p:nvSpPr>
        <p:spPr>
          <a:xfrm>
            <a:off x="11119870" y="5105627"/>
            <a:ext cx="919730" cy="53931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G4:0</a:t>
            </a:r>
            <a:endParaRPr lang="ar-SA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99250D5-3AA7-4D6A-9E35-009AA8EF06F9}"/>
              </a:ext>
            </a:extLst>
          </p:cNvPr>
          <p:cNvSpPr/>
          <p:nvPr/>
        </p:nvSpPr>
        <p:spPr>
          <a:xfrm>
            <a:off x="9398630" y="3026621"/>
            <a:ext cx="762670" cy="40114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R6:1</a:t>
            </a:r>
            <a:endParaRPr lang="ar-SA" sz="1400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27DA0A4-27F1-4429-BB0B-810E889AFAF6}"/>
              </a:ext>
            </a:extLst>
          </p:cNvPr>
          <p:cNvSpPr/>
          <p:nvPr/>
        </p:nvSpPr>
        <p:spPr>
          <a:xfrm>
            <a:off x="4354044" y="1948992"/>
            <a:ext cx="858081" cy="4408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R2:10</a:t>
            </a:r>
            <a:endParaRPr lang="ar-SA" sz="11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A04AC6-2D5A-43F4-ADE0-75508A57FA2C}"/>
              </a:ext>
            </a:extLst>
          </p:cNvPr>
          <p:cNvSpPr/>
          <p:nvPr/>
        </p:nvSpPr>
        <p:spPr>
          <a:xfrm>
            <a:off x="4416793" y="3933633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R3:9</a:t>
            </a:r>
            <a:endParaRPr lang="ar-SA" sz="1400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1BC8D0-6363-4BFE-94A1-AB5369FA4691}"/>
              </a:ext>
            </a:extLst>
          </p:cNvPr>
          <p:cNvSpPr/>
          <p:nvPr/>
        </p:nvSpPr>
        <p:spPr>
          <a:xfrm>
            <a:off x="6846950" y="1918404"/>
            <a:ext cx="762670" cy="40114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R4:7</a:t>
            </a:r>
            <a:endParaRPr lang="ar-SA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2653699-FD73-4D8A-9F56-F73B7A7B22A1}"/>
              </a:ext>
            </a:extLst>
          </p:cNvPr>
          <p:cNvSpPr/>
          <p:nvPr/>
        </p:nvSpPr>
        <p:spPr>
          <a:xfrm>
            <a:off x="6850699" y="3890755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R5:6</a:t>
            </a:r>
            <a:endParaRPr lang="ar-SA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7FB7445-A66D-48B5-8922-0C59493D13C4}"/>
              </a:ext>
            </a:extLst>
          </p:cNvPr>
          <p:cNvSpPr/>
          <p:nvPr/>
        </p:nvSpPr>
        <p:spPr>
          <a:xfrm>
            <a:off x="2231110" y="2852195"/>
            <a:ext cx="927144" cy="43668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R1:13</a:t>
            </a:r>
            <a:endParaRPr lang="ar-SA" sz="140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8FCACEC-66B6-4578-9E24-0765616A13B3}"/>
              </a:ext>
            </a:extLst>
          </p:cNvPr>
          <p:cNvSpPr/>
          <p:nvPr/>
        </p:nvSpPr>
        <p:spPr>
          <a:xfrm>
            <a:off x="428920" y="1517260"/>
            <a:ext cx="762670" cy="40114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A:14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F72DD25-6AFE-4E68-AD6D-3A6A13B2BC29}"/>
              </a:ext>
            </a:extLst>
          </p:cNvPr>
          <p:cNvSpPr/>
          <p:nvPr/>
        </p:nvSpPr>
        <p:spPr>
          <a:xfrm>
            <a:off x="428920" y="2774392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B:14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EA6D4BA-B9F7-4449-9394-4DDD982AA3DD}"/>
              </a:ext>
            </a:extLst>
          </p:cNvPr>
          <p:cNvSpPr/>
          <p:nvPr/>
        </p:nvSpPr>
        <p:spPr>
          <a:xfrm>
            <a:off x="428920" y="3933633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C:14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1940741-9316-471D-A830-0A735B4BFD5F}"/>
              </a:ext>
            </a:extLst>
          </p:cNvPr>
          <p:cNvSpPr/>
          <p:nvPr/>
        </p:nvSpPr>
        <p:spPr>
          <a:xfrm>
            <a:off x="428920" y="5250019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D:14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9202AB-ED8C-4A12-9E9B-CDFC37AB2C7E}"/>
              </a:ext>
            </a:extLst>
          </p:cNvPr>
          <p:cNvSpPr txBox="1"/>
          <p:nvPr/>
        </p:nvSpPr>
        <p:spPr>
          <a:xfrm>
            <a:off x="2267463" y="2513641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F(R1)=14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82C51A-49E2-48DB-B07C-42DAE13A95B0}"/>
              </a:ext>
            </a:extLst>
          </p:cNvPr>
          <p:cNvSpPr txBox="1"/>
          <p:nvPr/>
        </p:nvSpPr>
        <p:spPr>
          <a:xfrm>
            <a:off x="4347793" y="1626440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F(R2)=14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7BBE099-B66E-4337-8957-2BF1A40147E3}"/>
              </a:ext>
            </a:extLst>
          </p:cNvPr>
          <p:cNvSpPr txBox="1"/>
          <p:nvPr/>
        </p:nvSpPr>
        <p:spPr>
          <a:xfrm>
            <a:off x="4347793" y="433932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F(R3)=14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2FEEB3-98EB-47C2-8D39-ABF71F20C843}"/>
              </a:ext>
            </a:extLst>
          </p:cNvPr>
          <p:cNvSpPr txBox="1"/>
          <p:nvPr/>
        </p:nvSpPr>
        <p:spPr>
          <a:xfrm>
            <a:off x="6846950" y="430030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F(R5)=16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5DC037-421C-4EEA-80AC-126CD344762D}"/>
              </a:ext>
            </a:extLst>
          </p:cNvPr>
          <p:cNvSpPr txBox="1"/>
          <p:nvPr/>
        </p:nvSpPr>
        <p:spPr>
          <a:xfrm>
            <a:off x="6804525" y="1575304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F(R4)=15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1D31AE5-FBCC-4771-8EA8-15188881FAF4}"/>
              </a:ext>
            </a:extLst>
          </p:cNvPr>
          <p:cNvSpPr txBox="1"/>
          <p:nvPr/>
        </p:nvSpPr>
        <p:spPr>
          <a:xfrm>
            <a:off x="9287471" y="3384769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F(R6)=15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D0239B1-0530-401E-8CF1-2076E4E75935}"/>
              </a:ext>
            </a:extLst>
          </p:cNvPr>
          <p:cNvSpPr txBox="1"/>
          <p:nvPr/>
        </p:nvSpPr>
        <p:spPr>
          <a:xfrm>
            <a:off x="11119870" y="1113270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F(G1)=15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153ABE-C07C-4408-95D9-EC423CB0099D}"/>
              </a:ext>
            </a:extLst>
          </p:cNvPr>
          <p:cNvSpPr txBox="1"/>
          <p:nvPr/>
        </p:nvSpPr>
        <p:spPr>
          <a:xfrm>
            <a:off x="11060514" y="476707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F(G4)=15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C834E81-6C23-4171-A6ED-BFAF66C8EE06}"/>
              </a:ext>
            </a:extLst>
          </p:cNvPr>
          <p:cNvSpPr txBox="1"/>
          <p:nvPr/>
        </p:nvSpPr>
        <p:spPr>
          <a:xfrm>
            <a:off x="11059975" y="3506420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F(G3)=15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94D6CEA-5A48-48E4-BC2A-6F0E0805858B}"/>
              </a:ext>
            </a:extLst>
          </p:cNvPr>
          <p:cNvSpPr txBox="1"/>
          <p:nvPr/>
        </p:nvSpPr>
        <p:spPr>
          <a:xfrm>
            <a:off x="11059975" y="2378845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F(G2)=15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82EC8D-8592-4994-BB51-5FFECF2ECBE3}"/>
              </a:ext>
            </a:extLst>
          </p:cNvPr>
          <p:cNvSpPr txBox="1"/>
          <p:nvPr/>
        </p:nvSpPr>
        <p:spPr>
          <a:xfrm>
            <a:off x="3709780" y="557752"/>
            <a:ext cx="45211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Now lets see how the data will be traveling</a:t>
            </a:r>
            <a:endParaRPr lang="ar-SA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6B4D48-27E9-4713-A7E7-0250090ADDE3}"/>
              </a:ext>
            </a:extLst>
          </p:cNvPr>
          <p:cNvSpPr/>
          <p:nvPr/>
        </p:nvSpPr>
        <p:spPr>
          <a:xfrm>
            <a:off x="810255" y="719970"/>
            <a:ext cx="182752" cy="2071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707397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1458 L 0.00104 0.12384 L 0.02383 0.12963 L 0.10989 0.32893 L 0.18646 0.32616 L 0.28594 0.1912 L 0.35469 0.1912 L 0.48724 0.18842 L 0.55117 0.18981 L 0.69492 0.34722 L 0.7612 0.34722 L 0.83854 0.13518 L 0.8789 0.1338 L 0.8789 0.1338 L 0.8789 0.13518 L 0.8789 0.13518 " pathEditMode="relative" ptsTypes="AAAAAAAAAAAAAAAA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911F27-B03A-49BF-97B3-7BEC1472BDB9}"/>
              </a:ext>
            </a:extLst>
          </p:cNvPr>
          <p:cNvSpPr/>
          <p:nvPr/>
        </p:nvSpPr>
        <p:spPr>
          <a:xfrm>
            <a:off x="11119870" y="1482715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G1:0</a:t>
            </a:r>
            <a:endParaRPr lang="ar-S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B6E8A-6E15-4013-BABA-5388838F832E}"/>
              </a:ext>
            </a:extLst>
          </p:cNvPr>
          <p:cNvCxnSpPr>
            <a:cxnSpLocks/>
            <a:stCxn id="109" idx="6"/>
            <a:endCxn id="101" idx="2"/>
          </p:cNvCxnSpPr>
          <p:nvPr/>
        </p:nvCxnSpPr>
        <p:spPr>
          <a:xfrm>
            <a:off x="1191590" y="1717832"/>
            <a:ext cx="1039520" cy="13527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D3AFC6-F677-4DF4-B589-2725A09275DF}"/>
              </a:ext>
            </a:extLst>
          </p:cNvPr>
          <p:cNvCxnSpPr>
            <a:cxnSpLocks/>
            <a:stCxn id="110" idx="6"/>
            <a:endCxn id="101" idx="2"/>
          </p:cNvCxnSpPr>
          <p:nvPr/>
        </p:nvCxnSpPr>
        <p:spPr>
          <a:xfrm>
            <a:off x="1191590" y="2974964"/>
            <a:ext cx="1039520" cy="95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E2CC21-9218-416B-A32D-316F7F5223F4}"/>
              </a:ext>
            </a:extLst>
          </p:cNvPr>
          <p:cNvCxnSpPr>
            <a:cxnSpLocks/>
            <a:stCxn id="111" idx="6"/>
            <a:endCxn id="101" idx="2"/>
          </p:cNvCxnSpPr>
          <p:nvPr/>
        </p:nvCxnSpPr>
        <p:spPr>
          <a:xfrm flipV="1">
            <a:off x="1191590" y="3070539"/>
            <a:ext cx="1039520" cy="1063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959B10-937A-49AB-8E58-7DBE4829D08A}"/>
              </a:ext>
            </a:extLst>
          </p:cNvPr>
          <p:cNvCxnSpPr>
            <a:cxnSpLocks/>
            <a:stCxn id="112" idx="6"/>
            <a:endCxn id="101" idx="2"/>
          </p:cNvCxnSpPr>
          <p:nvPr/>
        </p:nvCxnSpPr>
        <p:spPr>
          <a:xfrm flipV="1">
            <a:off x="1191590" y="3070539"/>
            <a:ext cx="1039520" cy="238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2C86DB-2267-4EDD-AF6B-2225108AF572}"/>
              </a:ext>
            </a:extLst>
          </p:cNvPr>
          <p:cNvCxnSpPr>
            <a:cxnSpLocks/>
            <a:stCxn id="6" idx="2"/>
            <a:endCxn id="83" idx="6"/>
          </p:cNvCxnSpPr>
          <p:nvPr/>
        </p:nvCxnSpPr>
        <p:spPr>
          <a:xfrm flipH="1">
            <a:off x="10161300" y="1752373"/>
            <a:ext cx="958570" cy="14748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30B8F9-BF16-4DEF-AA75-2929713C00E1}"/>
              </a:ext>
            </a:extLst>
          </p:cNvPr>
          <p:cNvCxnSpPr>
            <a:cxnSpLocks/>
            <a:stCxn id="79" idx="2"/>
            <a:endCxn id="83" idx="6"/>
          </p:cNvCxnSpPr>
          <p:nvPr/>
        </p:nvCxnSpPr>
        <p:spPr>
          <a:xfrm flipH="1">
            <a:off x="10161300" y="2959425"/>
            <a:ext cx="958570" cy="267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8E8503-8B92-45CC-BA0C-75B476575140}"/>
              </a:ext>
            </a:extLst>
          </p:cNvPr>
          <p:cNvCxnSpPr>
            <a:cxnSpLocks/>
            <a:stCxn id="78" idx="2"/>
            <a:endCxn id="83" idx="6"/>
          </p:cNvCxnSpPr>
          <p:nvPr/>
        </p:nvCxnSpPr>
        <p:spPr>
          <a:xfrm flipH="1" flipV="1">
            <a:off x="10161300" y="3227193"/>
            <a:ext cx="958570" cy="8861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9CD961-9A4B-4625-85CD-EC69052CFEA5}"/>
              </a:ext>
            </a:extLst>
          </p:cNvPr>
          <p:cNvCxnSpPr>
            <a:cxnSpLocks/>
            <a:stCxn id="82" idx="2"/>
            <a:endCxn id="83" idx="6"/>
          </p:cNvCxnSpPr>
          <p:nvPr/>
        </p:nvCxnSpPr>
        <p:spPr>
          <a:xfrm flipH="1" flipV="1">
            <a:off x="10161300" y="3227193"/>
            <a:ext cx="958570" cy="21480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A93943F-4FD0-4F0E-9597-983B8DA316B5}"/>
              </a:ext>
            </a:extLst>
          </p:cNvPr>
          <p:cNvCxnSpPr>
            <a:cxnSpLocks/>
            <a:stCxn id="88" idx="6"/>
            <a:endCxn id="97" idx="2"/>
          </p:cNvCxnSpPr>
          <p:nvPr/>
        </p:nvCxnSpPr>
        <p:spPr>
          <a:xfrm flipV="1">
            <a:off x="5212125" y="2118976"/>
            <a:ext cx="1634825" cy="50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6E521F1-AFD9-4C5B-9E33-28C043BE0C84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4783085" y="2389811"/>
            <a:ext cx="15043" cy="15438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3565447-C19B-48D0-8EA7-728DBC6C483A}"/>
              </a:ext>
            </a:extLst>
          </p:cNvPr>
          <p:cNvCxnSpPr>
            <a:cxnSpLocks/>
            <a:stCxn id="99" idx="2"/>
            <a:endCxn id="89" idx="6"/>
          </p:cNvCxnSpPr>
          <p:nvPr/>
        </p:nvCxnSpPr>
        <p:spPr>
          <a:xfrm flipH="1">
            <a:off x="5179463" y="4091327"/>
            <a:ext cx="1671236" cy="428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D12A997-CC27-4426-8C5A-3ACF48F56D0F}"/>
              </a:ext>
            </a:extLst>
          </p:cNvPr>
          <p:cNvCxnSpPr/>
          <p:nvPr/>
        </p:nvCxnSpPr>
        <p:spPr>
          <a:xfrm flipV="1">
            <a:off x="2828011" y="3467100"/>
            <a:ext cx="914" cy="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4AC6450-2B34-48FF-902A-87C035184776}"/>
              </a:ext>
            </a:extLst>
          </p:cNvPr>
          <p:cNvCxnSpPr>
            <a:cxnSpLocks/>
            <a:stCxn id="101" idx="6"/>
            <a:endCxn id="88" idx="2"/>
          </p:cNvCxnSpPr>
          <p:nvPr/>
        </p:nvCxnSpPr>
        <p:spPr>
          <a:xfrm flipV="1">
            <a:off x="3158254" y="2169402"/>
            <a:ext cx="1195790" cy="9011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FEDE743-620F-45E7-85CA-33C7B09C32CD}"/>
              </a:ext>
            </a:extLst>
          </p:cNvPr>
          <p:cNvCxnSpPr>
            <a:cxnSpLocks/>
            <a:stCxn id="101" idx="6"/>
            <a:endCxn id="89" idx="2"/>
          </p:cNvCxnSpPr>
          <p:nvPr/>
        </p:nvCxnSpPr>
        <p:spPr>
          <a:xfrm>
            <a:off x="3158254" y="3070539"/>
            <a:ext cx="1258539" cy="1063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EAB7C50-5B2F-4FC0-9416-4E274F14C49B}"/>
              </a:ext>
            </a:extLst>
          </p:cNvPr>
          <p:cNvCxnSpPr>
            <a:cxnSpLocks/>
            <a:stCxn id="97" idx="6"/>
            <a:endCxn id="83" idx="2"/>
          </p:cNvCxnSpPr>
          <p:nvPr/>
        </p:nvCxnSpPr>
        <p:spPr>
          <a:xfrm>
            <a:off x="7609620" y="2118976"/>
            <a:ext cx="1789010" cy="1108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9EF2D03-C6B4-4A71-84C0-500434769BB8}"/>
              </a:ext>
            </a:extLst>
          </p:cNvPr>
          <p:cNvCxnSpPr>
            <a:cxnSpLocks/>
            <a:stCxn id="99" idx="6"/>
            <a:endCxn id="83" idx="2"/>
          </p:cNvCxnSpPr>
          <p:nvPr/>
        </p:nvCxnSpPr>
        <p:spPr>
          <a:xfrm flipV="1">
            <a:off x="7613369" y="3227193"/>
            <a:ext cx="1785261" cy="864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4117146-5D70-40CE-9153-FD9D58DFC41C}"/>
              </a:ext>
            </a:extLst>
          </p:cNvPr>
          <p:cNvCxnSpPr>
            <a:cxnSpLocks/>
            <a:stCxn id="88" idx="4"/>
            <a:endCxn id="99" idx="2"/>
          </p:cNvCxnSpPr>
          <p:nvPr/>
        </p:nvCxnSpPr>
        <p:spPr>
          <a:xfrm>
            <a:off x="4783085" y="2389811"/>
            <a:ext cx="2067614" cy="17015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19D5CE-0B76-4FEC-BB96-56C6A2A82B15}"/>
              </a:ext>
            </a:extLst>
          </p:cNvPr>
          <p:cNvSpPr txBox="1"/>
          <p:nvPr/>
        </p:nvSpPr>
        <p:spPr>
          <a:xfrm>
            <a:off x="1613649" y="2093259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1731CD-A0BC-4DA7-AC33-A574A116AF3A}"/>
              </a:ext>
            </a:extLst>
          </p:cNvPr>
          <p:cNvSpPr txBox="1"/>
          <p:nvPr/>
        </p:nvSpPr>
        <p:spPr>
          <a:xfrm>
            <a:off x="1583112" y="3659042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A2020F-342C-4AEB-92C3-EE3B7F6B994E}"/>
              </a:ext>
            </a:extLst>
          </p:cNvPr>
          <p:cNvSpPr txBox="1"/>
          <p:nvPr/>
        </p:nvSpPr>
        <p:spPr>
          <a:xfrm>
            <a:off x="1616031" y="3176847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A4C9E4-E4A7-4359-8E7B-155B88B959BE}"/>
              </a:ext>
            </a:extLst>
          </p:cNvPr>
          <p:cNvSpPr txBox="1"/>
          <p:nvPr/>
        </p:nvSpPr>
        <p:spPr>
          <a:xfrm>
            <a:off x="1588509" y="2695044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61A017-C4C9-46B8-97F3-3A5FF1809CE5}"/>
              </a:ext>
            </a:extLst>
          </p:cNvPr>
          <p:cNvSpPr txBox="1"/>
          <p:nvPr/>
        </p:nvSpPr>
        <p:spPr>
          <a:xfrm>
            <a:off x="3551458" y="239162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3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ADD09E-72EC-4DD6-A2FC-A0F276AF46A7}"/>
              </a:ext>
            </a:extLst>
          </p:cNvPr>
          <p:cNvSpPr txBox="1"/>
          <p:nvPr/>
        </p:nvSpPr>
        <p:spPr>
          <a:xfrm>
            <a:off x="3565774" y="321679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0DB38E-9772-4DC5-B1BA-BE60875DA128}"/>
              </a:ext>
            </a:extLst>
          </p:cNvPr>
          <p:cNvSpPr txBox="1"/>
          <p:nvPr/>
        </p:nvSpPr>
        <p:spPr>
          <a:xfrm>
            <a:off x="4777132" y="29763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1D88D5-AEF3-4C05-A357-FD6DABAE82DE}"/>
              </a:ext>
            </a:extLst>
          </p:cNvPr>
          <p:cNvSpPr txBox="1"/>
          <p:nvPr/>
        </p:nvSpPr>
        <p:spPr>
          <a:xfrm>
            <a:off x="5887734" y="30534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85B8CC-FD00-4808-95D4-0D21A7872C1A}"/>
              </a:ext>
            </a:extLst>
          </p:cNvPr>
          <p:cNvSpPr txBox="1"/>
          <p:nvPr/>
        </p:nvSpPr>
        <p:spPr>
          <a:xfrm>
            <a:off x="5812408" y="41462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F885B2-CC89-4305-B240-31E995618EF2}"/>
              </a:ext>
            </a:extLst>
          </p:cNvPr>
          <p:cNvSpPr txBox="1"/>
          <p:nvPr/>
        </p:nvSpPr>
        <p:spPr>
          <a:xfrm>
            <a:off x="5809440" y="182182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777822-1068-4F05-82AA-76FAE9F18987}"/>
              </a:ext>
            </a:extLst>
          </p:cNvPr>
          <p:cNvSpPr txBox="1"/>
          <p:nvPr/>
        </p:nvSpPr>
        <p:spPr>
          <a:xfrm>
            <a:off x="8457890" y="2321136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B6AC6-0ADC-41F0-95FA-AEF8B74B48AA}"/>
              </a:ext>
            </a:extLst>
          </p:cNvPr>
          <p:cNvSpPr txBox="1"/>
          <p:nvPr/>
        </p:nvSpPr>
        <p:spPr>
          <a:xfrm>
            <a:off x="8459121" y="3720184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EE025A-6969-41A0-ADC1-18E971679CB0}"/>
              </a:ext>
            </a:extLst>
          </p:cNvPr>
          <p:cNvSpPr txBox="1"/>
          <p:nvPr/>
        </p:nvSpPr>
        <p:spPr>
          <a:xfrm>
            <a:off x="10378814" y="2130712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FABC9D-1B78-4C1D-A764-1F091D1A9AB5}"/>
              </a:ext>
            </a:extLst>
          </p:cNvPr>
          <p:cNvSpPr txBox="1"/>
          <p:nvPr/>
        </p:nvSpPr>
        <p:spPr>
          <a:xfrm>
            <a:off x="10497600" y="27850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96198B-1424-4D6E-A21D-A84A7C996780}"/>
              </a:ext>
            </a:extLst>
          </p:cNvPr>
          <p:cNvSpPr txBox="1"/>
          <p:nvPr/>
        </p:nvSpPr>
        <p:spPr>
          <a:xfrm>
            <a:off x="10608888" y="3433095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2CEBB6-9621-40DE-8D08-CA781F3888D7}"/>
              </a:ext>
            </a:extLst>
          </p:cNvPr>
          <p:cNvSpPr txBox="1"/>
          <p:nvPr/>
        </p:nvSpPr>
        <p:spPr>
          <a:xfrm>
            <a:off x="10627276" y="4178600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D6B4B7C-26E4-4B8D-B9FC-C1BCE9B882E8}"/>
              </a:ext>
            </a:extLst>
          </p:cNvPr>
          <p:cNvSpPr/>
          <p:nvPr/>
        </p:nvSpPr>
        <p:spPr>
          <a:xfrm>
            <a:off x="11119870" y="3843708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G3:0</a:t>
            </a:r>
            <a:endParaRPr lang="ar-SA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5E16A3D-9DF9-44A2-B3BB-9C08BF1D175E}"/>
              </a:ext>
            </a:extLst>
          </p:cNvPr>
          <p:cNvSpPr/>
          <p:nvPr/>
        </p:nvSpPr>
        <p:spPr>
          <a:xfrm>
            <a:off x="11119870" y="268976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G2:0</a:t>
            </a:r>
            <a:endParaRPr lang="ar-SA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38C93C3-342A-4DA0-A908-DD3736763CE8}"/>
              </a:ext>
            </a:extLst>
          </p:cNvPr>
          <p:cNvSpPr/>
          <p:nvPr/>
        </p:nvSpPr>
        <p:spPr>
          <a:xfrm>
            <a:off x="11119870" y="510562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G4:0</a:t>
            </a:r>
            <a:endParaRPr lang="ar-SA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99250D5-3AA7-4D6A-9E35-009AA8EF06F9}"/>
              </a:ext>
            </a:extLst>
          </p:cNvPr>
          <p:cNvSpPr/>
          <p:nvPr/>
        </p:nvSpPr>
        <p:spPr>
          <a:xfrm>
            <a:off x="9398630" y="3026621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R6:1</a:t>
            </a:r>
            <a:endParaRPr lang="ar-SA" sz="1400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27DA0A4-27F1-4429-BB0B-810E889AFAF6}"/>
              </a:ext>
            </a:extLst>
          </p:cNvPr>
          <p:cNvSpPr/>
          <p:nvPr/>
        </p:nvSpPr>
        <p:spPr>
          <a:xfrm>
            <a:off x="4354044" y="1948992"/>
            <a:ext cx="858081" cy="44081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R2:10</a:t>
            </a:r>
            <a:endParaRPr lang="ar-SA" sz="11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A04AC6-2D5A-43F4-ADE0-75508A57FA2C}"/>
              </a:ext>
            </a:extLst>
          </p:cNvPr>
          <p:cNvSpPr/>
          <p:nvPr/>
        </p:nvSpPr>
        <p:spPr>
          <a:xfrm>
            <a:off x="4416793" y="3933633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R3:9</a:t>
            </a:r>
            <a:endParaRPr lang="ar-SA" sz="1400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1BC8D0-6363-4BFE-94A1-AB5369FA4691}"/>
              </a:ext>
            </a:extLst>
          </p:cNvPr>
          <p:cNvSpPr/>
          <p:nvPr/>
        </p:nvSpPr>
        <p:spPr>
          <a:xfrm>
            <a:off x="6846950" y="1918404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R4:7</a:t>
            </a:r>
            <a:endParaRPr lang="ar-SA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2653699-FD73-4D8A-9F56-F73B7A7B22A1}"/>
              </a:ext>
            </a:extLst>
          </p:cNvPr>
          <p:cNvSpPr/>
          <p:nvPr/>
        </p:nvSpPr>
        <p:spPr>
          <a:xfrm>
            <a:off x="6850699" y="3890755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R5:6</a:t>
            </a:r>
            <a:endParaRPr lang="ar-SA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7FB7445-A66D-48B5-8922-0C59493D13C4}"/>
              </a:ext>
            </a:extLst>
          </p:cNvPr>
          <p:cNvSpPr/>
          <p:nvPr/>
        </p:nvSpPr>
        <p:spPr>
          <a:xfrm>
            <a:off x="2231110" y="2852195"/>
            <a:ext cx="927144" cy="43668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R1:13</a:t>
            </a:r>
            <a:endParaRPr lang="ar-SA" sz="140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8FCACEC-66B6-4578-9E24-0765616A13B3}"/>
              </a:ext>
            </a:extLst>
          </p:cNvPr>
          <p:cNvSpPr/>
          <p:nvPr/>
        </p:nvSpPr>
        <p:spPr>
          <a:xfrm>
            <a:off x="428920" y="1517260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A:14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F72DD25-6AFE-4E68-AD6D-3A6A13B2BC29}"/>
              </a:ext>
            </a:extLst>
          </p:cNvPr>
          <p:cNvSpPr/>
          <p:nvPr/>
        </p:nvSpPr>
        <p:spPr>
          <a:xfrm>
            <a:off x="428920" y="2774392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B:14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EA6D4BA-B9F7-4449-9394-4DDD982AA3DD}"/>
              </a:ext>
            </a:extLst>
          </p:cNvPr>
          <p:cNvSpPr/>
          <p:nvPr/>
        </p:nvSpPr>
        <p:spPr>
          <a:xfrm>
            <a:off x="428920" y="3933633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C:14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1940741-9316-471D-A830-0A735B4BFD5F}"/>
              </a:ext>
            </a:extLst>
          </p:cNvPr>
          <p:cNvSpPr/>
          <p:nvPr/>
        </p:nvSpPr>
        <p:spPr>
          <a:xfrm>
            <a:off x="428920" y="5250019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D:14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AF7061-5BFF-4F85-A6E6-C2A606C30F44}"/>
              </a:ext>
            </a:extLst>
          </p:cNvPr>
          <p:cNvSpPr txBox="1"/>
          <p:nvPr/>
        </p:nvSpPr>
        <p:spPr>
          <a:xfrm>
            <a:off x="2394667" y="552151"/>
            <a:ext cx="747322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Lets consider that we want to send data from host “A” to Host “G1”</a:t>
            </a:r>
            <a:endParaRPr lang="ar-SA" sz="2000" b="1" dirty="0"/>
          </a:p>
        </p:txBody>
      </p:sp>
    </p:spTree>
    <p:extLst>
      <p:ext uri="{BB962C8B-B14F-4D97-AF65-F5344CB8AC3E}">
        <p14:creationId xmlns:p14="http://schemas.microsoft.com/office/powerpoint/2010/main" val="560355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911F27-B03A-49BF-97B3-7BEC1472BDB9}"/>
              </a:ext>
            </a:extLst>
          </p:cNvPr>
          <p:cNvSpPr/>
          <p:nvPr/>
        </p:nvSpPr>
        <p:spPr>
          <a:xfrm>
            <a:off x="11119870" y="1482715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G1:0</a:t>
            </a:r>
            <a:endParaRPr lang="ar-S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B6E8A-6E15-4013-BABA-5388838F832E}"/>
              </a:ext>
            </a:extLst>
          </p:cNvPr>
          <p:cNvCxnSpPr>
            <a:cxnSpLocks/>
            <a:stCxn id="109" idx="6"/>
            <a:endCxn id="101" idx="2"/>
          </p:cNvCxnSpPr>
          <p:nvPr/>
        </p:nvCxnSpPr>
        <p:spPr>
          <a:xfrm>
            <a:off x="1191590" y="1717832"/>
            <a:ext cx="1039520" cy="13527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D3AFC6-F677-4DF4-B589-2725A09275DF}"/>
              </a:ext>
            </a:extLst>
          </p:cNvPr>
          <p:cNvCxnSpPr>
            <a:cxnSpLocks/>
            <a:stCxn id="110" idx="6"/>
            <a:endCxn id="101" idx="2"/>
          </p:cNvCxnSpPr>
          <p:nvPr/>
        </p:nvCxnSpPr>
        <p:spPr>
          <a:xfrm>
            <a:off x="1191590" y="2974964"/>
            <a:ext cx="1039520" cy="95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E2CC21-9218-416B-A32D-316F7F5223F4}"/>
              </a:ext>
            </a:extLst>
          </p:cNvPr>
          <p:cNvCxnSpPr>
            <a:cxnSpLocks/>
            <a:stCxn id="111" idx="6"/>
            <a:endCxn id="101" idx="2"/>
          </p:cNvCxnSpPr>
          <p:nvPr/>
        </p:nvCxnSpPr>
        <p:spPr>
          <a:xfrm flipV="1">
            <a:off x="1191590" y="3070539"/>
            <a:ext cx="1039520" cy="1063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959B10-937A-49AB-8E58-7DBE4829D08A}"/>
              </a:ext>
            </a:extLst>
          </p:cNvPr>
          <p:cNvCxnSpPr>
            <a:cxnSpLocks/>
            <a:stCxn id="112" idx="6"/>
            <a:endCxn id="101" idx="2"/>
          </p:cNvCxnSpPr>
          <p:nvPr/>
        </p:nvCxnSpPr>
        <p:spPr>
          <a:xfrm flipV="1">
            <a:off x="1191590" y="3070539"/>
            <a:ext cx="1039520" cy="238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2C86DB-2267-4EDD-AF6B-2225108AF572}"/>
              </a:ext>
            </a:extLst>
          </p:cNvPr>
          <p:cNvCxnSpPr>
            <a:cxnSpLocks/>
            <a:stCxn id="6" idx="2"/>
            <a:endCxn id="83" idx="6"/>
          </p:cNvCxnSpPr>
          <p:nvPr/>
        </p:nvCxnSpPr>
        <p:spPr>
          <a:xfrm flipH="1">
            <a:off x="10161300" y="1752373"/>
            <a:ext cx="958570" cy="14748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30B8F9-BF16-4DEF-AA75-2929713C00E1}"/>
              </a:ext>
            </a:extLst>
          </p:cNvPr>
          <p:cNvCxnSpPr>
            <a:cxnSpLocks/>
            <a:stCxn id="79" idx="2"/>
            <a:endCxn id="83" idx="6"/>
          </p:cNvCxnSpPr>
          <p:nvPr/>
        </p:nvCxnSpPr>
        <p:spPr>
          <a:xfrm flipH="1">
            <a:off x="10161300" y="2959425"/>
            <a:ext cx="958570" cy="267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8E8503-8B92-45CC-BA0C-75B476575140}"/>
              </a:ext>
            </a:extLst>
          </p:cNvPr>
          <p:cNvCxnSpPr>
            <a:cxnSpLocks/>
            <a:stCxn id="78" idx="2"/>
            <a:endCxn id="83" idx="6"/>
          </p:cNvCxnSpPr>
          <p:nvPr/>
        </p:nvCxnSpPr>
        <p:spPr>
          <a:xfrm flipH="1" flipV="1">
            <a:off x="10161300" y="3227193"/>
            <a:ext cx="958570" cy="8861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9CD961-9A4B-4625-85CD-EC69052CFEA5}"/>
              </a:ext>
            </a:extLst>
          </p:cNvPr>
          <p:cNvCxnSpPr>
            <a:cxnSpLocks/>
            <a:stCxn id="82" idx="2"/>
            <a:endCxn id="83" idx="6"/>
          </p:cNvCxnSpPr>
          <p:nvPr/>
        </p:nvCxnSpPr>
        <p:spPr>
          <a:xfrm flipH="1" flipV="1">
            <a:off x="10161300" y="3227193"/>
            <a:ext cx="958570" cy="21480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A93943F-4FD0-4F0E-9597-983B8DA316B5}"/>
              </a:ext>
            </a:extLst>
          </p:cNvPr>
          <p:cNvCxnSpPr>
            <a:cxnSpLocks/>
            <a:stCxn id="88" idx="6"/>
            <a:endCxn id="97" idx="2"/>
          </p:cNvCxnSpPr>
          <p:nvPr/>
        </p:nvCxnSpPr>
        <p:spPr>
          <a:xfrm flipV="1">
            <a:off x="5212125" y="2118976"/>
            <a:ext cx="1634825" cy="50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6E521F1-AFD9-4C5B-9E33-28C043BE0C84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4783085" y="2389811"/>
            <a:ext cx="15043" cy="15438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3565447-C19B-48D0-8EA7-728DBC6C483A}"/>
              </a:ext>
            </a:extLst>
          </p:cNvPr>
          <p:cNvCxnSpPr>
            <a:cxnSpLocks/>
            <a:stCxn id="99" idx="2"/>
            <a:endCxn id="89" idx="6"/>
          </p:cNvCxnSpPr>
          <p:nvPr/>
        </p:nvCxnSpPr>
        <p:spPr>
          <a:xfrm flipH="1">
            <a:off x="5179463" y="4091327"/>
            <a:ext cx="1671236" cy="428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D12A997-CC27-4426-8C5A-3ACF48F56D0F}"/>
              </a:ext>
            </a:extLst>
          </p:cNvPr>
          <p:cNvCxnSpPr/>
          <p:nvPr/>
        </p:nvCxnSpPr>
        <p:spPr>
          <a:xfrm flipV="1">
            <a:off x="2828011" y="3467100"/>
            <a:ext cx="914" cy="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4AC6450-2B34-48FF-902A-87C035184776}"/>
              </a:ext>
            </a:extLst>
          </p:cNvPr>
          <p:cNvCxnSpPr>
            <a:cxnSpLocks/>
            <a:stCxn id="101" idx="6"/>
            <a:endCxn id="88" idx="2"/>
          </p:cNvCxnSpPr>
          <p:nvPr/>
        </p:nvCxnSpPr>
        <p:spPr>
          <a:xfrm flipV="1">
            <a:off x="3158254" y="2169402"/>
            <a:ext cx="1195790" cy="9011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FEDE743-620F-45E7-85CA-33C7B09C32CD}"/>
              </a:ext>
            </a:extLst>
          </p:cNvPr>
          <p:cNvCxnSpPr>
            <a:cxnSpLocks/>
            <a:stCxn id="101" idx="6"/>
            <a:endCxn id="89" idx="2"/>
          </p:cNvCxnSpPr>
          <p:nvPr/>
        </p:nvCxnSpPr>
        <p:spPr>
          <a:xfrm>
            <a:off x="3158254" y="3070539"/>
            <a:ext cx="1258539" cy="1063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EAB7C50-5B2F-4FC0-9416-4E274F14C49B}"/>
              </a:ext>
            </a:extLst>
          </p:cNvPr>
          <p:cNvCxnSpPr>
            <a:cxnSpLocks/>
            <a:stCxn id="97" idx="6"/>
            <a:endCxn id="83" idx="2"/>
          </p:cNvCxnSpPr>
          <p:nvPr/>
        </p:nvCxnSpPr>
        <p:spPr>
          <a:xfrm>
            <a:off x="7609620" y="2118976"/>
            <a:ext cx="1789010" cy="1108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9EF2D03-C6B4-4A71-84C0-500434769BB8}"/>
              </a:ext>
            </a:extLst>
          </p:cNvPr>
          <p:cNvCxnSpPr>
            <a:cxnSpLocks/>
            <a:stCxn id="99" idx="6"/>
            <a:endCxn id="83" idx="2"/>
          </p:cNvCxnSpPr>
          <p:nvPr/>
        </p:nvCxnSpPr>
        <p:spPr>
          <a:xfrm flipV="1">
            <a:off x="7613369" y="3227193"/>
            <a:ext cx="1785261" cy="864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4117146-5D70-40CE-9153-FD9D58DFC41C}"/>
              </a:ext>
            </a:extLst>
          </p:cNvPr>
          <p:cNvCxnSpPr>
            <a:cxnSpLocks/>
            <a:stCxn id="88" idx="4"/>
            <a:endCxn id="99" idx="2"/>
          </p:cNvCxnSpPr>
          <p:nvPr/>
        </p:nvCxnSpPr>
        <p:spPr>
          <a:xfrm>
            <a:off x="4783085" y="2389811"/>
            <a:ext cx="2067614" cy="17015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19D5CE-0B76-4FEC-BB96-56C6A2A82B15}"/>
              </a:ext>
            </a:extLst>
          </p:cNvPr>
          <p:cNvSpPr txBox="1"/>
          <p:nvPr/>
        </p:nvSpPr>
        <p:spPr>
          <a:xfrm>
            <a:off x="1613649" y="2093259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1731CD-A0BC-4DA7-AC33-A574A116AF3A}"/>
              </a:ext>
            </a:extLst>
          </p:cNvPr>
          <p:cNvSpPr txBox="1"/>
          <p:nvPr/>
        </p:nvSpPr>
        <p:spPr>
          <a:xfrm>
            <a:off x="1583112" y="3659042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A2020F-342C-4AEB-92C3-EE3B7F6B994E}"/>
              </a:ext>
            </a:extLst>
          </p:cNvPr>
          <p:cNvSpPr txBox="1"/>
          <p:nvPr/>
        </p:nvSpPr>
        <p:spPr>
          <a:xfrm>
            <a:off x="1616031" y="3176847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A4C9E4-E4A7-4359-8E7B-155B88B959BE}"/>
              </a:ext>
            </a:extLst>
          </p:cNvPr>
          <p:cNvSpPr txBox="1"/>
          <p:nvPr/>
        </p:nvSpPr>
        <p:spPr>
          <a:xfrm>
            <a:off x="1588509" y="2695044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61A017-C4C9-46B8-97F3-3A5FF1809CE5}"/>
              </a:ext>
            </a:extLst>
          </p:cNvPr>
          <p:cNvSpPr txBox="1"/>
          <p:nvPr/>
        </p:nvSpPr>
        <p:spPr>
          <a:xfrm>
            <a:off x="3551458" y="239162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3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ADD09E-72EC-4DD6-A2FC-A0F276AF46A7}"/>
              </a:ext>
            </a:extLst>
          </p:cNvPr>
          <p:cNvSpPr txBox="1"/>
          <p:nvPr/>
        </p:nvSpPr>
        <p:spPr>
          <a:xfrm>
            <a:off x="3565774" y="321679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0DB38E-9772-4DC5-B1BA-BE60875DA128}"/>
              </a:ext>
            </a:extLst>
          </p:cNvPr>
          <p:cNvSpPr txBox="1"/>
          <p:nvPr/>
        </p:nvSpPr>
        <p:spPr>
          <a:xfrm>
            <a:off x="4777132" y="29763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1D88D5-AEF3-4C05-A357-FD6DABAE82DE}"/>
              </a:ext>
            </a:extLst>
          </p:cNvPr>
          <p:cNvSpPr txBox="1"/>
          <p:nvPr/>
        </p:nvSpPr>
        <p:spPr>
          <a:xfrm>
            <a:off x="5887734" y="30534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85B8CC-FD00-4808-95D4-0D21A7872C1A}"/>
              </a:ext>
            </a:extLst>
          </p:cNvPr>
          <p:cNvSpPr txBox="1"/>
          <p:nvPr/>
        </p:nvSpPr>
        <p:spPr>
          <a:xfrm>
            <a:off x="5812408" y="41462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F885B2-CC89-4305-B240-31E995618EF2}"/>
              </a:ext>
            </a:extLst>
          </p:cNvPr>
          <p:cNvSpPr txBox="1"/>
          <p:nvPr/>
        </p:nvSpPr>
        <p:spPr>
          <a:xfrm>
            <a:off x="5809440" y="182182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777822-1068-4F05-82AA-76FAE9F18987}"/>
              </a:ext>
            </a:extLst>
          </p:cNvPr>
          <p:cNvSpPr txBox="1"/>
          <p:nvPr/>
        </p:nvSpPr>
        <p:spPr>
          <a:xfrm>
            <a:off x="8457890" y="2321136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B6AC6-0ADC-41F0-95FA-AEF8B74B48AA}"/>
              </a:ext>
            </a:extLst>
          </p:cNvPr>
          <p:cNvSpPr txBox="1"/>
          <p:nvPr/>
        </p:nvSpPr>
        <p:spPr>
          <a:xfrm>
            <a:off x="8459121" y="3720184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EE025A-6969-41A0-ADC1-18E971679CB0}"/>
              </a:ext>
            </a:extLst>
          </p:cNvPr>
          <p:cNvSpPr txBox="1"/>
          <p:nvPr/>
        </p:nvSpPr>
        <p:spPr>
          <a:xfrm>
            <a:off x="10378814" y="2130712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FABC9D-1B78-4C1D-A764-1F091D1A9AB5}"/>
              </a:ext>
            </a:extLst>
          </p:cNvPr>
          <p:cNvSpPr txBox="1"/>
          <p:nvPr/>
        </p:nvSpPr>
        <p:spPr>
          <a:xfrm>
            <a:off x="10497600" y="27850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96198B-1424-4D6E-A21D-A84A7C996780}"/>
              </a:ext>
            </a:extLst>
          </p:cNvPr>
          <p:cNvSpPr txBox="1"/>
          <p:nvPr/>
        </p:nvSpPr>
        <p:spPr>
          <a:xfrm>
            <a:off x="10618670" y="346552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2CEBB6-9621-40DE-8D08-CA781F3888D7}"/>
              </a:ext>
            </a:extLst>
          </p:cNvPr>
          <p:cNvSpPr txBox="1"/>
          <p:nvPr/>
        </p:nvSpPr>
        <p:spPr>
          <a:xfrm>
            <a:off x="10655879" y="4231119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D6B4B7C-26E4-4B8D-B9FC-C1BCE9B882E8}"/>
              </a:ext>
            </a:extLst>
          </p:cNvPr>
          <p:cNvSpPr/>
          <p:nvPr/>
        </p:nvSpPr>
        <p:spPr>
          <a:xfrm>
            <a:off x="11119870" y="3843708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G3:0</a:t>
            </a:r>
            <a:endParaRPr lang="ar-SA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5E16A3D-9DF9-44A2-B3BB-9C08BF1D175E}"/>
              </a:ext>
            </a:extLst>
          </p:cNvPr>
          <p:cNvSpPr/>
          <p:nvPr/>
        </p:nvSpPr>
        <p:spPr>
          <a:xfrm>
            <a:off x="11119870" y="268976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G2:0</a:t>
            </a:r>
            <a:endParaRPr lang="ar-SA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38C93C3-342A-4DA0-A908-DD3736763CE8}"/>
              </a:ext>
            </a:extLst>
          </p:cNvPr>
          <p:cNvSpPr/>
          <p:nvPr/>
        </p:nvSpPr>
        <p:spPr>
          <a:xfrm>
            <a:off x="11119870" y="510562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G4:0</a:t>
            </a:r>
            <a:endParaRPr lang="ar-SA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99250D5-3AA7-4D6A-9E35-009AA8EF06F9}"/>
              </a:ext>
            </a:extLst>
          </p:cNvPr>
          <p:cNvSpPr/>
          <p:nvPr/>
        </p:nvSpPr>
        <p:spPr>
          <a:xfrm>
            <a:off x="9398630" y="3026621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R6:1</a:t>
            </a:r>
            <a:endParaRPr lang="ar-SA" sz="1400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27DA0A4-27F1-4429-BB0B-810E889AFAF6}"/>
              </a:ext>
            </a:extLst>
          </p:cNvPr>
          <p:cNvSpPr/>
          <p:nvPr/>
        </p:nvSpPr>
        <p:spPr>
          <a:xfrm>
            <a:off x="4354044" y="1948992"/>
            <a:ext cx="858081" cy="44081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R2:10</a:t>
            </a:r>
            <a:endParaRPr lang="ar-SA" sz="11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A04AC6-2D5A-43F4-ADE0-75508A57FA2C}"/>
              </a:ext>
            </a:extLst>
          </p:cNvPr>
          <p:cNvSpPr/>
          <p:nvPr/>
        </p:nvSpPr>
        <p:spPr>
          <a:xfrm>
            <a:off x="4416793" y="3933633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R3:9</a:t>
            </a:r>
            <a:endParaRPr lang="ar-SA" sz="1400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1BC8D0-6363-4BFE-94A1-AB5369FA4691}"/>
              </a:ext>
            </a:extLst>
          </p:cNvPr>
          <p:cNvSpPr/>
          <p:nvPr/>
        </p:nvSpPr>
        <p:spPr>
          <a:xfrm>
            <a:off x="6846950" y="1918404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R4:7</a:t>
            </a:r>
            <a:endParaRPr lang="ar-SA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2653699-FD73-4D8A-9F56-F73B7A7B22A1}"/>
              </a:ext>
            </a:extLst>
          </p:cNvPr>
          <p:cNvSpPr/>
          <p:nvPr/>
        </p:nvSpPr>
        <p:spPr>
          <a:xfrm>
            <a:off x="6850699" y="3890755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R5:6</a:t>
            </a:r>
            <a:endParaRPr lang="ar-SA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7FB7445-A66D-48B5-8922-0C59493D13C4}"/>
              </a:ext>
            </a:extLst>
          </p:cNvPr>
          <p:cNvSpPr/>
          <p:nvPr/>
        </p:nvSpPr>
        <p:spPr>
          <a:xfrm>
            <a:off x="2231110" y="2852195"/>
            <a:ext cx="927144" cy="43668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R1:13</a:t>
            </a:r>
            <a:endParaRPr lang="ar-SA" sz="140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8FCACEC-66B6-4578-9E24-0765616A13B3}"/>
              </a:ext>
            </a:extLst>
          </p:cNvPr>
          <p:cNvSpPr/>
          <p:nvPr/>
        </p:nvSpPr>
        <p:spPr>
          <a:xfrm>
            <a:off x="428920" y="1517260"/>
            <a:ext cx="762670" cy="4011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A:14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F72DD25-6AFE-4E68-AD6D-3A6A13B2BC29}"/>
              </a:ext>
            </a:extLst>
          </p:cNvPr>
          <p:cNvSpPr/>
          <p:nvPr/>
        </p:nvSpPr>
        <p:spPr>
          <a:xfrm>
            <a:off x="428920" y="2774392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B:14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EA6D4BA-B9F7-4449-9394-4DDD982AA3DD}"/>
              </a:ext>
            </a:extLst>
          </p:cNvPr>
          <p:cNvSpPr/>
          <p:nvPr/>
        </p:nvSpPr>
        <p:spPr>
          <a:xfrm>
            <a:off x="428920" y="3933633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C:14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1940741-9316-471D-A830-0A735B4BFD5F}"/>
              </a:ext>
            </a:extLst>
          </p:cNvPr>
          <p:cNvSpPr/>
          <p:nvPr/>
        </p:nvSpPr>
        <p:spPr>
          <a:xfrm>
            <a:off x="428920" y="5250019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D:14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FFC201-9E89-4904-9EEA-D2489BF5C9A6}"/>
              </a:ext>
            </a:extLst>
          </p:cNvPr>
          <p:cNvSpPr txBox="1"/>
          <p:nvPr/>
        </p:nvSpPr>
        <p:spPr>
          <a:xfrm>
            <a:off x="304800" y="390525"/>
            <a:ext cx="22518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Fringe: {A}</a:t>
            </a:r>
          </a:p>
          <a:p>
            <a:r>
              <a:rPr lang="en-US" dirty="0">
                <a:solidFill>
                  <a:schemeClr val="accent4"/>
                </a:solidFill>
              </a:rPr>
              <a:t>Expand: {}  </a:t>
            </a:r>
            <a:endParaRPr lang="ar-SA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679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911F27-B03A-49BF-97B3-7BEC1472BDB9}"/>
              </a:ext>
            </a:extLst>
          </p:cNvPr>
          <p:cNvSpPr/>
          <p:nvPr/>
        </p:nvSpPr>
        <p:spPr>
          <a:xfrm>
            <a:off x="11119870" y="1482715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G1:0</a:t>
            </a:r>
            <a:endParaRPr lang="ar-S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B6E8A-6E15-4013-BABA-5388838F832E}"/>
              </a:ext>
            </a:extLst>
          </p:cNvPr>
          <p:cNvCxnSpPr>
            <a:cxnSpLocks/>
            <a:stCxn id="109" idx="6"/>
            <a:endCxn id="101" idx="2"/>
          </p:cNvCxnSpPr>
          <p:nvPr/>
        </p:nvCxnSpPr>
        <p:spPr>
          <a:xfrm>
            <a:off x="1191590" y="1717832"/>
            <a:ext cx="1039520" cy="13527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D3AFC6-F677-4DF4-B589-2725A09275DF}"/>
              </a:ext>
            </a:extLst>
          </p:cNvPr>
          <p:cNvCxnSpPr>
            <a:cxnSpLocks/>
            <a:stCxn id="110" idx="6"/>
            <a:endCxn id="101" idx="2"/>
          </p:cNvCxnSpPr>
          <p:nvPr/>
        </p:nvCxnSpPr>
        <p:spPr>
          <a:xfrm>
            <a:off x="1191590" y="2974964"/>
            <a:ext cx="1039520" cy="95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E2CC21-9218-416B-A32D-316F7F5223F4}"/>
              </a:ext>
            </a:extLst>
          </p:cNvPr>
          <p:cNvCxnSpPr>
            <a:cxnSpLocks/>
            <a:stCxn id="111" idx="6"/>
            <a:endCxn id="101" idx="2"/>
          </p:cNvCxnSpPr>
          <p:nvPr/>
        </p:nvCxnSpPr>
        <p:spPr>
          <a:xfrm flipV="1">
            <a:off x="1191590" y="3070539"/>
            <a:ext cx="1039520" cy="1063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959B10-937A-49AB-8E58-7DBE4829D08A}"/>
              </a:ext>
            </a:extLst>
          </p:cNvPr>
          <p:cNvCxnSpPr>
            <a:cxnSpLocks/>
            <a:stCxn id="112" idx="6"/>
            <a:endCxn id="101" idx="2"/>
          </p:cNvCxnSpPr>
          <p:nvPr/>
        </p:nvCxnSpPr>
        <p:spPr>
          <a:xfrm flipV="1">
            <a:off x="1191590" y="3070539"/>
            <a:ext cx="1039520" cy="238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2C86DB-2267-4EDD-AF6B-2225108AF572}"/>
              </a:ext>
            </a:extLst>
          </p:cNvPr>
          <p:cNvCxnSpPr>
            <a:cxnSpLocks/>
            <a:stCxn id="6" idx="2"/>
            <a:endCxn id="83" idx="6"/>
          </p:cNvCxnSpPr>
          <p:nvPr/>
        </p:nvCxnSpPr>
        <p:spPr>
          <a:xfrm flipH="1">
            <a:off x="10161300" y="1752373"/>
            <a:ext cx="958570" cy="14748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30B8F9-BF16-4DEF-AA75-2929713C00E1}"/>
              </a:ext>
            </a:extLst>
          </p:cNvPr>
          <p:cNvCxnSpPr>
            <a:cxnSpLocks/>
            <a:stCxn id="79" idx="2"/>
            <a:endCxn id="83" idx="6"/>
          </p:cNvCxnSpPr>
          <p:nvPr/>
        </p:nvCxnSpPr>
        <p:spPr>
          <a:xfrm flipH="1">
            <a:off x="10161300" y="2959425"/>
            <a:ext cx="958570" cy="267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8E8503-8B92-45CC-BA0C-75B476575140}"/>
              </a:ext>
            </a:extLst>
          </p:cNvPr>
          <p:cNvCxnSpPr>
            <a:cxnSpLocks/>
            <a:stCxn id="78" idx="2"/>
            <a:endCxn id="83" idx="6"/>
          </p:cNvCxnSpPr>
          <p:nvPr/>
        </p:nvCxnSpPr>
        <p:spPr>
          <a:xfrm flipH="1" flipV="1">
            <a:off x="10161300" y="3227193"/>
            <a:ext cx="958570" cy="8861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9CD961-9A4B-4625-85CD-EC69052CFEA5}"/>
              </a:ext>
            </a:extLst>
          </p:cNvPr>
          <p:cNvCxnSpPr>
            <a:cxnSpLocks/>
            <a:stCxn id="82" idx="2"/>
            <a:endCxn id="83" idx="6"/>
          </p:cNvCxnSpPr>
          <p:nvPr/>
        </p:nvCxnSpPr>
        <p:spPr>
          <a:xfrm flipH="1" flipV="1">
            <a:off x="10161300" y="3227193"/>
            <a:ext cx="958570" cy="21480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A93943F-4FD0-4F0E-9597-983B8DA316B5}"/>
              </a:ext>
            </a:extLst>
          </p:cNvPr>
          <p:cNvCxnSpPr>
            <a:cxnSpLocks/>
            <a:stCxn id="88" idx="6"/>
            <a:endCxn id="97" idx="2"/>
          </p:cNvCxnSpPr>
          <p:nvPr/>
        </p:nvCxnSpPr>
        <p:spPr>
          <a:xfrm flipV="1">
            <a:off x="5212125" y="2118976"/>
            <a:ext cx="1634825" cy="50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6E521F1-AFD9-4C5B-9E33-28C043BE0C84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4783085" y="2389811"/>
            <a:ext cx="15043" cy="15438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3565447-C19B-48D0-8EA7-728DBC6C483A}"/>
              </a:ext>
            </a:extLst>
          </p:cNvPr>
          <p:cNvCxnSpPr>
            <a:cxnSpLocks/>
            <a:stCxn id="99" idx="2"/>
            <a:endCxn id="89" idx="6"/>
          </p:cNvCxnSpPr>
          <p:nvPr/>
        </p:nvCxnSpPr>
        <p:spPr>
          <a:xfrm flipH="1">
            <a:off x="5179463" y="4091327"/>
            <a:ext cx="1671236" cy="428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D12A997-CC27-4426-8C5A-3ACF48F56D0F}"/>
              </a:ext>
            </a:extLst>
          </p:cNvPr>
          <p:cNvCxnSpPr/>
          <p:nvPr/>
        </p:nvCxnSpPr>
        <p:spPr>
          <a:xfrm flipV="1">
            <a:off x="2828011" y="3467100"/>
            <a:ext cx="914" cy="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4AC6450-2B34-48FF-902A-87C035184776}"/>
              </a:ext>
            </a:extLst>
          </p:cNvPr>
          <p:cNvCxnSpPr>
            <a:cxnSpLocks/>
            <a:stCxn id="101" idx="6"/>
            <a:endCxn id="88" idx="2"/>
          </p:cNvCxnSpPr>
          <p:nvPr/>
        </p:nvCxnSpPr>
        <p:spPr>
          <a:xfrm flipV="1">
            <a:off x="3158254" y="2169402"/>
            <a:ext cx="1195790" cy="9011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FEDE743-620F-45E7-85CA-33C7B09C32CD}"/>
              </a:ext>
            </a:extLst>
          </p:cNvPr>
          <p:cNvCxnSpPr>
            <a:cxnSpLocks/>
            <a:stCxn id="101" idx="6"/>
            <a:endCxn id="89" idx="2"/>
          </p:cNvCxnSpPr>
          <p:nvPr/>
        </p:nvCxnSpPr>
        <p:spPr>
          <a:xfrm>
            <a:off x="3158254" y="3070539"/>
            <a:ext cx="1258539" cy="1063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EAB7C50-5B2F-4FC0-9416-4E274F14C49B}"/>
              </a:ext>
            </a:extLst>
          </p:cNvPr>
          <p:cNvCxnSpPr>
            <a:cxnSpLocks/>
            <a:stCxn id="97" idx="6"/>
            <a:endCxn id="83" idx="2"/>
          </p:cNvCxnSpPr>
          <p:nvPr/>
        </p:nvCxnSpPr>
        <p:spPr>
          <a:xfrm>
            <a:off x="7609620" y="2118976"/>
            <a:ext cx="1789010" cy="1108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9EF2D03-C6B4-4A71-84C0-500434769BB8}"/>
              </a:ext>
            </a:extLst>
          </p:cNvPr>
          <p:cNvCxnSpPr>
            <a:cxnSpLocks/>
            <a:stCxn id="99" idx="6"/>
            <a:endCxn id="83" idx="2"/>
          </p:cNvCxnSpPr>
          <p:nvPr/>
        </p:nvCxnSpPr>
        <p:spPr>
          <a:xfrm flipV="1">
            <a:off x="7613369" y="3227193"/>
            <a:ext cx="1785261" cy="864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4117146-5D70-40CE-9153-FD9D58DFC41C}"/>
              </a:ext>
            </a:extLst>
          </p:cNvPr>
          <p:cNvCxnSpPr>
            <a:cxnSpLocks/>
            <a:stCxn id="88" idx="4"/>
            <a:endCxn id="99" idx="2"/>
          </p:cNvCxnSpPr>
          <p:nvPr/>
        </p:nvCxnSpPr>
        <p:spPr>
          <a:xfrm>
            <a:off x="4783085" y="2389811"/>
            <a:ext cx="2067614" cy="17015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19D5CE-0B76-4FEC-BB96-56C6A2A82B15}"/>
              </a:ext>
            </a:extLst>
          </p:cNvPr>
          <p:cNvSpPr txBox="1"/>
          <p:nvPr/>
        </p:nvSpPr>
        <p:spPr>
          <a:xfrm>
            <a:off x="1613649" y="2093259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1731CD-A0BC-4DA7-AC33-A574A116AF3A}"/>
              </a:ext>
            </a:extLst>
          </p:cNvPr>
          <p:cNvSpPr txBox="1"/>
          <p:nvPr/>
        </p:nvSpPr>
        <p:spPr>
          <a:xfrm>
            <a:off x="1583112" y="3659042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A2020F-342C-4AEB-92C3-EE3B7F6B994E}"/>
              </a:ext>
            </a:extLst>
          </p:cNvPr>
          <p:cNvSpPr txBox="1"/>
          <p:nvPr/>
        </p:nvSpPr>
        <p:spPr>
          <a:xfrm>
            <a:off x="1616031" y="3176847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A4C9E4-E4A7-4359-8E7B-155B88B959BE}"/>
              </a:ext>
            </a:extLst>
          </p:cNvPr>
          <p:cNvSpPr txBox="1"/>
          <p:nvPr/>
        </p:nvSpPr>
        <p:spPr>
          <a:xfrm>
            <a:off x="1588509" y="2695044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61A017-C4C9-46B8-97F3-3A5FF1809CE5}"/>
              </a:ext>
            </a:extLst>
          </p:cNvPr>
          <p:cNvSpPr txBox="1"/>
          <p:nvPr/>
        </p:nvSpPr>
        <p:spPr>
          <a:xfrm>
            <a:off x="3551458" y="239162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3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ADD09E-72EC-4DD6-A2FC-A0F276AF46A7}"/>
              </a:ext>
            </a:extLst>
          </p:cNvPr>
          <p:cNvSpPr txBox="1"/>
          <p:nvPr/>
        </p:nvSpPr>
        <p:spPr>
          <a:xfrm>
            <a:off x="3565774" y="321679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0DB38E-9772-4DC5-B1BA-BE60875DA128}"/>
              </a:ext>
            </a:extLst>
          </p:cNvPr>
          <p:cNvSpPr txBox="1"/>
          <p:nvPr/>
        </p:nvSpPr>
        <p:spPr>
          <a:xfrm>
            <a:off x="4777132" y="29763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1D88D5-AEF3-4C05-A357-FD6DABAE82DE}"/>
              </a:ext>
            </a:extLst>
          </p:cNvPr>
          <p:cNvSpPr txBox="1"/>
          <p:nvPr/>
        </p:nvSpPr>
        <p:spPr>
          <a:xfrm>
            <a:off x="5887734" y="30534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85B8CC-FD00-4808-95D4-0D21A7872C1A}"/>
              </a:ext>
            </a:extLst>
          </p:cNvPr>
          <p:cNvSpPr txBox="1"/>
          <p:nvPr/>
        </p:nvSpPr>
        <p:spPr>
          <a:xfrm>
            <a:off x="5812408" y="41462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F885B2-CC89-4305-B240-31E995618EF2}"/>
              </a:ext>
            </a:extLst>
          </p:cNvPr>
          <p:cNvSpPr txBox="1"/>
          <p:nvPr/>
        </p:nvSpPr>
        <p:spPr>
          <a:xfrm>
            <a:off x="5809440" y="182182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777822-1068-4F05-82AA-76FAE9F18987}"/>
              </a:ext>
            </a:extLst>
          </p:cNvPr>
          <p:cNvSpPr txBox="1"/>
          <p:nvPr/>
        </p:nvSpPr>
        <p:spPr>
          <a:xfrm>
            <a:off x="8457890" y="2321136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B6AC6-0ADC-41F0-95FA-AEF8B74B48AA}"/>
              </a:ext>
            </a:extLst>
          </p:cNvPr>
          <p:cNvSpPr txBox="1"/>
          <p:nvPr/>
        </p:nvSpPr>
        <p:spPr>
          <a:xfrm>
            <a:off x="8459121" y="3720184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EE025A-6969-41A0-ADC1-18E971679CB0}"/>
              </a:ext>
            </a:extLst>
          </p:cNvPr>
          <p:cNvSpPr txBox="1"/>
          <p:nvPr/>
        </p:nvSpPr>
        <p:spPr>
          <a:xfrm>
            <a:off x="10378814" y="2130712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FABC9D-1B78-4C1D-A764-1F091D1A9AB5}"/>
              </a:ext>
            </a:extLst>
          </p:cNvPr>
          <p:cNvSpPr txBox="1"/>
          <p:nvPr/>
        </p:nvSpPr>
        <p:spPr>
          <a:xfrm>
            <a:off x="10497600" y="27850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96198B-1424-4D6E-A21D-A84A7C996780}"/>
              </a:ext>
            </a:extLst>
          </p:cNvPr>
          <p:cNvSpPr txBox="1"/>
          <p:nvPr/>
        </p:nvSpPr>
        <p:spPr>
          <a:xfrm>
            <a:off x="10637430" y="3470182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2CEBB6-9621-40DE-8D08-CA781F3888D7}"/>
              </a:ext>
            </a:extLst>
          </p:cNvPr>
          <p:cNvSpPr txBox="1"/>
          <p:nvPr/>
        </p:nvSpPr>
        <p:spPr>
          <a:xfrm>
            <a:off x="10637429" y="4236494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D6B4B7C-26E4-4B8D-B9FC-C1BCE9B882E8}"/>
              </a:ext>
            </a:extLst>
          </p:cNvPr>
          <p:cNvSpPr/>
          <p:nvPr/>
        </p:nvSpPr>
        <p:spPr>
          <a:xfrm>
            <a:off x="11119870" y="3843708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G3:0</a:t>
            </a:r>
            <a:endParaRPr lang="ar-SA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5E16A3D-9DF9-44A2-B3BB-9C08BF1D175E}"/>
              </a:ext>
            </a:extLst>
          </p:cNvPr>
          <p:cNvSpPr/>
          <p:nvPr/>
        </p:nvSpPr>
        <p:spPr>
          <a:xfrm>
            <a:off x="11119870" y="268976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G2:0</a:t>
            </a:r>
            <a:endParaRPr lang="ar-SA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38C93C3-342A-4DA0-A908-DD3736763CE8}"/>
              </a:ext>
            </a:extLst>
          </p:cNvPr>
          <p:cNvSpPr/>
          <p:nvPr/>
        </p:nvSpPr>
        <p:spPr>
          <a:xfrm>
            <a:off x="11119870" y="510562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G4:0</a:t>
            </a:r>
            <a:endParaRPr lang="ar-SA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99250D5-3AA7-4D6A-9E35-009AA8EF06F9}"/>
              </a:ext>
            </a:extLst>
          </p:cNvPr>
          <p:cNvSpPr/>
          <p:nvPr/>
        </p:nvSpPr>
        <p:spPr>
          <a:xfrm>
            <a:off x="9398630" y="3026621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R6:1</a:t>
            </a:r>
            <a:endParaRPr lang="ar-SA" sz="1400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27DA0A4-27F1-4429-BB0B-810E889AFAF6}"/>
              </a:ext>
            </a:extLst>
          </p:cNvPr>
          <p:cNvSpPr/>
          <p:nvPr/>
        </p:nvSpPr>
        <p:spPr>
          <a:xfrm>
            <a:off x="4354044" y="1948992"/>
            <a:ext cx="858081" cy="44081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R2:10</a:t>
            </a:r>
            <a:endParaRPr lang="ar-SA" sz="11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A04AC6-2D5A-43F4-ADE0-75508A57FA2C}"/>
              </a:ext>
            </a:extLst>
          </p:cNvPr>
          <p:cNvSpPr/>
          <p:nvPr/>
        </p:nvSpPr>
        <p:spPr>
          <a:xfrm>
            <a:off x="4416793" y="3933633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R3:9</a:t>
            </a:r>
            <a:endParaRPr lang="ar-SA" sz="1400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1BC8D0-6363-4BFE-94A1-AB5369FA4691}"/>
              </a:ext>
            </a:extLst>
          </p:cNvPr>
          <p:cNvSpPr/>
          <p:nvPr/>
        </p:nvSpPr>
        <p:spPr>
          <a:xfrm>
            <a:off x="6846950" y="1918404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R4:7</a:t>
            </a:r>
            <a:endParaRPr lang="ar-SA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2653699-FD73-4D8A-9F56-F73B7A7B22A1}"/>
              </a:ext>
            </a:extLst>
          </p:cNvPr>
          <p:cNvSpPr/>
          <p:nvPr/>
        </p:nvSpPr>
        <p:spPr>
          <a:xfrm>
            <a:off x="6850699" y="3890755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R5:6</a:t>
            </a:r>
            <a:endParaRPr lang="ar-SA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7FB7445-A66D-48B5-8922-0C59493D13C4}"/>
              </a:ext>
            </a:extLst>
          </p:cNvPr>
          <p:cNvSpPr/>
          <p:nvPr/>
        </p:nvSpPr>
        <p:spPr>
          <a:xfrm>
            <a:off x="2231110" y="2852195"/>
            <a:ext cx="927144" cy="4366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R1:13</a:t>
            </a:r>
            <a:endParaRPr lang="ar-SA" sz="140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8FCACEC-66B6-4578-9E24-0765616A13B3}"/>
              </a:ext>
            </a:extLst>
          </p:cNvPr>
          <p:cNvSpPr/>
          <p:nvPr/>
        </p:nvSpPr>
        <p:spPr>
          <a:xfrm>
            <a:off x="428920" y="1517260"/>
            <a:ext cx="762670" cy="40114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A:14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F72DD25-6AFE-4E68-AD6D-3A6A13B2BC29}"/>
              </a:ext>
            </a:extLst>
          </p:cNvPr>
          <p:cNvSpPr/>
          <p:nvPr/>
        </p:nvSpPr>
        <p:spPr>
          <a:xfrm>
            <a:off x="428920" y="2774392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B:14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EA6D4BA-B9F7-4449-9394-4DDD982AA3DD}"/>
              </a:ext>
            </a:extLst>
          </p:cNvPr>
          <p:cNvSpPr/>
          <p:nvPr/>
        </p:nvSpPr>
        <p:spPr>
          <a:xfrm>
            <a:off x="428920" y="3933633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C:14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1940741-9316-471D-A830-0A735B4BFD5F}"/>
              </a:ext>
            </a:extLst>
          </p:cNvPr>
          <p:cNvSpPr/>
          <p:nvPr/>
        </p:nvSpPr>
        <p:spPr>
          <a:xfrm>
            <a:off x="428920" y="5250019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D:14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FFC201-9E89-4904-9EEA-D2489BF5C9A6}"/>
              </a:ext>
            </a:extLst>
          </p:cNvPr>
          <p:cNvSpPr txBox="1"/>
          <p:nvPr/>
        </p:nvSpPr>
        <p:spPr>
          <a:xfrm>
            <a:off x="304800" y="390525"/>
            <a:ext cx="22518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Fringe: {R1}</a:t>
            </a:r>
          </a:p>
          <a:p>
            <a:r>
              <a:rPr lang="en-US" dirty="0">
                <a:solidFill>
                  <a:schemeClr val="accent4"/>
                </a:solidFill>
              </a:rPr>
              <a:t>Expand: {A}  </a:t>
            </a:r>
            <a:endParaRPr lang="ar-SA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9202AB-ED8C-4A12-9E9B-CDFC37AB2C7E}"/>
              </a:ext>
            </a:extLst>
          </p:cNvPr>
          <p:cNvSpPr txBox="1"/>
          <p:nvPr/>
        </p:nvSpPr>
        <p:spPr>
          <a:xfrm>
            <a:off x="2267463" y="2513641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F(R1)=14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2FEA7B-2BB4-44ED-8F8A-CD01F146132C}"/>
              </a:ext>
            </a:extLst>
          </p:cNvPr>
          <p:cNvSpPr txBox="1"/>
          <p:nvPr/>
        </p:nvSpPr>
        <p:spPr>
          <a:xfrm>
            <a:off x="2296630" y="289037"/>
            <a:ext cx="754038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Calculate F(n) for neighboring states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F(n)= G(n)+H(n)</a:t>
            </a:r>
          </a:p>
        </p:txBody>
      </p:sp>
    </p:spTree>
    <p:extLst>
      <p:ext uri="{BB962C8B-B14F-4D97-AF65-F5344CB8AC3E}">
        <p14:creationId xmlns:p14="http://schemas.microsoft.com/office/powerpoint/2010/main" val="1970047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911F27-B03A-49BF-97B3-7BEC1472BDB9}"/>
              </a:ext>
            </a:extLst>
          </p:cNvPr>
          <p:cNvSpPr/>
          <p:nvPr/>
        </p:nvSpPr>
        <p:spPr>
          <a:xfrm>
            <a:off x="11119870" y="1482715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G1:0</a:t>
            </a:r>
            <a:endParaRPr lang="ar-S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B6E8A-6E15-4013-BABA-5388838F832E}"/>
              </a:ext>
            </a:extLst>
          </p:cNvPr>
          <p:cNvCxnSpPr>
            <a:cxnSpLocks/>
            <a:stCxn id="109" idx="6"/>
            <a:endCxn id="101" idx="2"/>
          </p:cNvCxnSpPr>
          <p:nvPr/>
        </p:nvCxnSpPr>
        <p:spPr>
          <a:xfrm>
            <a:off x="1191590" y="1717832"/>
            <a:ext cx="1039520" cy="135270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D3AFC6-F677-4DF4-B589-2725A09275DF}"/>
              </a:ext>
            </a:extLst>
          </p:cNvPr>
          <p:cNvCxnSpPr>
            <a:cxnSpLocks/>
            <a:stCxn id="110" idx="6"/>
            <a:endCxn id="101" idx="2"/>
          </p:cNvCxnSpPr>
          <p:nvPr/>
        </p:nvCxnSpPr>
        <p:spPr>
          <a:xfrm>
            <a:off x="1191590" y="2974964"/>
            <a:ext cx="1039520" cy="95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E2CC21-9218-416B-A32D-316F7F5223F4}"/>
              </a:ext>
            </a:extLst>
          </p:cNvPr>
          <p:cNvCxnSpPr>
            <a:cxnSpLocks/>
            <a:stCxn id="111" idx="6"/>
            <a:endCxn id="101" idx="2"/>
          </p:cNvCxnSpPr>
          <p:nvPr/>
        </p:nvCxnSpPr>
        <p:spPr>
          <a:xfrm flipV="1">
            <a:off x="1191590" y="3070539"/>
            <a:ext cx="1039520" cy="1063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959B10-937A-49AB-8E58-7DBE4829D08A}"/>
              </a:ext>
            </a:extLst>
          </p:cNvPr>
          <p:cNvCxnSpPr>
            <a:cxnSpLocks/>
            <a:stCxn id="112" idx="6"/>
            <a:endCxn id="101" idx="2"/>
          </p:cNvCxnSpPr>
          <p:nvPr/>
        </p:nvCxnSpPr>
        <p:spPr>
          <a:xfrm flipV="1">
            <a:off x="1191590" y="3070539"/>
            <a:ext cx="1039520" cy="238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2C86DB-2267-4EDD-AF6B-2225108AF572}"/>
              </a:ext>
            </a:extLst>
          </p:cNvPr>
          <p:cNvCxnSpPr>
            <a:cxnSpLocks/>
            <a:stCxn id="6" idx="2"/>
            <a:endCxn id="83" idx="6"/>
          </p:cNvCxnSpPr>
          <p:nvPr/>
        </p:nvCxnSpPr>
        <p:spPr>
          <a:xfrm flipH="1">
            <a:off x="10161300" y="1752373"/>
            <a:ext cx="958570" cy="14748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30B8F9-BF16-4DEF-AA75-2929713C00E1}"/>
              </a:ext>
            </a:extLst>
          </p:cNvPr>
          <p:cNvCxnSpPr>
            <a:cxnSpLocks/>
            <a:stCxn id="79" idx="2"/>
            <a:endCxn id="83" idx="6"/>
          </p:cNvCxnSpPr>
          <p:nvPr/>
        </p:nvCxnSpPr>
        <p:spPr>
          <a:xfrm flipH="1">
            <a:off x="10161300" y="2959425"/>
            <a:ext cx="958570" cy="267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8E8503-8B92-45CC-BA0C-75B476575140}"/>
              </a:ext>
            </a:extLst>
          </p:cNvPr>
          <p:cNvCxnSpPr>
            <a:cxnSpLocks/>
            <a:stCxn id="78" idx="2"/>
            <a:endCxn id="83" idx="6"/>
          </p:cNvCxnSpPr>
          <p:nvPr/>
        </p:nvCxnSpPr>
        <p:spPr>
          <a:xfrm flipH="1" flipV="1">
            <a:off x="10161300" y="3227193"/>
            <a:ext cx="958570" cy="8861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9CD961-9A4B-4625-85CD-EC69052CFEA5}"/>
              </a:ext>
            </a:extLst>
          </p:cNvPr>
          <p:cNvCxnSpPr>
            <a:cxnSpLocks/>
            <a:stCxn id="82" idx="2"/>
            <a:endCxn id="83" idx="6"/>
          </p:cNvCxnSpPr>
          <p:nvPr/>
        </p:nvCxnSpPr>
        <p:spPr>
          <a:xfrm flipH="1" flipV="1">
            <a:off x="10161300" y="3227193"/>
            <a:ext cx="958570" cy="21480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A93943F-4FD0-4F0E-9597-983B8DA316B5}"/>
              </a:ext>
            </a:extLst>
          </p:cNvPr>
          <p:cNvCxnSpPr>
            <a:cxnSpLocks/>
            <a:stCxn id="88" idx="6"/>
            <a:endCxn id="97" idx="2"/>
          </p:cNvCxnSpPr>
          <p:nvPr/>
        </p:nvCxnSpPr>
        <p:spPr>
          <a:xfrm flipV="1">
            <a:off x="5212125" y="2118976"/>
            <a:ext cx="1634825" cy="50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6E521F1-AFD9-4C5B-9E33-28C043BE0C84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4783085" y="2389811"/>
            <a:ext cx="15043" cy="15438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3565447-C19B-48D0-8EA7-728DBC6C483A}"/>
              </a:ext>
            </a:extLst>
          </p:cNvPr>
          <p:cNvCxnSpPr>
            <a:cxnSpLocks/>
            <a:stCxn id="99" idx="2"/>
            <a:endCxn id="89" idx="6"/>
          </p:cNvCxnSpPr>
          <p:nvPr/>
        </p:nvCxnSpPr>
        <p:spPr>
          <a:xfrm flipH="1">
            <a:off x="5179463" y="4091327"/>
            <a:ext cx="1671236" cy="428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D12A997-CC27-4426-8C5A-3ACF48F56D0F}"/>
              </a:ext>
            </a:extLst>
          </p:cNvPr>
          <p:cNvCxnSpPr/>
          <p:nvPr/>
        </p:nvCxnSpPr>
        <p:spPr>
          <a:xfrm flipV="1">
            <a:off x="2828011" y="3467100"/>
            <a:ext cx="914" cy="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4AC6450-2B34-48FF-902A-87C035184776}"/>
              </a:ext>
            </a:extLst>
          </p:cNvPr>
          <p:cNvCxnSpPr>
            <a:cxnSpLocks/>
            <a:stCxn id="101" idx="6"/>
            <a:endCxn id="88" idx="2"/>
          </p:cNvCxnSpPr>
          <p:nvPr/>
        </p:nvCxnSpPr>
        <p:spPr>
          <a:xfrm flipV="1">
            <a:off x="3158254" y="2169402"/>
            <a:ext cx="1195790" cy="901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FEDE743-620F-45E7-85CA-33C7B09C32CD}"/>
              </a:ext>
            </a:extLst>
          </p:cNvPr>
          <p:cNvCxnSpPr>
            <a:cxnSpLocks/>
            <a:stCxn id="101" idx="6"/>
            <a:endCxn id="89" idx="2"/>
          </p:cNvCxnSpPr>
          <p:nvPr/>
        </p:nvCxnSpPr>
        <p:spPr>
          <a:xfrm>
            <a:off x="3158254" y="3070539"/>
            <a:ext cx="1258539" cy="1063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EAB7C50-5B2F-4FC0-9416-4E274F14C49B}"/>
              </a:ext>
            </a:extLst>
          </p:cNvPr>
          <p:cNvCxnSpPr>
            <a:cxnSpLocks/>
            <a:stCxn id="97" idx="6"/>
            <a:endCxn id="83" idx="2"/>
          </p:cNvCxnSpPr>
          <p:nvPr/>
        </p:nvCxnSpPr>
        <p:spPr>
          <a:xfrm>
            <a:off x="7609620" y="2118976"/>
            <a:ext cx="1789010" cy="1108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9EF2D03-C6B4-4A71-84C0-500434769BB8}"/>
              </a:ext>
            </a:extLst>
          </p:cNvPr>
          <p:cNvCxnSpPr>
            <a:cxnSpLocks/>
            <a:stCxn id="99" idx="6"/>
            <a:endCxn id="83" idx="2"/>
          </p:cNvCxnSpPr>
          <p:nvPr/>
        </p:nvCxnSpPr>
        <p:spPr>
          <a:xfrm flipV="1">
            <a:off x="7613369" y="3227193"/>
            <a:ext cx="1785261" cy="864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4117146-5D70-40CE-9153-FD9D58DFC41C}"/>
              </a:ext>
            </a:extLst>
          </p:cNvPr>
          <p:cNvCxnSpPr>
            <a:cxnSpLocks/>
            <a:stCxn id="88" idx="4"/>
            <a:endCxn id="99" idx="2"/>
          </p:cNvCxnSpPr>
          <p:nvPr/>
        </p:nvCxnSpPr>
        <p:spPr>
          <a:xfrm>
            <a:off x="4783085" y="2389811"/>
            <a:ext cx="2067614" cy="17015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19D5CE-0B76-4FEC-BB96-56C6A2A82B15}"/>
              </a:ext>
            </a:extLst>
          </p:cNvPr>
          <p:cNvSpPr txBox="1"/>
          <p:nvPr/>
        </p:nvSpPr>
        <p:spPr>
          <a:xfrm>
            <a:off x="1613649" y="2093259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1731CD-A0BC-4DA7-AC33-A574A116AF3A}"/>
              </a:ext>
            </a:extLst>
          </p:cNvPr>
          <p:cNvSpPr txBox="1"/>
          <p:nvPr/>
        </p:nvSpPr>
        <p:spPr>
          <a:xfrm>
            <a:off x="1583112" y="3659042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A2020F-342C-4AEB-92C3-EE3B7F6B994E}"/>
              </a:ext>
            </a:extLst>
          </p:cNvPr>
          <p:cNvSpPr txBox="1"/>
          <p:nvPr/>
        </p:nvSpPr>
        <p:spPr>
          <a:xfrm>
            <a:off x="1616031" y="3176847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A4C9E4-E4A7-4359-8E7B-155B88B959BE}"/>
              </a:ext>
            </a:extLst>
          </p:cNvPr>
          <p:cNvSpPr txBox="1"/>
          <p:nvPr/>
        </p:nvSpPr>
        <p:spPr>
          <a:xfrm>
            <a:off x="1588509" y="2695044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61A017-C4C9-46B8-97F3-3A5FF1809CE5}"/>
              </a:ext>
            </a:extLst>
          </p:cNvPr>
          <p:cNvSpPr txBox="1"/>
          <p:nvPr/>
        </p:nvSpPr>
        <p:spPr>
          <a:xfrm>
            <a:off x="3529946" y="2374385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3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ADD09E-72EC-4DD6-A2FC-A0F276AF46A7}"/>
              </a:ext>
            </a:extLst>
          </p:cNvPr>
          <p:cNvSpPr txBox="1"/>
          <p:nvPr/>
        </p:nvSpPr>
        <p:spPr>
          <a:xfrm>
            <a:off x="3565774" y="3216797"/>
            <a:ext cx="37095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0DB38E-9772-4DC5-B1BA-BE60875DA128}"/>
              </a:ext>
            </a:extLst>
          </p:cNvPr>
          <p:cNvSpPr txBox="1"/>
          <p:nvPr/>
        </p:nvSpPr>
        <p:spPr>
          <a:xfrm>
            <a:off x="4777132" y="29763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1D88D5-AEF3-4C05-A357-FD6DABAE82DE}"/>
              </a:ext>
            </a:extLst>
          </p:cNvPr>
          <p:cNvSpPr txBox="1"/>
          <p:nvPr/>
        </p:nvSpPr>
        <p:spPr>
          <a:xfrm>
            <a:off x="5887734" y="30534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85B8CC-FD00-4808-95D4-0D21A7872C1A}"/>
              </a:ext>
            </a:extLst>
          </p:cNvPr>
          <p:cNvSpPr txBox="1"/>
          <p:nvPr/>
        </p:nvSpPr>
        <p:spPr>
          <a:xfrm>
            <a:off x="5812408" y="41462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F885B2-CC89-4305-B240-31E995618EF2}"/>
              </a:ext>
            </a:extLst>
          </p:cNvPr>
          <p:cNvSpPr txBox="1"/>
          <p:nvPr/>
        </p:nvSpPr>
        <p:spPr>
          <a:xfrm>
            <a:off x="5809440" y="182182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777822-1068-4F05-82AA-76FAE9F18987}"/>
              </a:ext>
            </a:extLst>
          </p:cNvPr>
          <p:cNvSpPr txBox="1"/>
          <p:nvPr/>
        </p:nvSpPr>
        <p:spPr>
          <a:xfrm>
            <a:off x="8457890" y="2321136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B6AC6-0ADC-41F0-95FA-AEF8B74B48AA}"/>
              </a:ext>
            </a:extLst>
          </p:cNvPr>
          <p:cNvSpPr txBox="1"/>
          <p:nvPr/>
        </p:nvSpPr>
        <p:spPr>
          <a:xfrm>
            <a:off x="8459121" y="3720184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EE025A-6969-41A0-ADC1-18E971679CB0}"/>
              </a:ext>
            </a:extLst>
          </p:cNvPr>
          <p:cNvSpPr txBox="1"/>
          <p:nvPr/>
        </p:nvSpPr>
        <p:spPr>
          <a:xfrm>
            <a:off x="10378814" y="2130712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FABC9D-1B78-4C1D-A764-1F091D1A9AB5}"/>
              </a:ext>
            </a:extLst>
          </p:cNvPr>
          <p:cNvSpPr txBox="1"/>
          <p:nvPr/>
        </p:nvSpPr>
        <p:spPr>
          <a:xfrm>
            <a:off x="10497600" y="27850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96198B-1424-4D6E-A21D-A84A7C996780}"/>
              </a:ext>
            </a:extLst>
          </p:cNvPr>
          <p:cNvSpPr txBox="1"/>
          <p:nvPr/>
        </p:nvSpPr>
        <p:spPr>
          <a:xfrm>
            <a:off x="10640585" y="3444453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2CEBB6-9621-40DE-8D08-CA781F3888D7}"/>
              </a:ext>
            </a:extLst>
          </p:cNvPr>
          <p:cNvSpPr txBox="1"/>
          <p:nvPr/>
        </p:nvSpPr>
        <p:spPr>
          <a:xfrm>
            <a:off x="10640584" y="4134205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D6B4B7C-26E4-4B8D-B9FC-C1BCE9B882E8}"/>
              </a:ext>
            </a:extLst>
          </p:cNvPr>
          <p:cNvSpPr/>
          <p:nvPr/>
        </p:nvSpPr>
        <p:spPr>
          <a:xfrm>
            <a:off x="11119870" y="3843708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G3:0</a:t>
            </a:r>
            <a:endParaRPr lang="ar-SA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5E16A3D-9DF9-44A2-B3BB-9C08BF1D175E}"/>
              </a:ext>
            </a:extLst>
          </p:cNvPr>
          <p:cNvSpPr/>
          <p:nvPr/>
        </p:nvSpPr>
        <p:spPr>
          <a:xfrm>
            <a:off x="11119870" y="268976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G2:0</a:t>
            </a:r>
            <a:endParaRPr lang="ar-SA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38C93C3-342A-4DA0-A908-DD3736763CE8}"/>
              </a:ext>
            </a:extLst>
          </p:cNvPr>
          <p:cNvSpPr/>
          <p:nvPr/>
        </p:nvSpPr>
        <p:spPr>
          <a:xfrm>
            <a:off x="11119870" y="510562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G4:0</a:t>
            </a:r>
            <a:endParaRPr lang="ar-SA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99250D5-3AA7-4D6A-9E35-009AA8EF06F9}"/>
              </a:ext>
            </a:extLst>
          </p:cNvPr>
          <p:cNvSpPr/>
          <p:nvPr/>
        </p:nvSpPr>
        <p:spPr>
          <a:xfrm>
            <a:off x="9398630" y="3026621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R6:1</a:t>
            </a:r>
            <a:endParaRPr lang="ar-SA" sz="1400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27DA0A4-27F1-4429-BB0B-810E889AFAF6}"/>
              </a:ext>
            </a:extLst>
          </p:cNvPr>
          <p:cNvSpPr/>
          <p:nvPr/>
        </p:nvSpPr>
        <p:spPr>
          <a:xfrm>
            <a:off x="4354044" y="1948992"/>
            <a:ext cx="858081" cy="44081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R2:10</a:t>
            </a:r>
            <a:endParaRPr lang="ar-SA" sz="11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A04AC6-2D5A-43F4-ADE0-75508A57FA2C}"/>
              </a:ext>
            </a:extLst>
          </p:cNvPr>
          <p:cNvSpPr/>
          <p:nvPr/>
        </p:nvSpPr>
        <p:spPr>
          <a:xfrm>
            <a:off x="4416793" y="3933633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R3:9</a:t>
            </a:r>
            <a:endParaRPr lang="ar-SA" sz="1400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1BC8D0-6363-4BFE-94A1-AB5369FA4691}"/>
              </a:ext>
            </a:extLst>
          </p:cNvPr>
          <p:cNvSpPr/>
          <p:nvPr/>
        </p:nvSpPr>
        <p:spPr>
          <a:xfrm>
            <a:off x="6846950" y="1918404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R4:7</a:t>
            </a:r>
            <a:endParaRPr lang="ar-SA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2653699-FD73-4D8A-9F56-F73B7A7B22A1}"/>
              </a:ext>
            </a:extLst>
          </p:cNvPr>
          <p:cNvSpPr/>
          <p:nvPr/>
        </p:nvSpPr>
        <p:spPr>
          <a:xfrm>
            <a:off x="6850699" y="3890755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R5:6</a:t>
            </a:r>
            <a:endParaRPr lang="ar-SA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7FB7445-A66D-48B5-8922-0C59493D13C4}"/>
              </a:ext>
            </a:extLst>
          </p:cNvPr>
          <p:cNvSpPr/>
          <p:nvPr/>
        </p:nvSpPr>
        <p:spPr>
          <a:xfrm>
            <a:off x="2231110" y="2852195"/>
            <a:ext cx="927144" cy="43668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R1:13</a:t>
            </a:r>
            <a:endParaRPr lang="ar-SA" sz="140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8FCACEC-66B6-4578-9E24-0765616A13B3}"/>
              </a:ext>
            </a:extLst>
          </p:cNvPr>
          <p:cNvSpPr/>
          <p:nvPr/>
        </p:nvSpPr>
        <p:spPr>
          <a:xfrm>
            <a:off x="428920" y="1517260"/>
            <a:ext cx="762670" cy="40114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A:14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F72DD25-6AFE-4E68-AD6D-3A6A13B2BC29}"/>
              </a:ext>
            </a:extLst>
          </p:cNvPr>
          <p:cNvSpPr/>
          <p:nvPr/>
        </p:nvSpPr>
        <p:spPr>
          <a:xfrm>
            <a:off x="428920" y="2774392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B:14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EA6D4BA-B9F7-4449-9394-4DDD982AA3DD}"/>
              </a:ext>
            </a:extLst>
          </p:cNvPr>
          <p:cNvSpPr/>
          <p:nvPr/>
        </p:nvSpPr>
        <p:spPr>
          <a:xfrm>
            <a:off x="428920" y="3933633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C:14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1940741-9316-471D-A830-0A735B4BFD5F}"/>
              </a:ext>
            </a:extLst>
          </p:cNvPr>
          <p:cNvSpPr/>
          <p:nvPr/>
        </p:nvSpPr>
        <p:spPr>
          <a:xfrm>
            <a:off x="428920" y="5250019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D:14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FFC201-9E89-4904-9EEA-D2489BF5C9A6}"/>
              </a:ext>
            </a:extLst>
          </p:cNvPr>
          <p:cNvSpPr txBox="1"/>
          <p:nvPr/>
        </p:nvSpPr>
        <p:spPr>
          <a:xfrm>
            <a:off x="304800" y="390525"/>
            <a:ext cx="22518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Fringe: {}</a:t>
            </a:r>
          </a:p>
          <a:p>
            <a:r>
              <a:rPr lang="en-US" dirty="0">
                <a:solidFill>
                  <a:schemeClr val="accent4"/>
                </a:solidFill>
              </a:rPr>
              <a:t>Expand: {A,R1}  </a:t>
            </a:r>
            <a:endParaRPr lang="ar-SA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9202AB-ED8C-4A12-9E9B-CDFC37AB2C7E}"/>
              </a:ext>
            </a:extLst>
          </p:cNvPr>
          <p:cNvSpPr txBox="1"/>
          <p:nvPr/>
        </p:nvSpPr>
        <p:spPr>
          <a:xfrm>
            <a:off x="2267463" y="2513641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F(R1)=14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7DFC078-8910-4075-90BD-39A46DDDAD7F}"/>
              </a:ext>
            </a:extLst>
          </p:cNvPr>
          <p:cNvSpPr txBox="1"/>
          <p:nvPr/>
        </p:nvSpPr>
        <p:spPr>
          <a:xfrm>
            <a:off x="4440860" y="426979"/>
            <a:ext cx="288342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</a:rPr>
              <a:t>Choose Lowest Path </a:t>
            </a:r>
          </a:p>
          <a:p>
            <a:pPr algn="ctr"/>
            <a:endParaRPr lang="en-US" sz="24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21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911F27-B03A-49BF-97B3-7BEC1472BDB9}"/>
              </a:ext>
            </a:extLst>
          </p:cNvPr>
          <p:cNvSpPr/>
          <p:nvPr/>
        </p:nvSpPr>
        <p:spPr>
          <a:xfrm>
            <a:off x="11119870" y="1482715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G1:0</a:t>
            </a:r>
            <a:endParaRPr lang="ar-S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B6E8A-6E15-4013-BABA-5388838F832E}"/>
              </a:ext>
            </a:extLst>
          </p:cNvPr>
          <p:cNvCxnSpPr>
            <a:cxnSpLocks/>
            <a:stCxn id="109" idx="6"/>
            <a:endCxn id="101" idx="2"/>
          </p:cNvCxnSpPr>
          <p:nvPr/>
        </p:nvCxnSpPr>
        <p:spPr>
          <a:xfrm>
            <a:off x="1191590" y="1717832"/>
            <a:ext cx="1039520" cy="135270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D3AFC6-F677-4DF4-B589-2725A09275DF}"/>
              </a:ext>
            </a:extLst>
          </p:cNvPr>
          <p:cNvCxnSpPr>
            <a:cxnSpLocks/>
            <a:stCxn id="110" idx="6"/>
            <a:endCxn id="101" idx="2"/>
          </p:cNvCxnSpPr>
          <p:nvPr/>
        </p:nvCxnSpPr>
        <p:spPr>
          <a:xfrm>
            <a:off x="1191590" y="2974964"/>
            <a:ext cx="1039520" cy="95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E2CC21-9218-416B-A32D-316F7F5223F4}"/>
              </a:ext>
            </a:extLst>
          </p:cNvPr>
          <p:cNvCxnSpPr>
            <a:cxnSpLocks/>
            <a:stCxn id="111" idx="6"/>
            <a:endCxn id="101" idx="2"/>
          </p:cNvCxnSpPr>
          <p:nvPr/>
        </p:nvCxnSpPr>
        <p:spPr>
          <a:xfrm flipV="1">
            <a:off x="1191590" y="3070539"/>
            <a:ext cx="1039520" cy="1063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959B10-937A-49AB-8E58-7DBE4829D08A}"/>
              </a:ext>
            </a:extLst>
          </p:cNvPr>
          <p:cNvCxnSpPr>
            <a:cxnSpLocks/>
            <a:stCxn id="112" idx="6"/>
            <a:endCxn id="101" idx="2"/>
          </p:cNvCxnSpPr>
          <p:nvPr/>
        </p:nvCxnSpPr>
        <p:spPr>
          <a:xfrm flipV="1">
            <a:off x="1191590" y="3070539"/>
            <a:ext cx="1039520" cy="238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2C86DB-2267-4EDD-AF6B-2225108AF572}"/>
              </a:ext>
            </a:extLst>
          </p:cNvPr>
          <p:cNvCxnSpPr>
            <a:cxnSpLocks/>
            <a:stCxn id="6" idx="2"/>
            <a:endCxn id="83" idx="6"/>
          </p:cNvCxnSpPr>
          <p:nvPr/>
        </p:nvCxnSpPr>
        <p:spPr>
          <a:xfrm flipH="1">
            <a:off x="10161300" y="1752373"/>
            <a:ext cx="958570" cy="14748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30B8F9-BF16-4DEF-AA75-2929713C00E1}"/>
              </a:ext>
            </a:extLst>
          </p:cNvPr>
          <p:cNvCxnSpPr>
            <a:cxnSpLocks/>
            <a:stCxn id="79" idx="2"/>
            <a:endCxn id="83" idx="6"/>
          </p:cNvCxnSpPr>
          <p:nvPr/>
        </p:nvCxnSpPr>
        <p:spPr>
          <a:xfrm flipH="1">
            <a:off x="10161300" y="2959425"/>
            <a:ext cx="958570" cy="267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8E8503-8B92-45CC-BA0C-75B476575140}"/>
              </a:ext>
            </a:extLst>
          </p:cNvPr>
          <p:cNvCxnSpPr>
            <a:cxnSpLocks/>
            <a:stCxn id="78" idx="2"/>
            <a:endCxn id="83" idx="6"/>
          </p:cNvCxnSpPr>
          <p:nvPr/>
        </p:nvCxnSpPr>
        <p:spPr>
          <a:xfrm flipH="1" flipV="1">
            <a:off x="10161300" y="3227193"/>
            <a:ext cx="958570" cy="8861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9CD961-9A4B-4625-85CD-EC69052CFEA5}"/>
              </a:ext>
            </a:extLst>
          </p:cNvPr>
          <p:cNvCxnSpPr>
            <a:cxnSpLocks/>
            <a:stCxn id="82" idx="2"/>
            <a:endCxn id="83" idx="6"/>
          </p:cNvCxnSpPr>
          <p:nvPr/>
        </p:nvCxnSpPr>
        <p:spPr>
          <a:xfrm flipH="1" flipV="1">
            <a:off x="10161300" y="3227193"/>
            <a:ext cx="958570" cy="21480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A93943F-4FD0-4F0E-9597-983B8DA316B5}"/>
              </a:ext>
            </a:extLst>
          </p:cNvPr>
          <p:cNvCxnSpPr>
            <a:cxnSpLocks/>
            <a:stCxn id="88" idx="6"/>
            <a:endCxn id="97" idx="2"/>
          </p:cNvCxnSpPr>
          <p:nvPr/>
        </p:nvCxnSpPr>
        <p:spPr>
          <a:xfrm flipV="1">
            <a:off x="5212125" y="2118976"/>
            <a:ext cx="1634825" cy="50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6E521F1-AFD9-4C5B-9E33-28C043BE0C84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4783085" y="2389811"/>
            <a:ext cx="15043" cy="15438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3565447-C19B-48D0-8EA7-728DBC6C483A}"/>
              </a:ext>
            </a:extLst>
          </p:cNvPr>
          <p:cNvCxnSpPr>
            <a:cxnSpLocks/>
            <a:stCxn id="99" idx="2"/>
            <a:endCxn id="89" idx="6"/>
          </p:cNvCxnSpPr>
          <p:nvPr/>
        </p:nvCxnSpPr>
        <p:spPr>
          <a:xfrm flipH="1">
            <a:off x="5179463" y="4091327"/>
            <a:ext cx="1671236" cy="428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D12A997-CC27-4426-8C5A-3ACF48F56D0F}"/>
              </a:ext>
            </a:extLst>
          </p:cNvPr>
          <p:cNvCxnSpPr/>
          <p:nvPr/>
        </p:nvCxnSpPr>
        <p:spPr>
          <a:xfrm flipV="1">
            <a:off x="2828011" y="3467100"/>
            <a:ext cx="914" cy="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4AC6450-2B34-48FF-902A-87C035184776}"/>
              </a:ext>
            </a:extLst>
          </p:cNvPr>
          <p:cNvCxnSpPr>
            <a:cxnSpLocks/>
            <a:stCxn id="101" idx="6"/>
            <a:endCxn id="88" idx="2"/>
          </p:cNvCxnSpPr>
          <p:nvPr/>
        </p:nvCxnSpPr>
        <p:spPr>
          <a:xfrm flipV="1">
            <a:off x="3158254" y="2169402"/>
            <a:ext cx="1195790" cy="9011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FEDE743-620F-45E7-85CA-33C7B09C32CD}"/>
              </a:ext>
            </a:extLst>
          </p:cNvPr>
          <p:cNvCxnSpPr>
            <a:cxnSpLocks/>
            <a:stCxn id="101" idx="6"/>
            <a:endCxn id="89" idx="2"/>
          </p:cNvCxnSpPr>
          <p:nvPr/>
        </p:nvCxnSpPr>
        <p:spPr>
          <a:xfrm>
            <a:off x="3158254" y="3070539"/>
            <a:ext cx="1258539" cy="1063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EAB7C50-5B2F-4FC0-9416-4E274F14C49B}"/>
              </a:ext>
            </a:extLst>
          </p:cNvPr>
          <p:cNvCxnSpPr>
            <a:cxnSpLocks/>
            <a:stCxn id="97" idx="6"/>
            <a:endCxn id="83" idx="2"/>
          </p:cNvCxnSpPr>
          <p:nvPr/>
        </p:nvCxnSpPr>
        <p:spPr>
          <a:xfrm>
            <a:off x="7609620" y="2118976"/>
            <a:ext cx="1789010" cy="1108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9EF2D03-C6B4-4A71-84C0-500434769BB8}"/>
              </a:ext>
            </a:extLst>
          </p:cNvPr>
          <p:cNvCxnSpPr>
            <a:cxnSpLocks/>
            <a:stCxn id="99" idx="6"/>
            <a:endCxn id="83" idx="2"/>
          </p:cNvCxnSpPr>
          <p:nvPr/>
        </p:nvCxnSpPr>
        <p:spPr>
          <a:xfrm flipV="1">
            <a:off x="7613369" y="3227193"/>
            <a:ext cx="1785261" cy="864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4117146-5D70-40CE-9153-FD9D58DFC41C}"/>
              </a:ext>
            </a:extLst>
          </p:cNvPr>
          <p:cNvCxnSpPr>
            <a:cxnSpLocks/>
            <a:stCxn id="88" idx="4"/>
            <a:endCxn id="99" idx="2"/>
          </p:cNvCxnSpPr>
          <p:nvPr/>
        </p:nvCxnSpPr>
        <p:spPr>
          <a:xfrm>
            <a:off x="4783085" y="2389811"/>
            <a:ext cx="2067614" cy="17015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19D5CE-0B76-4FEC-BB96-56C6A2A82B15}"/>
              </a:ext>
            </a:extLst>
          </p:cNvPr>
          <p:cNvSpPr txBox="1"/>
          <p:nvPr/>
        </p:nvSpPr>
        <p:spPr>
          <a:xfrm>
            <a:off x="1613649" y="2093259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1731CD-A0BC-4DA7-AC33-A574A116AF3A}"/>
              </a:ext>
            </a:extLst>
          </p:cNvPr>
          <p:cNvSpPr txBox="1"/>
          <p:nvPr/>
        </p:nvSpPr>
        <p:spPr>
          <a:xfrm>
            <a:off x="1583112" y="3659042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A2020F-342C-4AEB-92C3-EE3B7F6B994E}"/>
              </a:ext>
            </a:extLst>
          </p:cNvPr>
          <p:cNvSpPr txBox="1"/>
          <p:nvPr/>
        </p:nvSpPr>
        <p:spPr>
          <a:xfrm>
            <a:off x="1616031" y="3176847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A4C9E4-E4A7-4359-8E7B-155B88B959BE}"/>
              </a:ext>
            </a:extLst>
          </p:cNvPr>
          <p:cNvSpPr txBox="1"/>
          <p:nvPr/>
        </p:nvSpPr>
        <p:spPr>
          <a:xfrm>
            <a:off x="1588509" y="2695044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61A017-C4C9-46B8-97F3-3A5FF1809CE5}"/>
              </a:ext>
            </a:extLst>
          </p:cNvPr>
          <p:cNvSpPr txBox="1"/>
          <p:nvPr/>
        </p:nvSpPr>
        <p:spPr>
          <a:xfrm>
            <a:off x="3529946" y="2374385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3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ADD09E-72EC-4DD6-A2FC-A0F276AF46A7}"/>
              </a:ext>
            </a:extLst>
          </p:cNvPr>
          <p:cNvSpPr txBox="1"/>
          <p:nvPr/>
        </p:nvSpPr>
        <p:spPr>
          <a:xfrm>
            <a:off x="3565774" y="3216797"/>
            <a:ext cx="37095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0DB38E-9772-4DC5-B1BA-BE60875DA128}"/>
              </a:ext>
            </a:extLst>
          </p:cNvPr>
          <p:cNvSpPr txBox="1"/>
          <p:nvPr/>
        </p:nvSpPr>
        <p:spPr>
          <a:xfrm>
            <a:off x="4777132" y="29763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1D88D5-AEF3-4C05-A357-FD6DABAE82DE}"/>
              </a:ext>
            </a:extLst>
          </p:cNvPr>
          <p:cNvSpPr txBox="1"/>
          <p:nvPr/>
        </p:nvSpPr>
        <p:spPr>
          <a:xfrm>
            <a:off x="5887734" y="30534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85B8CC-FD00-4808-95D4-0D21A7872C1A}"/>
              </a:ext>
            </a:extLst>
          </p:cNvPr>
          <p:cNvSpPr txBox="1"/>
          <p:nvPr/>
        </p:nvSpPr>
        <p:spPr>
          <a:xfrm>
            <a:off x="5812408" y="41462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F885B2-CC89-4305-B240-31E995618EF2}"/>
              </a:ext>
            </a:extLst>
          </p:cNvPr>
          <p:cNvSpPr txBox="1"/>
          <p:nvPr/>
        </p:nvSpPr>
        <p:spPr>
          <a:xfrm>
            <a:off x="5809440" y="182182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777822-1068-4F05-82AA-76FAE9F18987}"/>
              </a:ext>
            </a:extLst>
          </p:cNvPr>
          <p:cNvSpPr txBox="1"/>
          <p:nvPr/>
        </p:nvSpPr>
        <p:spPr>
          <a:xfrm>
            <a:off x="8457890" y="2321136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B6AC6-0ADC-41F0-95FA-AEF8B74B48AA}"/>
              </a:ext>
            </a:extLst>
          </p:cNvPr>
          <p:cNvSpPr txBox="1"/>
          <p:nvPr/>
        </p:nvSpPr>
        <p:spPr>
          <a:xfrm>
            <a:off x="8459121" y="3720184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EE025A-6969-41A0-ADC1-18E971679CB0}"/>
              </a:ext>
            </a:extLst>
          </p:cNvPr>
          <p:cNvSpPr txBox="1"/>
          <p:nvPr/>
        </p:nvSpPr>
        <p:spPr>
          <a:xfrm>
            <a:off x="10378814" y="2130712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FABC9D-1B78-4C1D-A764-1F091D1A9AB5}"/>
              </a:ext>
            </a:extLst>
          </p:cNvPr>
          <p:cNvSpPr txBox="1"/>
          <p:nvPr/>
        </p:nvSpPr>
        <p:spPr>
          <a:xfrm>
            <a:off x="10497600" y="27850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96198B-1424-4D6E-A21D-A84A7C996780}"/>
              </a:ext>
            </a:extLst>
          </p:cNvPr>
          <p:cNvSpPr txBox="1"/>
          <p:nvPr/>
        </p:nvSpPr>
        <p:spPr>
          <a:xfrm>
            <a:off x="10640585" y="3433095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2CEBB6-9621-40DE-8D08-CA781F3888D7}"/>
              </a:ext>
            </a:extLst>
          </p:cNvPr>
          <p:cNvSpPr txBox="1"/>
          <p:nvPr/>
        </p:nvSpPr>
        <p:spPr>
          <a:xfrm>
            <a:off x="10669138" y="4156215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D6B4B7C-26E4-4B8D-B9FC-C1BCE9B882E8}"/>
              </a:ext>
            </a:extLst>
          </p:cNvPr>
          <p:cNvSpPr/>
          <p:nvPr/>
        </p:nvSpPr>
        <p:spPr>
          <a:xfrm>
            <a:off x="11119870" y="3843708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G3:0</a:t>
            </a:r>
            <a:endParaRPr lang="ar-SA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5E16A3D-9DF9-44A2-B3BB-9C08BF1D175E}"/>
              </a:ext>
            </a:extLst>
          </p:cNvPr>
          <p:cNvSpPr/>
          <p:nvPr/>
        </p:nvSpPr>
        <p:spPr>
          <a:xfrm>
            <a:off x="11119870" y="268976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G2:0</a:t>
            </a:r>
            <a:endParaRPr lang="ar-SA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38C93C3-342A-4DA0-A908-DD3736763CE8}"/>
              </a:ext>
            </a:extLst>
          </p:cNvPr>
          <p:cNvSpPr/>
          <p:nvPr/>
        </p:nvSpPr>
        <p:spPr>
          <a:xfrm>
            <a:off x="11119870" y="510562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G4:0</a:t>
            </a:r>
            <a:endParaRPr lang="ar-SA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99250D5-3AA7-4D6A-9E35-009AA8EF06F9}"/>
              </a:ext>
            </a:extLst>
          </p:cNvPr>
          <p:cNvSpPr/>
          <p:nvPr/>
        </p:nvSpPr>
        <p:spPr>
          <a:xfrm>
            <a:off x="9398630" y="3026621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R6:1</a:t>
            </a:r>
            <a:endParaRPr lang="ar-SA" sz="1400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27DA0A4-27F1-4429-BB0B-810E889AFAF6}"/>
              </a:ext>
            </a:extLst>
          </p:cNvPr>
          <p:cNvSpPr/>
          <p:nvPr/>
        </p:nvSpPr>
        <p:spPr>
          <a:xfrm>
            <a:off x="4354044" y="1948992"/>
            <a:ext cx="858081" cy="4408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R2:10</a:t>
            </a:r>
            <a:endParaRPr lang="ar-SA" sz="11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A04AC6-2D5A-43F4-ADE0-75508A57FA2C}"/>
              </a:ext>
            </a:extLst>
          </p:cNvPr>
          <p:cNvSpPr/>
          <p:nvPr/>
        </p:nvSpPr>
        <p:spPr>
          <a:xfrm>
            <a:off x="4416793" y="3933633"/>
            <a:ext cx="762670" cy="4011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R3:9</a:t>
            </a:r>
            <a:endParaRPr lang="ar-SA" sz="1400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1BC8D0-6363-4BFE-94A1-AB5369FA4691}"/>
              </a:ext>
            </a:extLst>
          </p:cNvPr>
          <p:cNvSpPr/>
          <p:nvPr/>
        </p:nvSpPr>
        <p:spPr>
          <a:xfrm>
            <a:off x="6846950" y="1918404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R4:7</a:t>
            </a:r>
            <a:endParaRPr lang="ar-SA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2653699-FD73-4D8A-9F56-F73B7A7B22A1}"/>
              </a:ext>
            </a:extLst>
          </p:cNvPr>
          <p:cNvSpPr/>
          <p:nvPr/>
        </p:nvSpPr>
        <p:spPr>
          <a:xfrm>
            <a:off x="6850699" y="3890755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R5:6</a:t>
            </a:r>
            <a:endParaRPr lang="ar-SA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7FB7445-A66D-48B5-8922-0C59493D13C4}"/>
              </a:ext>
            </a:extLst>
          </p:cNvPr>
          <p:cNvSpPr/>
          <p:nvPr/>
        </p:nvSpPr>
        <p:spPr>
          <a:xfrm>
            <a:off x="2231110" y="2852195"/>
            <a:ext cx="927144" cy="43668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R1:13</a:t>
            </a:r>
            <a:endParaRPr lang="ar-SA" sz="140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8FCACEC-66B6-4578-9E24-0765616A13B3}"/>
              </a:ext>
            </a:extLst>
          </p:cNvPr>
          <p:cNvSpPr/>
          <p:nvPr/>
        </p:nvSpPr>
        <p:spPr>
          <a:xfrm>
            <a:off x="428920" y="1517260"/>
            <a:ext cx="762670" cy="40114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A:14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F72DD25-6AFE-4E68-AD6D-3A6A13B2BC29}"/>
              </a:ext>
            </a:extLst>
          </p:cNvPr>
          <p:cNvSpPr/>
          <p:nvPr/>
        </p:nvSpPr>
        <p:spPr>
          <a:xfrm>
            <a:off x="428920" y="2774392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B:14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EA6D4BA-B9F7-4449-9394-4DDD982AA3DD}"/>
              </a:ext>
            </a:extLst>
          </p:cNvPr>
          <p:cNvSpPr/>
          <p:nvPr/>
        </p:nvSpPr>
        <p:spPr>
          <a:xfrm>
            <a:off x="428920" y="3933633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C:14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1940741-9316-471D-A830-0A735B4BFD5F}"/>
              </a:ext>
            </a:extLst>
          </p:cNvPr>
          <p:cNvSpPr/>
          <p:nvPr/>
        </p:nvSpPr>
        <p:spPr>
          <a:xfrm>
            <a:off x="428920" y="5250019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D:14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FFC201-9E89-4904-9EEA-D2489BF5C9A6}"/>
              </a:ext>
            </a:extLst>
          </p:cNvPr>
          <p:cNvSpPr txBox="1"/>
          <p:nvPr/>
        </p:nvSpPr>
        <p:spPr>
          <a:xfrm>
            <a:off x="304800" y="390525"/>
            <a:ext cx="22518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Fringe: {R2, R3}</a:t>
            </a:r>
          </a:p>
          <a:p>
            <a:r>
              <a:rPr lang="en-US" dirty="0">
                <a:solidFill>
                  <a:schemeClr val="accent4"/>
                </a:solidFill>
              </a:rPr>
              <a:t>Expand: {A,R1}  </a:t>
            </a:r>
            <a:endParaRPr lang="ar-SA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9202AB-ED8C-4A12-9E9B-CDFC37AB2C7E}"/>
              </a:ext>
            </a:extLst>
          </p:cNvPr>
          <p:cNvSpPr txBox="1"/>
          <p:nvPr/>
        </p:nvSpPr>
        <p:spPr>
          <a:xfrm>
            <a:off x="2267463" y="2513641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F(R1)=14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7DFC078-8910-4075-90BD-39A46DDDAD7F}"/>
              </a:ext>
            </a:extLst>
          </p:cNvPr>
          <p:cNvSpPr txBox="1"/>
          <p:nvPr/>
        </p:nvSpPr>
        <p:spPr>
          <a:xfrm>
            <a:off x="2296630" y="289037"/>
            <a:ext cx="754038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Calculate F(n) for neighboring states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F(n)= G(n)+H(n)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82C51A-49E2-48DB-B07C-42DAE13A95B0}"/>
              </a:ext>
            </a:extLst>
          </p:cNvPr>
          <p:cNvSpPr txBox="1"/>
          <p:nvPr/>
        </p:nvSpPr>
        <p:spPr>
          <a:xfrm>
            <a:off x="4347793" y="1626440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F(R2)=14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7BBE099-B66E-4337-8957-2BF1A40147E3}"/>
              </a:ext>
            </a:extLst>
          </p:cNvPr>
          <p:cNvSpPr txBox="1"/>
          <p:nvPr/>
        </p:nvSpPr>
        <p:spPr>
          <a:xfrm>
            <a:off x="4347793" y="433932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F(R3)=15</a:t>
            </a:r>
            <a:endParaRPr lang="ar-SA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421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911F27-B03A-49BF-97B3-7BEC1472BDB9}"/>
              </a:ext>
            </a:extLst>
          </p:cNvPr>
          <p:cNvSpPr/>
          <p:nvPr/>
        </p:nvSpPr>
        <p:spPr>
          <a:xfrm>
            <a:off x="11119870" y="1482715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G1:0</a:t>
            </a:r>
            <a:endParaRPr lang="ar-S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B6E8A-6E15-4013-BABA-5388838F832E}"/>
              </a:ext>
            </a:extLst>
          </p:cNvPr>
          <p:cNvCxnSpPr>
            <a:cxnSpLocks/>
            <a:stCxn id="109" idx="6"/>
            <a:endCxn id="101" idx="2"/>
          </p:cNvCxnSpPr>
          <p:nvPr/>
        </p:nvCxnSpPr>
        <p:spPr>
          <a:xfrm>
            <a:off x="1191590" y="1717832"/>
            <a:ext cx="1039520" cy="135270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D3AFC6-F677-4DF4-B589-2725A09275DF}"/>
              </a:ext>
            </a:extLst>
          </p:cNvPr>
          <p:cNvCxnSpPr>
            <a:cxnSpLocks/>
            <a:stCxn id="110" idx="6"/>
            <a:endCxn id="101" idx="2"/>
          </p:cNvCxnSpPr>
          <p:nvPr/>
        </p:nvCxnSpPr>
        <p:spPr>
          <a:xfrm>
            <a:off x="1191590" y="2974964"/>
            <a:ext cx="1039520" cy="95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E2CC21-9218-416B-A32D-316F7F5223F4}"/>
              </a:ext>
            </a:extLst>
          </p:cNvPr>
          <p:cNvCxnSpPr>
            <a:cxnSpLocks/>
            <a:stCxn id="111" idx="6"/>
            <a:endCxn id="101" idx="2"/>
          </p:cNvCxnSpPr>
          <p:nvPr/>
        </p:nvCxnSpPr>
        <p:spPr>
          <a:xfrm flipV="1">
            <a:off x="1191590" y="3070539"/>
            <a:ext cx="1039520" cy="1063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959B10-937A-49AB-8E58-7DBE4829D08A}"/>
              </a:ext>
            </a:extLst>
          </p:cNvPr>
          <p:cNvCxnSpPr>
            <a:cxnSpLocks/>
            <a:stCxn id="112" idx="6"/>
            <a:endCxn id="101" idx="2"/>
          </p:cNvCxnSpPr>
          <p:nvPr/>
        </p:nvCxnSpPr>
        <p:spPr>
          <a:xfrm flipV="1">
            <a:off x="1191590" y="3070539"/>
            <a:ext cx="1039520" cy="238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2C86DB-2267-4EDD-AF6B-2225108AF572}"/>
              </a:ext>
            </a:extLst>
          </p:cNvPr>
          <p:cNvCxnSpPr>
            <a:cxnSpLocks/>
            <a:stCxn id="6" idx="2"/>
            <a:endCxn id="83" idx="6"/>
          </p:cNvCxnSpPr>
          <p:nvPr/>
        </p:nvCxnSpPr>
        <p:spPr>
          <a:xfrm flipH="1">
            <a:off x="10161300" y="1752373"/>
            <a:ext cx="958570" cy="14748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30B8F9-BF16-4DEF-AA75-2929713C00E1}"/>
              </a:ext>
            </a:extLst>
          </p:cNvPr>
          <p:cNvCxnSpPr>
            <a:cxnSpLocks/>
            <a:stCxn id="79" idx="2"/>
            <a:endCxn id="83" idx="6"/>
          </p:cNvCxnSpPr>
          <p:nvPr/>
        </p:nvCxnSpPr>
        <p:spPr>
          <a:xfrm flipH="1">
            <a:off x="10161300" y="2959425"/>
            <a:ext cx="958570" cy="267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8E8503-8B92-45CC-BA0C-75B476575140}"/>
              </a:ext>
            </a:extLst>
          </p:cNvPr>
          <p:cNvCxnSpPr>
            <a:cxnSpLocks/>
            <a:stCxn id="78" idx="2"/>
            <a:endCxn id="83" idx="6"/>
          </p:cNvCxnSpPr>
          <p:nvPr/>
        </p:nvCxnSpPr>
        <p:spPr>
          <a:xfrm flipH="1" flipV="1">
            <a:off x="10161300" y="3227193"/>
            <a:ext cx="958570" cy="8861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9CD961-9A4B-4625-85CD-EC69052CFEA5}"/>
              </a:ext>
            </a:extLst>
          </p:cNvPr>
          <p:cNvCxnSpPr>
            <a:cxnSpLocks/>
            <a:stCxn id="82" idx="2"/>
            <a:endCxn id="83" idx="6"/>
          </p:cNvCxnSpPr>
          <p:nvPr/>
        </p:nvCxnSpPr>
        <p:spPr>
          <a:xfrm flipH="1" flipV="1">
            <a:off x="10161300" y="3227193"/>
            <a:ext cx="958570" cy="21480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A93943F-4FD0-4F0E-9597-983B8DA316B5}"/>
              </a:ext>
            </a:extLst>
          </p:cNvPr>
          <p:cNvCxnSpPr>
            <a:cxnSpLocks/>
            <a:stCxn id="88" idx="6"/>
            <a:endCxn id="97" idx="2"/>
          </p:cNvCxnSpPr>
          <p:nvPr/>
        </p:nvCxnSpPr>
        <p:spPr>
          <a:xfrm flipV="1">
            <a:off x="5212125" y="2118976"/>
            <a:ext cx="1634825" cy="50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6E521F1-AFD9-4C5B-9E33-28C043BE0C84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4783085" y="2389811"/>
            <a:ext cx="15043" cy="15438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3565447-C19B-48D0-8EA7-728DBC6C483A}"/>
              </a:ext>
            </a:extLst>
          </p:cNvPr>
          <p:cNvCxnSpPr>
            <a:cxnSpLocks/>
            <a:stCxn id="99" idx="2"/>
            <a:endCxn id="89" idx="6"/>
          </p:cNvCxnSpPr>
          <p:nvPr/>
        </p:nvCxnSpPr>
        <p:spPr>
          <a:xfrm flipH="1">
            <a:off x="5179463" y="4091327"/>
            <a:ext cx="1671236" cy="428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D12A997-CC27-4426-8C5A-3ACF48F56D0F}"/>
              </a:ext>
            </a:extLst>
          </p:cNvPr>
          <p:cNvCxnSpPr/>
          <p:nvPr/>
        </p:nvCxnSpPr>
        <p:spPr>
          <a:xfrm flipV="1">
            <a:off x="2828011" y="3467100"/>
            <a:ext cx="914" cy="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4AC6450-2B34-48FF-902A-87C035184776}"/>
              </a:ext>
            </a:extLst>
          </p:cNvPr>
          <p:cNvCxnSpPr>
            <a:cxnSpLocks/>
            <a:stCxn id="101" idx="6"/>
            <a:endCxn id="88" idx="2"/>
          </p:cNvCxnSpPr>
          <p:nvPr/>
        </p:nvCxnSpPr>
        <p:spPr>
          <a:xfrm flipV="1">
            <a:off x="3158254" y="2169402"/>
            <a:ext cx="1195790" cy="90113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FEDE743-620F-45E7-85CA-33C7B09C32CD}"/>
              </a:ext>
            </a:extLst>
          </p:cNvPr>
          <p:cNvCxnSpPr>
            <a:cxnSpLocks/>
            <a:stCxn id="101" idx="6"/>
            <a:endCxn id="89" idx="2"/>
          </p:cNvCxnSpPr>
          <p:nvPr/>
        </p:nvCxnSpPr>
        <p:spPr>
          <a:xfrm>
            <a:off x="3158254" y="3070539"/>
            <a:ext cx="1258539" cy="1063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EAB7C50-5B2F-4FC0-9416-4E274F14C49B}"/>
              </a:ext>
            </a:extLst>
          </p:cNvPr>
          <p:cNvCxnSpPr>
            <a:cxnSpLocks/>
            <a:stCxn id="97" idx="6"/>
            <a:endCxn id="83" idx="2"/>
          </p:cNvCxnSpPr>
          <p:nvPr/>
        </p:nvCxnSpPr>
        <p:spPr>
          <a:xfrm>
            <a:off x="7609620" y="2118976"/>
            <a:ext cx="1789010" cy="1108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9EF2D03-C6B4-4A71-84C0-500434769BB8}"/>
              </a:ext>
            </a:extLst>
          </p:cNvPr>
          <p:cNvCxnSpPr>
            <a:cxnSpLocks/>
            <a:stCxn id="99" idx="6"/>
            <a:endCxn id="83" idx="2"/>
          </p:cNvCxnSpPr>
          <p:nvPr/>
        </p:nvCxnSpPr>
        <p:spPr>
          <a:xfrm flipV="1">
            <a:off x="7613369" y="3227193"/>
            <a:ext cx="1785261" cy="864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4117146-5D70-40CE-9153-FD9D58DFC41C}"/>
              </a:ext>
            </a:extLst>
          </p:cNvPr>
          <p:cNvCxnSpPr>
            <a:cxnSpLocks/>
            <a:stCxn id="88" idx="4"/>
            <a:endCxn id="99" idx="2"/>
          </p:cNvCxnSpPr>
          <p:nvPr/>
        </p:nvCxnSpPr>
        <p:spPr>
          <a:xfrm>
            <a:off x="4783085" y="2389811"/>
            <a:ext cx="2067614" cy="17015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19D5CE-0B76-4FEC-BB96-56C6A2A82B15}"/>
              </a:ext>
            </a:extLst>
          </p:cNvPr>
          <p:cNvSpPr txBox="1"/>
          <p:nvPr/>
        </p:nvSpPr>
        <p:spPr>
          <a:xfrm>
            <a:off x="1613649" y="2093259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1731CD-A0BC-4DA7-AC33-A574A116AF3A}"/>
              </a:ext>
            </a:extLst>
          </p:cNvPr>
          <p:cNvSpPr txBox="1"/>
          <p:nvPr/>
        </p:nvSpPr>
        <p:spPr>
          <a:xfrm>
            <a:off x="1583112" y="3659042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A2020F-342C-4AEB-92C3-EE3B7F6B994E}"/>
              </a:ext>
            </a:extLst>
          </p:cNvPr>
          <p:cNvSpPr txBox="1"/>
          <p:nvPr/>
        </p:nvSpPr>
        <p:spPr>
          <a:xfrm>
            <a:off x="1616031" y="3176847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A4C9E4-E4A7-4359-8E7B-155B88B959BE}"/>
              </a:ext>
            </a:extLst>
          </p:cNvPr>
          <p:cNvSpPr txBox="1"/>
          <p:nvPr/>
        </p:nvSpPr>
        <p:spPr>
          <a:xfrm>
            <a:off x="1588509" y="2695044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61A017-C4C9-46B8-97F3-3A5FF1809CE5}"/>
              </a:ext>
            </a:extLst>
          </p:cNvPr>
          <p:cNvSpPr txBox="1"/>
          <p:nvPr/>
        </p:nvSpPr>
        <p:spPr>
          <a:xfrm>
            <a:off x="3529946" y="2374385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3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ADD09E-72EC-4DD6-A2FC-A0F276AF46A7}"/>
              </a:ext>
            </a:extLst>
          </p:cNvPr>
          <p:cNvSpPr txBox="1"/>
          <p:nvPr/>
        </p:nvSpPr>
        <p:spPr>
          <a:xfrm>
            <a:off x="3565774" y="3216797"/>
            <a:ext cx="37095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0DB38E-9772-4DC5-B1BA-BE60875DA128}"/>
              </a:ext>
            </a:extLst>
          </p:cNvPr>
          <p:cNvSpPr txBox="1"/>
          <p:nvPr/>
        </p:nvSpPr>
        <p:spPr>
          <a:xfrm>
            <a:off x="4777132" y="29763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1D88D5-AEF3-4C05-A357-FD6DABAE82DE}"/>
              </a:ext>
            </a:extLst>
          </p:cNvPr>
          <p:cNvSpPr txBox="1"/>
          <p:nvPr/>
        </p:nvSpPr>
        <p:spPr>
          <a:xfrm>
            <a:off x="5887734" y="30534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85B8CC-FD00-4808-95D4-0D21A7872C1A}"/>
              </a:ext>
            </a:extLst>
          </p:cNvPr>
          <p:cNvSpPr txBox="1"/>
          <p:nvPr/>
        </p:nvSpPr>
        <p:spPr>
          <a:xfrm>
            <a:off x="5812408" y="41462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F885B2-CC89-4305-B240-31E995618EF2}"/>
              </a:ext>
            </a:extLst>
          </p:cNvPr>
          <p:cNvSpPr txBox="1"/>
          <p:nvPr/>
        </p:nvSpPr>
        <p:spPr>
          <a:xfrm>
            <a:off x="5809440" y="182182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777822-1068-4F05-82AA-76FAE9F18987}"/>
              </a:ext>
            </a:extLst>
          </p:cNvPr>
          <p:cNvSpPr txBox="1"/>
          <p:nvPr/>
        </p:nvSpPr>
        <p:spPr>
          <a:xfrm>
            <a:off x="8457890" y="2321136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B6AC6-0ADC-41F0-95FA-AEF8B74B48AA}"/>
              </a:ext>
            </a:extLst>
          </p:cNvPr>
          <p:cNvSpPr txBox="1"/>
          <p:nvPr/>
        </p:nvSpPr>
        <p:spPr>
          <a:xfrm>
            <a:off x="8459121" y="3720184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EE025A-6969-41A0-ADC1-18E971679CB0}"/>
              </a:ext>
            </a:extLst>
          </p:cNvPr>
          <p:cNvSpPr txBox="1"/>
          <p:nvPr/>
        </p:nvSpPr>
        <p:spPr>
          <a:xfrm>
            <a:off x="10378814" y="2130712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FABC9D-1B78-4C1D-A764-1F091D1A9AB5}"/>
              </a:ext>
            </a:extLst>
          </p:cNvPr>
          <p:cNvSpPr txBox="1"/>
          <p:nvPr/>
        </p:nvSpPr>
        <p:spPr>
          <a:xfrm>
            <a:off x="10497600" y="27850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96198B-1424-4D6E-A21D-A84A7C996780}"/>
              </a:ext>
            </a:extLst>
          </p:cNvPr>
          <p:cNvSpPr txBox="1"/>
          <p:nvPr/>
        </p:nvSpPr>
        <p:spPr>
          <a:xfrm>
            <a:off x="10608888" y="3442486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2CEBB6-9621-40DE-8D08-CA781F3888D7}"/>
              </a:ext>
            </a:extLst>
          </p:cNvPr>
          <p:cNvSpPr txBox="1"/>
          <p:nvPr/>
        </p:nvSpPr>
        <p:spPr>
          <a:xfrm>
            <a:off x="10631603" y="4159382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D6B4B7C-26E4-4B8D-B9FC-C1BCE9B882E8}"/>
              </a:ext>
            </a:extLst>
          </p:cNvPr>
          <p:cNvSpPr/>
          <p:nvPr/>
        </p:nvSpPr>
        <p:spPr>
          <a:xfrm>
            <a:off x="11119870" y="3843708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G3:0</a:t>
            </a:r>
            <a:endParaRPr lang="ar-SA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5E16A3D-9DF9-44A2-B3BB-9C08BF1D175E}"/>
              </a:ext>
            </a:extLst>
          </p:cNvPr>
          <p:cNvSpPr/>
          <p:nvPr/>
        </p:nvSpPr>
        <p:spPr>
          <a:xfrm>
            <a:off x="11119870" y="268976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G2:0</a:t>
            </a:r>
            <a:endParaRPr lang="ar-SA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38C93C3-342A-4DA0-A908-DD3736763CE8}"/>
              </a:ext>
            </a:extLst>
          </p:cNvPr>
          <p:cNvSpPr/>
          <p:nvPr/>
        </p:nvSpPr>
        <p:spPr>
          <a:xfrm>
            <a:off x="11119870" y="510562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G4:0</a:t>
            </a:r>
            <a:endParaRPr lang="ar-SA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99250D5-3AA7-4D6A-9E35-009AA8EF06F9}"/>
              </a:ext>
            </a:extLst>
          </p:cNvPr>
          <p:cNvSpPr/>
          <p:nvPr/>
        </p:nvSpPr>
        <p:spPr>
          <a:xfrm>
            <a:off x="9398630" y="3026621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R6:1</a:t>
            </a:r>
            <a:endParaRPr lang="ar-SA" sz="1400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27DA0A4-27F1-4429-BB0B-810E889AFAF6}"/>
              </a:ext>
            </a:extLst>
          </p:cNvPr>
          <p:cNvSpPr/>
          <p:nvPr/>
        </p:nvSpPr>
        <p:spPr>
          <a:xfrm>
            <a:off x="4354044" y="1948992"/>
            <a:ext cx="858081" cy="4408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R2:10</a:t>
            </a:r>
            <a:endParaRPr lang="ar-SA" sz="11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A04AC6-2D5A-43F4-ADE0-75508A57FA2C}"/>
              </a:ext>
            </a:extLst>
          </p:cNvPr>
          <p:cNvSpPr/>
          <p:nvPr/>
        </p:nvSpPr>
        <p:spPr>
          <a:xfrm>
            <a:off x="4416793" y="3933633"/>
            <a:ext cx="762670" cy="4011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R3:9</a:t>
            </a:r>
            <a:endParaRPr lang="ar-SA" sz="1400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1BC8D0-6363-4BFE-94A1-AB5369FA4691}"/>
              </a:ext>
            </a:extLst>
          </p:cNvPr>
          <p:cNvSpPr/>
          <p:nvPr/>
        </p:nvSpPr>
        <p:spPr>
          <a:xfrm>
            <a:off x="6846950" y="1918404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R4:7</a:t>
            </a:r>
            <a:endParaRPr lang="ar-SA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2653699-FD73-4D8A-9F56-F73B7A7B22A1}"/>
              </a:ext>
            </a:extLst>
          </p:cNvPr>
          <p:cNvSpPr/>
          <p:nvPr/>
        </p:nvSpPr>
        <p:spPr>
          <a:xfrm>
            <a:off x="6850699" y="3890755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R5:6</a:t>
            </a:r>
            <a:endParaRPr lang="ar-SA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7FB7445-A66D-48B5-8922-0C59493D13C4}"/>
              </a:ext>
            </a:extLst>
          </p:cNvPr>
          <p:cNvSpPr/>
          <p:nvPr/>
        </p:nvSpPr>
        <p:spPr>
          <a:xfrm>
            <a:off x="2231110" y="2852195"/>
            <a:ext cx="927144" cy="43668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R1:13</a:t>
            </a:r>
            <a:endParaRPr lang="ar-SA" sz="140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8FCACEC-66B6-4578-9E24-0765616A13B3}"/>
              </a:ext>
            </a:extLst>
          </p:cNvPr>
          <p:cNvSpPr/>
          <p:nvPr/>
        </p:nvSpPr>
        <p:spPr>
          <a:xfrm>
            <a:off x="428920" y="1517260"/>
            <a:ext cx="762670" cy="40114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A:14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F72DD25-6AFE-4E68-AD6D-3A6A13B2BC29}"/>
              </a:ext>
            </a:extLst>
          </p:cNvPr>
          <p:cNvSpPr/>
          <p:nvPr/>
        </p:nvSpPr>
        <p:spPr>
          <a:xfrm>
            <a:off x="428920" y="2774392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B:14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EA6D4BA-B9F7-4449-9394-4DDD982AA3DD}"/>
              </a:ext>
            </a:extLst>
          </p:cNvPr>
          <p:cNvSpPr/>
          <p:nvPr/>
        </p:nvSpPr>
        <p:spPr>
          <a:xfrm>
            <a:off x="428920" y="3933633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C:14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1940741-9316-471D-A830-0A735B4BFD5F}"/>
              </a:ext>
            </a:extLst>
          </p:cNvPr>
          <p:cNvSpPr/>
          <p:nvPr/>
        </p:nvSpPr>
        <p:spPr>
          <a:xfrm>
            <a:off x="428920" y="5250019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D:14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FFC201-9E89-4904-9EEA-D2489BF5C9A6}"/>
              </a:ext>
            </a:extLst>
          </p:cNvPr>
          <p:cNvSpPr txBox="1"/>
          <p:nvPr/>
        </p:nvSpPr>
        <p:spPr>
          <a:xfrm>
            <a:off x="304800" y="390525"/>
            <a:ext cx="22518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Fringe: {R3}</a:t>
            </a:r>
          </a:p>
          <a:p>
            <a:r>
              <a:rPr lang="en-US" dirty="0">
                <a:solidFill>
                  <a:schemeClr val="accent4"/>
                </a:solidFill>
              </a:rPr>
              <a:t>Expand: {A,R1,R2}  </a:t>
            </a:r>
            <a:endParaRPr lang="ar-SA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9202AB-ED8C-4A12-9E9B-CDFC37AB2C7E}"/>
              </a:ext>
            </a:extLst>
          </p:cNvPr>
          <p:cNvSpPr txBox="1"/>
          <p:nvPr/>
        </p:nvSpPr>
        <p:spPr>
          <a:xfrm>
            <a:off x="2267463" y="2513641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F(R1)=14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82C51A-49E2-48DB-B07C-42DAE13A95B0}"/>
              </a:ext>
            </a:extLst>
          </p:cNvPr>
          <p:cNvSpPr txBox="1"/>
          <p:nvPr/>
        </p:nvSpPr>
        <p:spPr>
          <a:xfrm>
            <a:off x="4347793" y="1626440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F(R2)=14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7BBE099-B66E-4337-8957-2BF1A40147E3}"/>
              </a:ext>
            </a:extLst>
          </p:cNvPr>
          <p:cNvSpPr txBox="1"/>
          <p:nvPr/>
        </p:nvSpPr>
        <p:spPr>
          <a:xfrm>
            <a:off x="4347793" y="433932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F(R3)=15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240FEE-9505-4E51-B3B3-7164FDAD6E27}"/>
              </a:ext>
            </a:extLst>
          </p:cNvPr>
          <p:cNvSpPr txBox="1"/>
          <p:nvPr/>
        </p:nvSpPr>
        <p:spPr>
          <a:xfrm>
            <a:off x="4440860" y="426979"/>
            <a:ext cx="288342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</a:rPr>
              <a:t>Choose Lowest Path </a:t>
            </a:r>
          </a:p>
          <a:p>
            <a:pPr algn="ctr"/>
            <a:endParaRPr lang="en-US" sz="24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081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911F27-B03A-49BF-97B3-7BEC1472BDB9}"/>
              </a:ext>
            </a:extLst>
          </p:cNvPr>
          <p:cNvSpPr/>
          <p:nvPr/>
        </p:nvSpPr>
        <p:spPr>
          <a:xfrm>
            <a:off x="11119870" y="1482715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G1:0</a:t>
            </a:r>
            <a:endParaRPr lang="ar-S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B6E8A-6E15-4013-BABA-5388838F832E}"/>
              </a:ext>
            </a:extLst>
          </p:cNvPr>
          <p:cNvCxnSpPr>
            <a:cxnSpLocks/>
            <a:stCxn id="109" idx="6"/>
            <a:endCxn id="101" idx="2"/>
          </p:cNvCxnSpPr>
          <p:nvPr/>
        </p:nvCxnSpPr>
        <p:spPr>
          <a:xfrm>
            <a:off x="1191590" y="1717832"/>
            <a:ext cx="1039520" cy="135270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D3AFC6-F677-4DF4-B589-2725A09275DF}"/>
              </a:ext>
            </a:extLst>
          </p:cNvPr>
          <p:cNvCxnSpPr>
            <a:cxnSpLocks/>
            <a:stCxn id="110" idx="6"/>
            <a:endCxn id="101" idx="2"/>
          </p:cNvCxnSpPr>
          <p:nvPr/>
        </p:nvCxnSpPr>
        <p:spPr>
          <a:xfrm>
            <a:off x="1191590" y="2974964"/>
            <a:ext cx="1039520" cy="95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E2CC21-9218-416B-A32D-316F7F5223F4}"/>
              </a:ext>
            </a:extLst>
          </p:cNvPr>
          <p:cNvCxnSpPr>
            <a:cxnSpLocks/>
            <a:stCxn id="111" idx="6"/>
            <a:endCxn id="101" idx="2"/>
          </p:cNvCxnSpPr>
          <p:nvPr/>
        </p:nvCxnSpPr>
        <p:spPr>
          <a:xfrm flipV="1">
            <a:off x="1191590" y="3070539"/>
            <a:ext cx="1039520" cy="1063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959B10-937A-49AB-8E58-7DBE4829D08A}"/>
              </a:ext>
            </a:extLst>
          </p:cNvPr>
          <p:cNvCxnSpPr>
            <a:cxnSpLocks/>
            <a:stCxn id="112" idx="6"/>
            <a:endCxn id="101" idx="2"/>
          </p:cNvCxnSpPr>
          <p:nvPr/>
        </p:nvCxnSpPr>
        <p:spPr>
          <a:xfrm flipV="1">
            <a:off x="1191590" y="3070539"/>
            <a:ext cx="1039520" cy="238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2C86DB-2267-4EDD-AF6B-2225108AF572}"/>
              </a:ext>
            </a:extLst>
          </p:cNvPr>
          <p:cNvCxnSpPr>
            <a:cxnSpLocks/>
            <a:stCxn id="6" idx="2"/>
            <a:endCxn id="83" idx="6"/>
          </p:cNvCxnSpPr>
          <p:nvPr/>
        </p:nvCxnSpPr>
        <p:spPr>
          <a:xfrm flipH="1">
            <a:off x="10161300" y="1752373"/>
            <a:ext cx="958570" cy="14748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30B8F9-BF16-4DEF-AA75-2929713C00E1}"/>
              </a:ext>
            </a:extLst>
          </p:cNvPr>
          <p:cNvCxnSpPr>
            <a:cxnSpLocks/>
            <a:stCxn id="79" idx="2"/>
            <a:endCxn id="83" idx="6"/>
          </p:cNvCxnSpPr>
          <p:nvPr/>
        </p:nvCxnSpPr>
        <p:spPr>
          <a:xfrm flipH="1">
            <a:off x="10161300" y="2959425"/>
            <a:ext cx="958570" cy="267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8E8503-8B92-45CC-BA0C-75B476575140}"/>
              </a:ext>
            </a:extLst>
          </p:cNvPr>
          <p:cNvCxnSpPr>
            <a:cxnSpLocks/>
            <a:stCxn id="78" idx="2"/>
            <a:endCxn id="83" idx="6"/>
          </p:cNvCxnSpPr>
          <p:nvPr/>
        </p:nvCxnSpPr>
        <p:spPr>
          <a:xfrm flipH="1" flipV="1">
            <a:off x="10161300" y="3227193"/>
            <a:ext cx="958570" cy="8861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9CD961-9A4B-4625-85CD-EC69052CFEA5}"/>
              </a:ext>
            </a:extLst>
          </p:cNvPr>
          <p:cNvCxnSpPr>
            <a:cxnSpLocks/>
            <a:stCxn id="82" idx="2"/>
            <a:endCxn id="83" idx="6"/>
          </p:cNvCxnSpPr>
          <p:nvPr/>
        </p:nvCxnSpPr>
        <p:spPr>
          <a:xfrm flipH="1" flipV="1">
            <a:off x="10161300" y="3227193"/>
            <a:ext cx="958570" cy="21480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A93943F-4FD0-4F0E-9597-983B8DA316B5}"/>
              </a:ext>
            </a:extLst>
          </p:cNvPr>
          <p:cNvCxnSpPr>
            <a:cxnSpLocks/>
            <a:stCxn id="88" idx="6"/>
            <a:endCxn id="97" idx="2"/>
          </p:cNvCxnSpPr>
          <p:nvPr/>
        </p:nvCxnSpPr>
        <p:spPr>
          <a:xfrm flipV="1">
            <a:off x="5212125" y="2118976"/>
            <a:ext cx="1634825" cy="504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6E521F1-AFD9-4C5B-9E33-28C043BE0C84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4783085" y="2389811"/>
            <a:ext cx="15043" cy="15438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3565447-C19B-48D0-8EA7-728DBC6C483A}"/>
              </a:ext>
            </a:extLst>
          </p:cNvPr>
          <p:cNvCxnSpPr>
            <a:cxnSpLocks/>
            <a:stCxn id="99" idx="2"/>
            <a:endCxn id="89" idx="6"/>
          </p:cNvCxnSpPr>
          <p:nvPr/>
        </p:nvCxnSpPr>
        <p:spPr>
          <a:xfrm flipH="1">
            <a:off x="5179463" y="4091327"/>
            <a:ext cx="1671236" cy="428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D12A997-CC27-4426-8C5A-3ACF48F56D0F}"/>
              </a:ext>
            </a:extLst>
          </p:cNvPr>
          <p:cNvCxnSpPr/>
          <p:nvPr/>
        </p:nvCxnSpPr>
        <p:spPr>
          <a:xfrm flipV="1">
            <a:off x="2828011" y="3467100"/>
            <a:ext cx="914" cy="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4AC6450-2B34-48FF-902A-87C035184776}"/>
              </a:ext>
            </a:extLst>
          </p:cNvPr>
          <p:cNvCxnSpPr>
            <a:cxnSpLocks/>
            <a:stCxn id="101" idx="6"/>
            <a:endCxn id="88" idx="2"/>
          </p:cNvCxnSpPr>
          <p:nvPr/>
        </p:nvCxnSpPr>
        <p:spPr>
          <a:xfrm flipV="1">
            <a:off x="3158254" y="2169402"/>
            <a:ext cx="1195790" cy="90113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FEDE743-620F-45E7-85CA-33C7B09C32CD}"/>
              </a:ext>
            </a:extLst>
          </p:cNvPr>
          <p:cNvCxnSpPr>
            <a:cxnSpLocks/>
            <a:stCxn id="101" idx="6"/>
            <a:endCxn id="89" idx="2"/>
          </p:cNvCxnSpPr>
          <p:nvPr/>
        </p:nvCxnSpPr>
        <p:spPr>
          <a:xfrm>
            <a:off x="3158254" y="3070539"/>
            <a:ext cx="1258539" cy="1063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EAB7C50-5B2F-4FC0-9416-4E274F14C49B}"/>
              </a:ext>
            </a:extLst>
          </p:cNvPr>
          <p:cNvCxnSpPr>
            <a:cxnSpLocks/>
            <a:stCxn id="97" idx="6"/>
            <a:endCxn id="83" idx="2"/>
          </p:cNvCxnSpPr>
          <p:nvPr/>
        </p:nvCxnSpPr>
        <p:spPr>
          <a:xfrm>
            <a:off x="7609620" y="2118976"/>
            <a:ext cx="1789010" cy="1108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9EF2D03-C6B4-4A71-84C0-500434769BB8}"/>
              </a:ext>
            </a:extLst>
          </p:cNvPr>
          <p:cNvCxnSpPr>
            <a:cxnSpLocks/>
            <a:stCxn id="99" idx="6"/>
            <a:endCxn id="83" idx="2"/>
          </p:cNvCxnSpPr>
          <p:nvPr/>
        </p:nvCxnSpPr>
        <p:spPr>
          <a:xfrm flipV="1">
            <a:off x="7613369" y="3227193"/>
            <a:ext cx="1785261" cy="864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4117146-5D70-40CE-9153-FD9D58DFC41C}"/>
              </a:ext>
            </a:extLst>
          </p:cNvPr>
          <p:cNvCxnSpPr>
            <a:cxnSpLocks/>
            <a:stCxn id="88" idx="4"/>
            <a:endCxn id="99" idx="2"/>
          </p:cNvCxnSpPr>
          <p:nvPr/>
        </p:nvCxnSpPr>
        <p:spPr>
          <a:xfrm>
            <a:off x="4783085" y="2389811"/>
            <a:ext cx="2067614" cy="17015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19D5CE-0B76-4FEC-BB96-56C6A2A82B15}"/>
              </a:ext>
            </a:extLst>
          </p:cNvPr>
          <p:cNvSpPr txBox="1"/>
          <p:nvPr/>
        </p:nvSpPr>
        <p:spPr>
          <a:xfrm>
            <a:off x="1613649" y="2093259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1731CD-A0BC-4DA7-AC33-A574A116AF3A}"/>
              </a:ext>
            </a:extLst>
          </p:cNvPr>
          <p:cNvSpPr txBox="1"/>
          <p:nvPr/>
        </p:nvSpPr>
        <p:spPr>
          <a:xfrm>
            <a:off x="1583112" y="3659042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A2020F-342C-4AEB-92C3-EE3B7F6B994E}"/>
              </a:ext>
            </a:extLst>
          </p:cNvPr>
          <p:cNvSpPr txBox="1"/>
          <p:nvPr/>
        </p:nvSpPr>
        <p:spPr>
          <a:xfrm>
            <a:off x="1616031" y="3176847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A4C9E4-E4A7-4359-8E7B-155B88B959BE}"/>
              </a:ext>
            </a:extLst>
          </p:cNvPr>
          <p:cNvSpPr txBox="1"/>
          <p:nvPr/>
        </p:nvSpPr>
        <p:spPr>
          <a:xfrm>
            <a:off x="1588509" y="2695044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61A017-C4C9-46B8-97F3-3A5FF1809CE5}"/>
              </a:ext>
            </a:extLst>
          </p:cNvPr>
          <p:cNvSpPr txBox="1"/>
          <p:nvPr/>
        </p:nvSpPr>
        <p:spPr>
          <a:xfrm>
            <a:off x="3529946" y="2374385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3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ADD09E-72EC-4DD6-A2FC-A0F276AF46A7}"/>
              </a:ext>
            </a:extLst>
          </p:cNvPr>
          <p:cNvSpPr txBox="1"/>
          <p:nvPr/>
        </p:nvSpPr>
        <p:spPr>
          <a:xfrm>
            <a:off x="3565774" y="3216797"/>
            <a:ext cx="37095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0DB38E-9772-4DC5-B1BA-BE60875DA128}"/>
              </a:ext>
            </a:extLst>
          </p:cNvPr>
          <p:cNvSpPr txBox="1"/>
          <p:nvPr/>
        </p:nvSpPr>
        <p:spPr>
          <a:xfrm>
            <a:off x="4777132" y="29763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1D88D5-AEF3-4C05-A357-FD6DABAE82DE}"/>
              </a:ext>
            </a:extLst>
          </p:cNvPr>
          <p:cNvSpPr txBox="1"/>
          <p:nvPr/>
        </p:nvSpPr>
        <p:spPr>
          <a:xfrm>
            <a:off x="5887734" y="30534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85B8CC-FD00-4808-95D4-0D21A7872C1A}"/>
              </a:ext>
            </a:extLst>
          </p:cNvPr>
          <p:cNvSpPr txBox="1"/>
          <p:nvPr/>
        </p:nvSpPr>
        <p:spPr>
          <a:xfrm>
            <a:off x="5812408" y="41462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F885B2-CC89-4305-B240-31E995618EF2}"/>
              </a:ext>
            </a:extLst>
          </p:cNvPr>
          <p:cNvSpPr txBox="1"/>
          <p:nvPr/>
        </p:nvSpPr>
        <p:spPr>
          <a:xfrm>
            <a:off x="5809440" y="182182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777822-1068-4F05-82AA-76FAE9F18987}"/>
              </a:ext>
            </a:extLst>
          </p:cNvPr>
          <p:cNvSpPr txBox="1"/>
          <p:nvPr/>
        </p:nvSpPr>
        <p:spPr>
          <a:xfrm>
            <a:off x="8457890" y="2321136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B6AC6-0ADC-41F0-95FA-AEF8B74B48AA}"/>
              </a:ext>
            </a:extLst>
          </p:cNvPr>
          <p:cNvSpPr txBox="1"/>
          <p:nvPr/>
        </p:nvSpPr>
        <p:spPr>
          <a:xfrm>
            <a:off x="8459121" y="3720184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EE025A-6969-41A0-ADC1-18E971679CB0}"/>
              </a:ext>
            </a:extLst>
          </p:cNvPr>
          <p:cNvSpPr txBox="1"/>
          <p:nvPr/>
        </p:nvSpPr>
        <p:spPr>
          <a:xfrm>
            <a:off x="10378814" y="2130712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FABC9D-1B78-4C1D-A764-1F091D1A9AB5}"/>
              </a:ext>
            </a:extLst>
          </p:cNvPr>
          <p:cNvSpPr txBox="1"/>
          <p:nvPr/>
        </p:nvSpPr>
        <p:spPr>
          <a:xfrm>
            <a:off x="10497600" y="27850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96198B-1424-4D6E-A21D-A84A7C996780}"/>
              </a:ext>
            </a:extLst>
          </p:cNvPr>
          <p:cNvSpPr txBox="1"/>
          <p:nvPr/>
        </p:nvSpPr>
        <p:spPr>
          <a:xfrm>
            <a:off x="10608888" y="3450424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2CEBB6-9621-40DE-8D08-CA781F3888D7}"/>
              </a:ext>
            </a:extLst>
          </p:cNvPr>
          <p:cNvSpPr txBox="1"/>
          <p:nvPr/>
        </p:nvSpPr>
        <p:spPr>
          <a:xfrm>
            <a:off x="10609070" y="409949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D6B4B7C-26E4-4B8D-B9FC-C1BCE9B882E8}"/>
              </a:ext>
            </a:extLst>
          </p:cNvPr>
          <p:cNvSpPr/>
          <p:nvPr/>
        </p:nvSpPr>
        <p:spPr>
          <a:xfrm>
            <a:off x="11119870" y="3843708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G3:0</a:t>
            </a:r>
            <a:endParaRPr lang="ar-SA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5E16A3D-9DF9-44A2-B3BB-9C08BF1D175E}"/>
              </a:ext>
            </a:extLst>
          </p:cNvPr>
          <p:cNvSpPr/>
          <p:nvPr/>
        </p:nvSpPr>
        <p:spPr>
          <a:xfrm>
            <a:off x="11119870" y="268976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G2:0</a:t>
            </a:r>
            <a:endParaRPr lang="ar-SA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38C93C3-342A-4DA0-A908-DD3736763CE8}"/>
              </a:ext>
            </a:extLst>
          </p:cNvPr>
          <p:cNvSpPr/>
          <p:nvPr/>
        </p:nvSpPr>
        <p:spPr>
          <a:xfrm>
            <a:off x="11119870" y="510562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G4:0</a:t>
            </a:r>
            <a:endParaRPr lang="ar-SA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99250D5-3AA7-4D6A-9E35-009AA8EF06F9}"/>
              </a:ext>
            </a:extLst>
          </p:cNvPr>
          <p:cNvSpPr/>
          <p:nvPr/>
        </p:nvSpPr>
        <p:spPr>
          <a:xfrm>
            <a:off x="9398630" y="3026621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R6:1</a:t>
            </a:r>
            <a:endParaRPr lang="ar-SA" sz="1400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27DA0A4-27F1-4429-BB0B-810E889AFAF6}"/>
              </a:ext>
            </a:extLst>
          </p:cNvPr>
          <p:cNvSpPr/>
          <p:nvPr/>
        </p:nvSpPr>
        <p:spPr>
          <a:xfrm>
            <a:off x="4354044" y="1948992"/>
            <a:ext cx="858081" cy="4408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R2:10</a:t>
            </a:r>
            <a:endParaRPr lang="ar-SA" sz="11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A04AC6-2D5A-43F4-ADE0-75508A57FA2C}"/>
              </a:ext>
            </a:extLst>
          </p:cNvPr>
          <p:cNvSpPr/>
          <p:nvPr/>
        </p:nvSpPr>
        <p:spPr>
          <a:xfrm>
            <a:off x="4416793" y="3933633"/>
            <a:ext cx="762670" cy="4011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R3:9</a:t>
            </a:r>
            <a:endParaRPr lang="ar-SA" sz="1400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1BC8D0-6363-4BFE-94A1-AB5369FA4691}"/>
              </a:ext>
            </a:extLst>
          </p:cNvPr>
          <p:cNvSpPr/>
          <p:nvPr/>
        </p:nvSpPr>
        <p:spPr>
          <a:xfrm>
            <a:off x="6846950" y="1918404"/>
            <a:ext cx="762670" cy="4011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R4:7</a:t>
            </a:r>
            <a:endParaRPr lang="ar-SA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2653699-FD73-4D8A-9F56-F73B7A7B22A1}"/>
              </a:ext>
            </a:extLst>
          </p:cNvPr>
          <p:cNvSpPr/>
          <p:nvPr/>
        </p:nvSpPr>
        <p:spPr>
          <a:xfrm>
            <a:off x="6850699" y="3890755"/>
            <a:ext cx="762670" cy="4011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R5:6</a:t>
            </a:r>
            <a:endParaRPr lang="ar-SA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7FB7445-A66D-48B5-8922-0C59493D13C4}"/>
              </a:ext>
            </a:extLst>
          </p:cNvPr>
          <p:cNvSpPr/>
          <p:nvPr/>
        </p:nvSpPr>
        <p:spPr>
          <a:xfrm>
            <a:off x="2231110" y="2852195"/>
            <a:ext cx="927144" cy="43668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R1:13</a:t>
            </a:r>
            <a:endParaRPr lang="ar-SA" sz="140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8FCACEC-66B6-4578-9E24-0765616A13B3}"/>
              </a:ext>
            </a:extLst>
          </p:cNvPr>
          <p:cNvSpPr/>
          <p:nvPr/>
        </p:nvSpPr>
        <p:spPr>
          <a:xfrm>
            <a:off x="428920" y="1517260"/>
            <a:ext cx="762670" cy="40114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A:14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F72DD25-6AFE-4E68-AD6D-3A6A13B2BC29}"/>
              </a:ext>
            </a:extLst>
          </p:cNvPr>
          <p:cNvSpPr/>
          <p:nvPr/>
        </p:nvSpPr>
        <p:spPr>
          <a:xfrm>
            <a:off x="428920" y="2774392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B:14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EA6D4BA-B9F7-4449-9394-4DDD982AA3DD}"/>
              </a:ext>
            </a:extLst>
          </p:cNvPr>
          <p:cNvSpPr/>
          <p:nvPr/>
        </p:nvSpPr>
        <p:spPr>
          <a:xfrm>
            <a:off x="428920" y="3933633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C:14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1940741-9316-471D-A830-0A735B4BFD5F}"/>
              </a:ext>
            </a:extLst>
          </p:cNvPr>
          <p:cNvSpPr/>
          <p:nvPr/>
        </p:nvSpPr>
        <p:spPr>
          <a:xfrm>
            <a:off x="428920" y="5250019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D:14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FFC201-9E89-4904-9EEA-D2489BF5C9A6}"/>
              </a:ext>
            </a:extLst>
          </p:cNvPr>
          <p:cNvSpPr txBox="1"/>
          <p:nvPr/>
        </p:nvSpPr>
        <p:spPr>
          <a:xfrm>
            <a:off x="304800" y="390525"/>
            <a:ext cx="22518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Fringe: {R3,R4,R5}</a:t>
            </a:r>
          </a:p>
          <a:p>
            <a:r>
              <a:rPr lang="en-US" dirty="0">
                <a:solidFill>
                  <a:schemeClr val="accent4"/>
                </a:solidFill>
              </a:rPr>
              <a:t>Expand: {A,R1,R2}  </a:t>
            </a:r>
            <a:endParaRPr lang="ar-SA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9202AB-ED8C-4A12-9E9B-CDFC37AB2C7E}"/>
              </a:ext>
            </a:extLst>
          </p:cNvPr>
          <p:cNvSpPr txBox="1"/>
          <p:nvPr/>
        </p:nvSpPr>
        <p:spPr>
          <a:xfrm>
            <a:off x="2267463" y="2513641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F(R1)=14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82C51A-49E2-48DB-B07C-42DAE13A95B0}"/>
              </a:ext>
            </a:extLst>
          </p:cNvPr>
          <p:cNvSpPr txBox="1"/>
          <p:nvPr/>
        </p:nvSpPr>
        <p:spPr>
          <a:xfrm>
            <a:off x="4347793" y="1626440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F(R2)=14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7BBE099-B66E-4337-8957-2BF1A40147E3}"/>
              </a:ext>
            </a:extLst>
          </p:cNvPr>
          <p:cNvSpPr txBox="1"/>
          <p:nvPr/>
        </p:nvSpPr>
        <p:spPr>
          <a:xfrm>
            <a:off x="4347793" y="433932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F(R3)=14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2FEEB3-98EB-47C2-8D39-ABF71F20C843}"/>
              </a:ext>
            </a:extLst>
          </p:cNvPr>
          <p:cNvSpPr txBox="1"/>
          <p:nvPr/>
        </p:nvSpPr>
        <p:spPr>
          <a:xfrm>
            <a:off x="6846950" y="430030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F(R5)=16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5DC037-421C-4EEA-80AC-126CD344762D}"/>
              </a:ext>
            </a:extLst>
          </p:cNvPr>
          <p:cNvSpPr txBox="1"/>
          <p:nvPr/>
        </p:nvSpPr>
        <p:spPr>
          <a:xfrm>
            <a:off x="6804525" y="1575304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F(R4)=15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FEB1F71-13FF-4F8F-92A6-C32E7FDD5852}"/>
              </a:ext>
            </a:extLst>
          </p:cNvPr>
          <p:cNvSpPr txBox="1"/>
          <p:nvPr/>
        </p:nvSpPr>
        <p:spPr>
          <a:xfrm>
            <a:off x="2296630" y="289037"/>
            <a:ext cx="754038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Calculate F(n) for neighboring states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F(n)= G(n)+H(n)</a:t>
            </a:r>
          </a:p>
        </p:txBody>
      </p:sp>
    </p:spTree>
    <p:extLst>
      <p:ext uri="{BB962C8B-B14F-4D97-AF65-F5344CB8AC3E}">
        <p14:creationId xmlns:p14="http://schemas.microsoft.com/office/powerpoint/2010/main" val="2054125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911F27-B03A-49BF-97B3-7BEC1472BDB9}"/>
              </a:ext>
            </a:extLst>
          </p:cNvPr>
          <p:cNvSpPr/>
          <p:nvPr/>
        </p:nvSpPr>
        <p:spPr>
          <a:xfrm>
            <a:off x="11119870" y="1482715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G1:0</a:t>
            </a:r>
            <a:endParaRPr lang="ar-S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B6E8A-6E15-4013-BABA-5388838F832E}"/>
              </a:ext>
            </a:extLst>
          </p:cNvPr>
          <p:cNvCxnSpPr>
            <a:cxnSpLocks/>
            <a:stCxn id="109" idx="6"/>
            <a:endCxn id="101" idx="2"/>
          </p:cNvCxnSpPr>
          <p:nvPr/>
        </p:nvCxnSpPr>
        <p:spPr>
          <a:xfrm>
            <a:off x="1191590" y="1717832"/>
            <a:ext cx="1039520" cy="135270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D3AFC6-F677-4DF4-B589-2725A09275DF}"/>
              </a:ext>
            </a:extLst>
          </p:cNvPr>
          <p:cNvCxnSpPr>
            <a:cxnSpLocks/>
            <a:stCxn id="110" idx="6"/>
            <a:endCxn id="101" idx="2"/>
          </p:cNvCxnSpPr>
          <p:nvPr/>
        </p:nvCxnSpPr>
        <p:spPr>
          <a:xfrm>
            <a:off x="1191590" y="2974964"/>
            <a:ext cx="1039520" cy="95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E2CC21-9218-416B-A32D-316F7F5223F4}"/>
              </a:ext>
            </a:extLst>
          </p:cNvPr>
          <p:cNvCxnSpPr>
            <a:cxnSpLocks/>
            <a:stCxn id="111" idx="6"/>
            <a:endCxn id="101" idx="2"/>
          </p:cNvCxnSpPr>
          <p:nvPr/>
        </p:nvCxnSpPr>
        <p:spPr>
          <a:xfrm flipV="1">
            <a:off x="1191590" y="3070539"/>
            <a:ext cx="1039520" cy="1063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959B10-937A-49AB-8E58-7DBE4829D08A}"/>
              </a:ext>
            </a:extLst>
          </p:cNvPr>
          <p:cNvCxnSpPr>
            <a:cxnSpLocks/>
            <a:stCxn id="112" idx="6"/>
            <a:endCxn id="101" idx="2"/>
          </p:cNvCxnSpPr>
          <p:nvPr/>
        </p:nvCxnSpPr>
        <p:spPr>
          <a:xfrm flipV="1">
            <a:off x="1191590" y="3070539"/>
            <a:ext cx="1039520" cy="238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2C86DB-2267-4EDD-AF6B-2225108AF572}"/>
              </a:ext>
            </a:extLst>
          </p:cNvPr>
          <p:cNvCxnSpPr>
            <a:cxnSpLocks/>
            <a:stCxn id="6" idx="2"/>
            <a:endCxn id="83" idx="6"/>
          </p:cNvCxnSpPr>
          <p:nvPr/>
        </p:nvCxnSpPr>
        <p:spPr>
          <a:xfrm flipH="1">
            <a:off x="10161300" y="1752373"/>
            <a:ext cx="958570" cy="14748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30B8F9-BF16-4DEF-AA75-2929713C00E1}"/>
              </a:ext>
            </a:extLst>
          </p:cNvPr>
          <p:cNvCxnSpPr>
            <a:cxnSpLocks/>
            <a:stCxn id="79" idx="2"/>
            <a:endCxn id="83" idx="6"/>
          </p:cNvCxnSpPr>
          <p:nvPr/>
        </p:nvCxnSpPr>
        <p:spPr>
          <a:xfrm flipH="1">
            <a:off x="10161300" y="2959425"/>
            <a:ext cx="958570" cy="267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8E8503-8B92-45CC-BA0C-75B476575140}"/>
              </a:ext>
            </a:extLst>
          </p:cNvPr>
          <p:cNvCxnSpPr>
            <a:cxnSpLocks/>
            <a:stCxn id="78" idx="2"/>
            <a:endCxn id="83" idx="6"/>
          </p:cNvCxnSpPr>
          <p:nvPr/>
        </p:nvCxnSpPr>
        <p:spPr>
          <a:xfrm flipH="1" flipV="1">
            <a:off x="10161300" y="3227193"/>
            <a:ext cx="958570" cy="8861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9CD961-9A4B-4625-85CD-EC69052CFEA5}"/>
              </a:ext>
            </a:extLst>
          </p:cNvPr>
          <p:cNvCxnSpPr>
            <a:cxnSpLocks/>
            <a:stCxn id="82" idx="2"/>
            <a:endCxn id="83" idx="6"/>
          </p:cNvCxnSpPr>
          <p:nvPr/>
        </p:nvCxnSpPr>
        <p:spPr>
          <a:xfrm flipH="1" flipV="1">
            <a:off x="10161300" y="3227193"/>
            <a:ext cx="958570" cy="21480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A93943F-4FD0-4F0E-9597-983B8DA316B5}"/>
              </a:ext>
            </a:extLst>
          </p:cNvPr>
          <p:cNvCxnSpPr>
            <a:cxnSpLocks/>
            <a:stCxn id="88" idx="6"/>
            <a:endCxn id="97" idx="2"/>
          </p:cNvCxnSpPr>
          <p:nvPr/>
        </p:nvCxnSpPr>
        <p:spPr>
          <a:xfrm flipV="1">
            <a:off x="5212125" y="2118976"/>
            <a:ext cx="1634825" cy="504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6E521F1-AFD9-4C5B-9E33-28C043BE0C84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4783085" y="2389811"/>
            <a:ext cx="15043" cy="154382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3565447-C19B-48D0-8EA7-728DBC6C483A}"/>
              </a:ext>
            </a:extLst>
          </p:cNvPr>
          <p:cNvCxnSpPr>
            <a:cxnSpLocks/>
            <a:stCxn id="99" idx="2"/>
            <a:endCxn id="89" idx="6"/>
          </p:cNvCxnSpPr>
          <p:nvPr/>
        </p:nvCxnSpPr>
        <p:spPr>
          <a:xfrm flipH="1">
            <a:off x="5179463" y="4091327"/>
            <a:ext cx="1671236" cy="428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D12A997-CC27-4426-8C5A-3ACF48F56D0F}"/>
              </a:ext>
            </a:extLst>
          </p:cNvPr>
          <p:cNvCxnSpPr/>
          <p:nvPr/>
        </p:nvCxnSpPr>
        <p:spPr>
          <a:xfrm flipV="1">
            <a:off x="2828011" y="3467100"/>
            <a:ext cx="914" cy="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4AC6450-2B34-48FF-902A-87C035184776}"/>
              </a:ext>
            </a:extLst>
          </p:cNvPr>
          <p:cNvCxnSpPr>
            <a:cxnSpLocks/>
            <a:stCxn id="101" idx="6"/>
            <a:endCxn id="88" idx="2"/>
          </p:cNvCxnSpPr>
          <p:nvPr/>
        </p:nvCxnSpPr>
        <p:spPr>
          <a:xfrm flipV="1">
            <a:off x="3158254" y="2169402"/>
            <a:ext cx="1195790" cy="90113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FEDE743-620F-45E7-85CA-33C7B09C32CD}"/>
              </a:ext>
            </a:extLst>
          </p:cNvPr>
          <p:cNvCxnSpPr>
            <a:cxnSpLocks/>
            <a:stCxn id="101" idx="6"/>
            <a:endCxn id="89" idx="2"/>
          </p:cNvCxnSpPr>
          <p:nvPr/>
        </p:nvCxnSpPr>
        <p:spPr>
          <a:xfrm>
            <a:off x="3158254" y="3070539"/>
            <a:ext cx="1258539" cy="1063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EAB7C50-5B2F-4FC0-9416-4E274F14C49B}"/>
              </a:ext>
            </a:extLst>
          </p:cNvPr>
          <p:cNvCxnSpPr>
            <a:cxnSpLocks/>
            <a:stCxn id="97" idx="6"/>
            <a:endCxn id="83" idx="2"/>
          </p:cNvCxnSpPr>
          <p:nvPr/>
        </p:nvCxnSpPr>
        <p:spPr>
          <a:xfrm>
            <a:off x="7609620" y="2118976"/>
            <a:ext cx="1789010" cy="1108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9EF2D03-C6B4-4A71-84C0-500434769BB8}"/>
              </a:ext>
            </a:extLst>
          </p:cNvPr>
          <p:cNvCxnSpPr>
            <a:cxnSpLocks/>
            <a:stCxn id="99" idx="6"/>
            <a:endCxn id="83" idx="2"/>
          </p:cNvCxnSpPr>
          <p:nvPr/>
        </p:nvCxnSpPr>
        <p:spPr>
          <a:xfrm flipV="1">
            <a:off x="7613369" y="3227193"/>
            <a:ext cx="1785261" cy="864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4117146-5D70-40CE-9153-FD9D58DFC41C}"/>
              </a:ext>
            </a:extLst>
          </p:cNvPr>
          <p:cNvCxnSpPr>
            <a:cxnSpLocks/>
            <a:stCxn id="88" idx="4"/>
            <a:endCxn id="99" idx="2"/>
          </p:cNvCxnSpPr>
          <p:nvPr/>
        </p:nvCxnSpPr>
        <p:spPr>
          <a:xfrm>
            <a:off x="4783085" y="2389811"/>
            <a:ext cx="2067614" cy="17015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19D5CE-0B76-4FEC-BB96-56C6A2A82B15}"/>
              </a:ext>
            </a:extLst>
          </p:cNvPr>
          <p:cNvSpPr txBox="1"/>
          <p:nvPr/>
        </p:nvSpPr>
        <p:spPr>
          <a:xfrm>
            <a:off x="1613649" y="2093259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1731CD-A0BC-4DA7-AC33-A574A116AF3A}"/>
              </a:ext>
            </a:extLst>
          </p:cNvPr>
          <p:cNvSpPr txBox="1"/>
          <p:nvPr/>
        </p:nvSpPr>
        <p:spPr>
          <a:xfrm>
            <a:off x="1583112" y="3659042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A2020F-342C-4AEB-92C3-EE3B7F6B994E}"/>
              </a:ext>
            </a:extLst>
          </p:cNvPr>
          <p:cNvSpPr txBox="1"/>
          <p:nvPr/>
        </p:nvSpPr>
        <p:spPr>
          <a:xfrm>
            <a:off x="1616031" y="3176847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A4C9E4-E4A7-4359-8E7B-155B88B959BE}"/>
              </a:ext>
            </a:extLst>
          </p:cNvPr>
          <p:cNvSpPr txBox="1"/>
          <p:nvPr/>
        </p:nvSpPr>
        <p:spPr>
          <a:xfrm>
            <a:off x="1588509" y="2695044"/>
            <a:ext cx="285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ar-SA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61A017-C4C9-46B8-97F3-3A5FF1809CE5}"/>
              </a:ext>
            </a:extLst>
          </p:cNvPr>
          <p:cNvSpPr txBox="1"/>
          <p:nvPr/>
        </p:nvSpPr>
        <p:spPr>
          <a:xfrm>
            <a:off x="3529946" y="2374385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3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ADD09E-72EC-4DD6-A2FC-A0F276AF46A7}"/>
              </a:ext>
            </a:extLst>
          </p:cNvPr>
          <p:cNvSpPr txBox="1"/>
          <p:nvPr/>
        </p:nvSpPr>
        <p:spPr>
          <a:xfrm>
            <a:off x="3565774" y="3216797"/>
            <a:ext cx="37095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0DB38E-9772-4DC5-B1BA-BE60875DA128}"/>
              </a:ext>
            </a:extLst>
          </p:cNvPr>
          <p:cNvSpPr txBox="1"/>
          <p:nvPr/>
        </p:nvSpPr>
        <p:spPr>
          <a:xfrm>
            <a:off x="4777132" y="29763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1D88D5-AEF3-4C05-A357-FD6DABAE82DE}"/>
              </a:ext>
            </a:extLst>
          </p:cNvPr>
          <p:cNvSpPr txBox="1"/>
          <p:nvPr/>
        </p:nvSpPr>
        <p:spPr>
          <a:xfrm>
            <a:off x="5887734" y="30534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85B8CC-FD00-4808-95D4-0D21A7872C1A}"/>
              </a:ext>
            </a:extLst>
          </p:cNvPr>
          <p:cNvSpPr txBox="1"/>
          <p:nvPr/>
        </p:nvSpPr>
        <p:spPr>
          <a:xfrm>
            <a:off x="5812408" y="4146261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5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F885B2-CC89-4305-B240-31E995618EF2}"/>
              </a:ext>
            </a:extLst>
          </p:cNvPr>
          <p:cNvSpPr txBox="1"/>
          <p:nvPr/>
        </p:nvSpPr>
        <p:spPr>
          <a:xfrm>
            <a:off x="5809440" y="1821828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777822-1068-4F05-82AA-76FAE9F18987}"/>
              </a:ext>
            </a:extLst>
          </p:cNvPr>
          <p:cNvSpPr txBox="1"/>
          <p:nvPr/>
        </p:nvSpPr>
        <p:spPr>
          <a:xfrm>
            <a:off x="8457890" y="2321136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6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B6AC6-0ADC-41F0-95FA-AEF8B74B48AA}"/>
              </a:ext>
            </a:extLst>
          </p:cNvPr>
          <p:cNvSpPr txBox="1"/>
          <p:nvPr/>
        </p:nvSpPr>
        <p:spPr>
          <a:xfrm>
            <a:off x="8459121" y="3720184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4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EE025A-6969-41A0-ADC1-18E971679CB0}"/>
              </a:ext>
            </a:extLst>
          </p:cNvPr>
          <p:cNvSpPr txBox="1"/>
          <p:nvPr/>
        </p:nvSpPr>
        <p:spPr>
          <a:xfrm>
            <a:off x="10378814" y="2130712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FABC9D-1B78-4C1D-A764-1F091D1A9AB5}"/>
              </a:ext>
            </a:extLst>
          </p:cNvPr>
          <p:cNvSpPr txBox="1"/>
          <p:nvPr/>
        </p:nvSpPr>
        <p:spPr>
          <a:xfrm>
            <a:off x="10497600" y="2785017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96198B-1424-4D6E-A21D-A84A7C996780}"/>
              </a:ext>
            </a:extLst>
          </p:cNvPr>
          <p:cNvSpPr txBox="1"/>
          <p:nvPr/>
        </p:nvSpPr>
        <p:spPr>
          <a:xfrm>
            <a:off x="10608888" y="3433095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2CEBB6-9621-40DE-8D08-CA781F3888D7}"/>
              </a:ext>
            </a:extLst>
          </p:cNvPr>
          <p:cNvSpPr txBox="1"/>
          <p:nvPr/>
        </p:nvSpPr>
        <p:spPr>
          <a:xfrm>
            <a:off x="10608888" y="4112766"/>
            <a:ext cx="32183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1</a:t>
            </a:r>
            <a:endParaRPr lang="ar-SA" sz="1600" b="1" dirty="0">
              <a:solidFill>
                <a:srgbClr val="00B050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D6B4B7C-26E4-4B8D-B9FC-C1BCE9B882E8}"/>
              </a:ext>
            </a:extLst>
          </p:cNvPr>
          <p:cNvSpPr/>
          <p:nvPr/>
        </p:nvSpPr>
        <p:spPr>
          <a:xfrm>
            <a:off x="11119870" y="3843708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G3:0</a:t>
            </a:r>
            <a:endParaRPr lang="ar-SA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5E16A3D-9DF9-44A2-B3BB-9C08BF1D175E}"/>
              </a:ext>
            </a:extLst>
          </p:cNvPr>
          <p:cNvSpPr/>
          <p:nvPr/>
        </p:nvSpPr>
        <p:spPr>
          <a:xfrm>
            <a:off x="11119870" y="268976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G2:0</a:t>
            </a:r>
            <a:endParaRPr lang="ar-SA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38C93C3-342A-4DA0-A908-DD3736763CE8}"/>
              </a:ext>
            </a:extLst>
          </p:cNvPr>
          <p:cNvSpPr/>
          <p:nvPr/>
        </p:nvSpPr>
        <p:spPr>
          <a:xfrm>
            <a:off x="11119870" y="5105627"/>
            <a:ext cx="919730" cy="53931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G4:0</a:t>
            </a:r>
            <a:endParaRPr lang="ar-SA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99250D5-3AA7-4D6A-9E35-009AA8EF06F9}"/>
              </a:ext>
            </a:extLst>
          </p:cNvPr>
          <p:cNvSpPr/>
          <p:nvPr/>
        </p:nvSpPr>
        <p:spPr>
          <a:xfrm>
            <a:off x="9398630" y="3026621"/>
            <a:ext cx="762670" cy="40114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R6:1</a:t>
            </a:r>
            <a:endParaRPr lang="ar-SA" sz="1400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27DA0A4-27F1-4429-BB0B-810E889AFAF6}"/>
              </a:ext>
            </a:extLst>
          </p:cNvPr>
          <p:cNvSpPr/>
          <p:nvPr/>
        </p:nvSpPr>
        <p:spPr>
          <a:xfrm>
            <a:off x="4354044" y="1948992"/>
            <a:ext cx="858081" cy="44081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R2:10</a:t>
            </a:r>
            <a:endParaRPr lang="ar-SA" sz="11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A04AC6-2D5A-43F4-ADE0-75508A57FA2C}"/>
              </a:ext>
            </a:extLst>
          </p:cNvPr>
          <p:cNvSpPr/>
          <p:nvPr/>
        </p:nvSpPr>
        <p:spPr>
          <a:xfrm>
            <a:off x="4416793" y="3933633"/>
            <a:ext cx="762670" cy="40114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R3:9</a:t>
            </a:r>
            <a:endParaRPr lang="ar-SA" sz="1400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1BC8D0-6363-4BFE-94A1-AB5369FA4691}"/>
              </a:ext>
            </a:extLst>
          </p:cNvPr>
          <p:cNvSpPr/>
          <p:nvPr/>
        </p:nvSpPr>
        <p:spPr>
          <a:xfrm>
            <a:off x="6846950" y="1918404"/>
            <a:ext cx="762670" cy="4011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R4:7</a:t>
            </a:r>
            <a:endParaRPr lang="ar-SA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2653699-FD73-4D8A-9F56-F73B7A7B22A1}"/>
              </a:ext>
            </a:extLst>
          </p:cNvPr>
          <p:cNvSpPr/>
          <p:nvPr/>
        </p:nvSpPr>
        <p:spPr>
          <a:xfrm>
            <a:off x="6850699" y="3890755"/>
            <a:ext cx="762670" cy="4011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R5:6</a:t>
            </a:r>
            <a:endParaRPr lang="ar-SA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7FB7445-A66D-48B5-8922-0C59493D13C4}"/>
              </a:ext>
            </a:extLst>
          </p:cNvPr>
          <p:cNvSpPr/>
          <p:nvPr/>
        </p:nvSpPr>
        <p:spPr>
          <a:xfrm>
            <a:off x="2231110" y="2852195"/>
            <a:ext cx="927144" cy="43668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R1:13</a:t>
            </a:r>
            <a:endParaRPr lang="ar-SA" sz="140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8FCACEC-66B6-4578-9E24-0765616A13B3}"/>
              </a:ext>
            </a:extLst>
          </p:cNvPr>
          <p:cNvSpPr/>
          <p:nvPr/>
        </p:nvSpPr>
        <p:spPr>
          <a:xfrm>
            <a:off x="428920" y="1517260"/>
            <a:ext cx="762670" cy="40114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A:14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F72DD25-6AFE-4E68-AD6D-3A6A13B2BC29}"/>
              </a:ext>
            </a:extLst>
          </p:cNvPr>
          <p:cNvSpPr/>
          <p:nvPr/>
        </p:nvSpPr>
        <p:spPr>
          <a:xfrm>
            <a:off x="428920" y="2774392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B:14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EA6D4BA-B9F7-4449-9394-4DDD982AA3DD}"/>
              </a:ext>
            </a:extLst>
          </p:cNvPr>
          <p:cNvSpPr/>
          <p:nvPr/>
        </p:nvSpPr>
        <p:spPr>
          <a:xfrm>
            <a:off x="428920" y="3933633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C:14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1940741-9316-471D-A830-0A735B4BFD5F}"/>
              </a:ext>
            </a:extLst>
          </p:cNvPr>
          <p:cNvSpPr/>
          <p:nvPr/>
        </p:nvSpPr>
        <p:spPr>
          <a:xfrm>
            <a:off x="428920" y="5250019"/>
            <a:ext cx="762670" cy="4011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D:14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FFC201-9E89-4904-9EEA-D2489BF5C9A6}"/>
              </a:ext>
            </a:extLst>
          </p:cNvPr>
          <p:cNvSpPr txBox="1"/>
          <p:nvPr/>
        </p:nvSpPr>
        <p:spPr>
          <a:xfrm>
            <a:off x="304800" y="390525"/>
            <a:ext cx="22518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Fringe: {R4,R5}</a:t>
            </a:r>
          </a:p>
          <a:p>
            <a:r>
              <a:rPr lang="en-US" dirty="0">
                <a:solidFill>
                  <a:schemeClr val="accent4"/>
                </a:solidFill>
              </a:rPr>
              <a:t>Expand: {A,R1,R2,R3}  </a:t>
            </a:r>
            <a:endParaRPr lang="ar-SA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9202AB-ED8C-4A12-9E9B-CDFC37AB2C7E}"/>
              </a:ext>
            </a:extLst>
          </p:cNvPr>
          <p:cNvSpPr txBox="1"/>
          <p:nvPr/>
        </p:nvSpPr>
        <p:spPr>
          <a:xfrm>
            <a:off x="2267463" y="2513641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F(R1)=14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82C51A-49E2-48DB-B07C-42DAE13A95B0}"/>
              </a:ext>
            </a:extLst>
          </p:cNvPr>
          <p:cNvSpPr txBox="1"/>
          <p:nvPr/>
        </p:nvSpPr>
        <p:spPr>
          <a:xfrm>
            <a:off x="4347793" y="1626440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F(R2)=14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7BBE099-B66E-4337-8957-2BF1A40147E3}"/>
              </a:ext>
            </a:extLst>
          </p:cNvPr>
          <p:cNvSpPr txBox="1"/>
          <p:nvPr/>
        </p:nvSpPr>
        <p:spPr>
          <a:xfrm>
            <a:off x="4347793" y="433932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F(R3)=14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240FEE-9505-4E51-B3B3-7164FDAD6E27}"/>
              </a:ext>
            </a:extLst>
          </p:cNvPr>
          <p:cNvSpPr txBox="1"/>
          <p:nvPr/>
        </p:nvSpPr>
        <p:spPr>
          <a:xfrm>
            <a:off x="4440860" y="426979"/>
            <a:ext cx="288342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</a:rPr>
              <a:t>Choose Lowest Path </a:t>
            </a:r>
          </a:p>
          <a:p>
            <a:pPr algn="ctr"/>
            <a:endParaRPr lang="en-US" sz="2400" b="1" dirty="0">
              <a:solidFill>
                <a:schemeClr val="accent4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2FEEB3-98EB-47C2-8D39-ABF71F20C843}"/>
              </a:ext>
            </a:extLst>
          </p:cNvPr>
          <p:cNvSpPr txBox="1"/>
          <p:nvPr/>
        </p:nvSpPr>
        <p:spPr>
          <a:xfrm>
            <a:off x="6846950" y="4300303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F(R5)=16</a:t>
            </a:r>
            <a:endParaRPr lang="ar-SA" sz="1600" b="1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5DC037-421C-4EEA-80AC-126CD344762D}"/>
              </a:ext>
            </a:extLst>
          </p:cNvPr>
          <p:cNvSpPr txBox="1"/>
          <p:nvPr/>
        </p:nvSpPr>
        <p:spPr>
          <a:xfrm>
            <a:off x="6804525" y="1575304"/>
            <a:ext cx="103952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F(R4)=15</a:t>
            </a:r>
            <a:endParaRPr lang="ar-SA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147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1460</Words>
  <Application>Microsoft Office PowerPoint</Application>
  <PresentationFormat>Widescreen</PresentationFormat>
  <Paragraphs>642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عبدالرحمن العنزي</dc:creator>
  <cp:lastModifiedBy>عبدالرحمن العنزي</cp:lastModifiedBy>
  <cp:revision>9</cp:revision>
  <dcterms:created xsi:type="dcterms:W3CDTF">2021-11-26T16:27:01Z</dcterms:created>
  <dcterms:modified xsi:type="dcterms:W3CDTF">2021-11-29T18:12:49Z</dcterms:modified>
</cp:coreProperties>
</file>