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3" r:id="rId5"/>
    <p:sldId id="268" r:id="rId6"/>
    <p:sldId id="276" r:id="rId7"/>
    <p:sldId id="270" r:id="rId8"/>
    <p:sldId id="269" r:id="rId9"/>
    <p:sldId id="271" r:id="rId10"/>
    <p:sldId id="274" r:id="rId11"/>
    <p:sldId id="289" r:id="rId12"/>
    <p:sldId id="278" r:id="rId13"/>
  </p:sldIdLst>
  <p:sldSz cx="9144000" cy="5143500" type="screen16x9"/>
  <p:notesSz cx="6858000" cy="9144000"/>
  <p:embeddedFontLst>
    <p:embeddedFont>
      <p:font typeface="等线" panose="02010600030101010101" pitchFamily="2" charset="-122"/>
      <p:regular r:id="rId15"/>
      <p:bold r:id="rId16"/>
    </p:embeddedFont>
    <p:embeddedFont>
      <p:font typeface="8Pin Matrix" panose="02010600030101010101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微软雅黑" panose="020B0503020204020204" pitchFamily="34" charset="-122"/>
      <p:regular r:id="rId22"/>
      <p:bold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03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9A3E7F"/>
    <a:srgbClr val="983E80"/>
    <a:srgbClr val="0C4067"/>
    <a:srgbClr val="FFA013"/>
    <a:srgbClr val="91D101"/>
    <a:srgbClr val="FF4747"/>
    <a:srgbClr val="00C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15" autoAdjust="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3303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479658792651"/>
          <c:y val="9.6875000000000003E-2"/>
          <c:w val="0.44583333333333303"/>
          <c:h val="0.6687499999999999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FFA01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39-4E7A-9907-AFDAA746E61B}"/>
              </c:ext>
            </c:extLst>
          </c:dPt>
          <c:dPt>
            <c:idx val="1"/>
            <c:bubble3D val="0"/>
            <c:spPr>
              <a:solidFill>
                <a:srgbClr val="FF47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F39-4E7A-9907-AFDAA746E61B}"/>
              </c:ext>
            </c:extLst>
          </c:dPt>
          <c:dPt>
            <c:idx val="2"/>
            <c:bubble3D val="0"/>
            <c:spPr>
              <a:solidFill>
                <a:srgbClr val="00C5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F39-4E7A-9907-AFDAA746E6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F39-4E7A-9907-AFDAA746E61B}"/>
              </c:ext>
            </c:extLst>
          </c:dPt>
          <c:dLbls>
            <c:spPr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1800" b="0"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TEXT1</c:v>
                </c:pt>
                <c:pt idx="1">
                  <c:v>TEXT2</c:v>
                </c:pt>
                <c:pt idx="2">
                  <c:v>TEXT3</c:v>
                </c:pt>
                <c:pt idx="3">
                  <c:v>TEXT4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2.2999999999999998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F39-4E7A-9907-AFDAA746E61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>
          <a:solidFill>
            <a:schemeClr val="bg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F3B87-1E53-4092-BA4E-7DAA3C247890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4DB51-D686-4773-AC21-CA034483D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4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4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0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64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张默然作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4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5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7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94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5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75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75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92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2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0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13D1-F6F6-4C98-AE5D-AC6010837E6E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58D86-6C28-467B-A982-310C6FD810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851422"/>
            <a:ext cx="1979712" cy="936104"/>
          </a:xfrm>
          <a:prstGeom prst="rect">
            <a:avLst/>
          </a:prstGeom>
          <a:solidFill>
            <a:srgbClr val="91D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flipV="1">
            <a:off x="53340" y="3042285"/>
            <a:ext cx="9054465" cy="76200"/>
            <a:chOff x="0" y="4300"/>
            <a:chExt cx="14399" cy="1474"/>
          </a:xfrm>
        </p:grpSpPr>
        <p:sp>
          <p:nvSpPr>
            <p:cNvPr id="16" name="矩形 15"/>
            <p:cNvSpPr/>
            <p:nvPr/>
          </p:nvSpPr>
          <p:spPr>
            <a:xfrm>
              <a:off x="9631" y="4300"/>
              <a:ext cx="3118" cy="1474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4300"/>
              <a:ext cx="3118" cy="1474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10" y="4300"/>
              <a:ext cx="3118" cy="1474"/>
            </a:xfrm>
            <a:prstGeom prst="rect">
              <a:avLst/>
            </a:prstGeom>
            <a:solidFill>
              <a:srgbClr val="00C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21" y="4300"/>
              <a:ext cx="3118" cy="1474"/>
            </a:xfrm>
            <a:prstGeom prst="rect">
              <a:avLst/>
            </a:prstGeom>
            <a:solidFill>
              <a:srgbClr val="FFA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2841" y="4300"/>
              <a:ext cx="1559" cy="1474"/>
            </a:xfrm>
            <a:prstGeom prst="rect">
              <a:avLst/>
            </a:prstGeom>
            <a:solidFill>
              <a:srgbClr val="FFA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88280" y="4371975"/>
            <a:ext cx="3679190" cy="442595"/>
            <a:chOff x="3231" y="3143"/>
            <a:chExt cx="5794" cy="697"/>
          </a:xfrm>
        </p:grpSpPr>
        <p:sp>
          <p:nvSpPr>
            <p:cNvPr id="4" name="矩形 3"/>
            <p:cNvSpPr/>
            <p:nvPr/>
          </p:nvSpPr>
          <p:spPr>
            <a:xfrm>
              <a:off x="4144" y="3143"/>
              <a:ext cx="3969" cy="652"/>
            </a:xfrm>
            <a:prstGeom prst="rect">
              <a:avLst/>
            </a:prstGeom>
            <a:solidFill>
              <a:srgbClr val="9A3E7F"/>
            </a:solidFill>
            <a:ln>
              <a:noFill/>
            </a:ln>
            <a:effectLst>
              <a:outerShdw blurRad="50800" dist="50800" dir="5400000" algn="ctr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231" y="3318"/>
              <a:ext cx="5795" cy="522"/>
              <a:chOff x="3231" y="3318"/>
              <a:chExt cx="5795" cy="52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7654" y="3318"/>
                <a:ext cx="1373" cy="510"/>
                <a:chOff x="7880" y="4164"/>
                <a:chExt cx="2494" cy="927"/>
              </a:xfrm>
              <a:solidFill>
                <a:srgbClr val="983E80"/>
              </a:solidFill>
            </p:grpSpPr>
            <p:sp>
              <p:nvSpPr>
                <p:cNvPr id="5" name="直角三角形 4"/>
                <p:cNvSpPr/>
                <p:nvPr/>
              </p:nvSpPr>
              <p:spPr>
                <a:xfrm flipV="1">
                  <a:off x="7880" y="4164"/>
                  <a:ext cx="2494" cy="77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直角三角形 5"/>
                <p:cNvSpPr/>
                <p:nvPr/>
              </p:nvSpPr>
              <p:spPr>
                <a:xfrm>
                  <a:off x="7880" y="4237"/>
                  <a:ext cx="2494" cy="85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 flipH="1">
                <a:off x="3231" y="3330"/>
                <a:ext cx="1373" cy="510"/>
                <a:chOff x="7880" y="4164"/>
                <a:chExt cx="2494" cy="927"/>
              </a:xfrm>
              <a:solidFill>
                <a:srgbClr val="983E80"/>
              </a:solidFill>
            </p:grpSpPr>
            <p:sp>
              <p:nvSpPr>
                <p:cNvPr id="10" name="直角三角形 9"/>
                <p:cNvSpPr/>
                <p:nvPr/>
              </p:nvSpPr>
              <p:spPr>
                <a:xfrm flipV="1">
                  <a:off x="7880" y="4164"/>
                  <a:ext cx="2494" cy="77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直角三角形 10"/>
                <p:cNvSpPr/>
                <p:nvPr/>
              </p:nvSpPr>
              <p:spPr>
                <a:xfrm>
                  <a:off x="7880" y="4237"/>
                  <a:ext cx="2494" cy="85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4" name="TextBox 39"/>
          <p:cNvSpPr txBox="1"/>
          <p:nvPr/>
        </p:nvSpPr>
        <p:spPr>
          <a:xfrm>
            <a:off x="2122805" y="1851660"/>
            <a:ext cx="6876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16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charset="0"/>
                <a:ea typeface="微软雅黑" charset="0"/>
              </a:rPr>
              <a:t>混合式</a:t>
            </a:r>
            <a:r>
              <a:rPr lang="en-US" altLang="zh-CN" sz="4800" b="1" spc="16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charset="0"/>
                <a:ea typeface="微软雅黑" charset="0"/>
              </a:rPr>
              <a:t>APP</a:t>
            </a:r>
            <a:r>
              <a:rPr lang="zh-CN" altLang="en-US" sz="4800" b="1" spc="16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charset="0"/>
                <a:ea typeface="微软雅黑" charset="0"/>
              </a:rPr>
              <a:t>开发答辩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5580380" y="4443730"/>
            <a:ext cx="318325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答辩人：陈记川、钟展翔、张哲、陈磊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470"/>
            <a:ext cx="180000" cy="1080000"/>
          </a:xfrm>
          <a:prstGeom prst="rect">
            <a:avLst/>
          </a:prstGeom>
          <a:solidFill>
            <a:srgbClr val="91D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0" y="1155593"/>
            <a:ext cx="180000" cy="1080000"/>
          </a:xfrm>
          <a:prstGeom prst="rect">
            <a:avLst/>
          </a:prstGeom>
          <a:solidFill>
            <a:srgbClr val="FFA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0" y="2259716"/>
            <a:ext cx="360000" cy="1080000"/>
          </a:xfrm>
          <a:prstGeom prst="rect">
            <a:avLst/>
          </a:prstGeom>
          <a:solidFill>
            <a:srgbClr val="00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0" y="3363838"/>
            <a:ext cx="180000" cy="108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" name="TextBox 54"/>
          <p:cNvSpPr txBox="1"/>
          <p:nvPr/>
        </p:nvSpPr>
        <p:spPr>
          <a:xfrm>
            <a:off x="1619885" y="174308"/>
            <a:ext cx="2673985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页面展示</a:t>
            </a:r>
          </a:p>
        </p:txBody>
      </p:sp>
      <p:sp>
        <p:nvSpPr>
          <p:cNvPr id="8195" name="Freeform 5"/>
          <p:cNvSpPr/>
          <p:nvPr/>
        </p:nvSpPr>
        <p:spPr>
          <a:xfrm>
            <a:off x="541973" y="210185"/>
            <a:ext cx="1092200" cy="373063"/>
          </a:xfrm>
          <a:custGeom>
            <a:avLst/>
            <a:gdLst/>
            <a:ahLst/>
            <a:cxnLst>
              <a:cxn ang="0">
                <a:pos x="35442" y="0"/>
              </a:cxn>
              <a:cxn ang="0">
                <a:pos x="950431" y="0"/>
              </a:cxn>
              <a:cxn ang="0">
                <a:pos x="985873" y="37004"/>
              </a:cxn>
              <a:cxn ang="0">
                <a:pos x="985873" y="94399"/>
              </a:cxn>
              <a:cxn ang="0">
                <a:pos x="1036505" y="138199"/>
              </a:cxn>
              <a:cxn ang="0">
                <a:pos x="1092200" y="186532"/>
              </a:cxn>
              <a:cxn ang="0">
                <a:pos x="1036505" y="234108"/>
              </a:cxn>
              <a:cxn ang="0">
                <a:pos x="985873" y="278664"/>
              </a:cxn>
              <a:cxn ang="0">
                <a:pos x="985873" y="335304"/>
              </a:cxn>
              <a:cxn ang="0">
                <a:pos x="950431" y="373063"/>
              </a:cxn>
              <a:cxn ang="0">
                <a:pos x="35442" y="373063"/>
              </a:cxn>
              <a:cxn ang="0">
                <a:pos x="0" y="335304"/>
              </a:cxn>
              <a:cxn ang="0">
                <a:pos x="0" y="37004"/>
              </a:cxn>
              <a:cxn ang="0">
                <a:pos x="35442" y="0"/>
              </a:cxn>
            </a:cxnLst>
            <a:rect l="0" t="0" r="0" b="0"/>
            <a:pathLst>
              <a:path w="1510" h="494">
                <a:moveTo>
                  <a:pt x="49" y="0"/>
                </a:moveTo>
                <a:lnTo>
                  <a:pt x="1314" y="0"/>
                </a:lnTo>
                <a:cubicBezTo>
                  <a:pt x="1341" y="0"/>
                  <a:pt x="1363" y="22"/>
                  <a:pt x="1363" y="49"/>
                </a:cubicBezTo>
                <a:lnTo>
                  <a:pt x="1363" y="125"/>
                </a:lnTo>
                <a:lnTo>
                  <a:pt x="1433" y="183"/>
                </a:lnTo>
                <a:lnTo>
                  <a:pt x="1510" y="247"/>
                </a:lnTo>
                <a:lnTo>
                  <a:pt x="1433" y="310"/>
                </a:lnTo>
                <a:lnTo>
                  <a:pt x="1363" y="369"/>
                </a:lnTo>
                <a:lnTo>
                  <a:pt x="1363" y="444"/>
                </a:lnTo>
                <a:cubicBezTo>
                  <a:pt x="1363" y="471"/>
                  <a:pt x="1341" y="494"/>
                  <a:pt x="1314" y="494"/>
                </a:cubicBezTo>
                <a:lnTo>
                  <a:pt x="49" y="494"/>
                </a:lnTo>
                <a:cubicBezTo>
                  <a:pt x="22" y="494"/>
                  <a:pt x="0" y="471"/>
                  <a:pt x="0" y="444"/>
                </a:cubicBez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6" name="TextBox 23"/>
          <p:cNvSpPr txBox="1"/>
          <p:nvPr/>
        </p:nvSpPr>
        <p:spPr>
          <a:xfrm>
            <a:off x="594360" y="183198"/>
            <a:ext cx="9032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2000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Part</a:t>
            </a:r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 3</a:t>
            </a:r>
            <a:endParaRPr lang="en-US" dirty="0">
              <a:solidFill>
                <a:schemeClr val="accent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516755"/>
            <a:ext cx="179705" cy="5772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1462E27-2791-47A3-B047-41E993D00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626367"/>
            <a:ext cx="2177440" cy="448373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898C279-8E5B-452E-B20A-E3068154C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84" y="626367"/>
            <a:ext cx="2338152" cy="448373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4CD5F6-43E1-4E87-95E2-0C0348575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12" y="626367"/>
            <a:ext cx="2410160" cy="4467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54"/>
          <p:cNvSpPr txBox="1"/>
          <p:nvPr/>
        </p:nvSpPr>
        <p:spPr>
          <a:xfrm>
            <a:off x="1619885" y="174308"/>
            <a:ext cx="2673985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页面展示</a:t>
            </a:r>
          </a:p>
        </p:txBody>
      </p:sp>
      <p:sp>
        <p:nvSpPr>
          <p:cNvPr id="8195" name="Freeform 5"/>
          <p:cNvSpPr/>
          <p:nvPr/>
        </p:nvSpPr>
        <p:spPr>
          <a:xfrm>
            <a:off x="541973" y="210185"/>
            <a:ext cx="1092200" cy="373063"/>
          </a:xfrm>
          <a:custGeom>
            <a:avLst/>
            <a:gdLst/>
            <a:ahLst/>
            <a:cxnLst>
              <a:cxn ang="0">
                <a:pos x="35442" y="0"/>
              </a:cxn>
              <a:cxn ang="0">
                <a:pos x="950431" y="0"/>
              </a:cxn>
              <a:cxn ang="0">
                <a:pos x="985873" y="37004"/>
              </a:cxn>
              <a:cxn ang="0">
                <a:pos x="985873" y="94399"/>
              </a:cxn>
              <a:cxn ang="0">
                <a:pos x="1036505" y="138199"/>
              </a:cxn>
              <a:cxn ang="0">
                <a:pos x="1092200" y="186532"/>
              </a:cxn>
              <a:cxn ang="0">
                <a:pos x="1036505" y="234108"/>
              </a:cxn>
              <a:cxn ang="0">
                <a:pos x="985873" y="278664"/>
              </a:cxn>
              <a:cxn ang="0">
                <a:pos x="985873" y="335304"/>
              </a:cxn>
              <a:cxn ang="0">
                <a:pos x="950431" y="373063"/>
              </a:cxn>
              <a:cxn ang="0">
                <a:pos x="35442" y="373063"/>
              </a:cxn>
              <a:cxn ang="0">
                <a:pos x="0" y="335304"/>
              </a:cxn>
              <a:cxn ang="0">
                <a:pos x="0" y="37004"/>
              </a:cxn>
              <a:cxn ang="0">
                <a:pos x="35442" y="0"/>
              </a:cxn>
            </a:cxnLst>
            <a:rect l="0" t="0" r="0" b="0"/>
            <a:pathLst>
              <a:path w="1510" h="494">
                <a:moveTo>
                  <a:pt x="49" y="0"/>
                </a:moveTo>
                <a:lnTo>
                  <a:pt x="1314" y="0"/>
                </a:lnTo>
                <a:cubicBezTo>
                  <a:pt x="1341" y="0"/>
                  <a:pt x="1363" y="22"/>
                  <a:pt x="1363" y="49"/>
                </a:cubicBezTo>
                <a:lnTo>
                  <a:pt x="1363" y="125"/>
                </a:lnTo>
                <a:lnTo>
                  <a:pt x="1433" y="183"/>
                </a:lnTo>
                <a:lnTo>
                  <a:pt x="1510" y="247"/>
                </a:lnTo>
                <a:lnTo>
                  <a:pt x="1433" y="310"/>
                </a:lnTo>
                <a:lnTo>
                  <a:pt x="1363" y="369"/>
                </a:lnTo>
                <a:lnTo>
                  <a:pt x="1363" y="444"/>
                </a:lnTo>
                <a:cubicBezTo>
                  <a:pt x="1363" y="471"/>
                  <a:pt x="1341" y="494"/>
                  <a:pt x="1314" y="494"/>
                </a:cubicBezTo>
                <a:lnTo>
                  <a:pt x="49" y="494"/>
                </a:lnTo>
                <a:cubicBezTo>
                  <a:pt x="22" y="494"/>
                  <a:pt x="0" y="471"/>
                  <a:pt x="0" y="444"/>
                </a:cubicBez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6" name="TextBox 23"/>
          <p:cNvSpPr txBox="1"/>
          <p:nvPr/>
        </p:nvSpPr>
        <p:spPr>
          <a:xfrm>
            <a:off x="594360" y="183198"/>
            <a:ext cx="9032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2000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Part</a:t>
            </a:r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 3</a:t>
            </a:r>
            <a:endParaRPr lang="en-US" dirty="0">
              <a:solidFill>
                <a:schemeClr val="accent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1470"/>
            <a:ext cx="180000" cy="1080000"/>
          </a:xfrm>
          <a:prstGeom prst="rect">
            <a:avLst/>
          </a:prstGeom>
          <a:solidFill>
            <a:srgbClr val="91D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0" y="1155593"/>
            <a:ext cx="180000" cy="1080000"/>
          </a:xfrm>
          <a:prstGeom prst="rect">
            <a:avLst/>
          </a:prstGeom>
          <a:solidFill>
            <a:srgbClr val="FFA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0" y="2259716"/>
            <a:ext cx="180000" cy="1080000"/>
          </a:xfrm>
          <a:prstGeom prst="rect">
            <a:avLst/>
          </a:prstGeom>
          <a:solidFill>
            <a:srgbClr val="00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0" y="3363595"/>
            <a:ext cx="170180" cy="1080135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0" y="4516755"/>
            <a:ext cx="452120" cy="5772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B41F37C-3D17-41CB-BE47-FE3B842F6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781045"/>
            <a:ext cx="2448272" cy="417514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AFB6827-F236-4D9B-A956-5A6B0DD62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3" y="791845"/>
            <a:ext cx="2085811" cy="414848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A556133-27DA-4620-8BF5-F44D4862D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09" y="805917"/>
            <a:ext cx="2364511" cy="4134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851422"/>
            <a:ext cx="1979712" cy="936104"/>
          </a:xfrm>
          <a:prstGeom prst="rect">
            <a:avLst/>
          </a:prstGeom>
          <a:solidFill>
            <a:srgbClr val="91D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V="1">
            <a:off x="53340" y="3042285"/>
            <a:ext cx="9054465" cy="76200"/>
            <a:chOff x="0" y="4300"/>
            <a:chExt cx="14399" cy="1474"/>
          </a:xfrm>
        </p:grpSpPr>
        <p:sp>
          <p:nvSpPr>
            <p:cNvPr id="16" name="矩形 15"/>
            <p:cNvSpPr/>
            <p:nvPr/>
          </p:nvSpPr>
          <p:spPr>
            <a:xfrm>
              <a:off x="9631" y="4300"/>
              <a:ext cx="3118" cy="1474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4300"/>
              <a:ext cx="3118" cy="1474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10" y="4300"/>
              <a:ext cx="3118" cy="1474"/>
            </a:xfrm>
            <a:prstGeom prst="rect">
              <a:avLst/>
            </a:prstGeom>
            <a:solidFill>
              <a:srgbClr val="00C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21" y="4300"/>
              <a:ext cx="3118" cy="1474"/>
            </a:xfrm>
            <a:prstGeom prst="rect">
              <a:avLst/>
            </a:prstGeom>
            <a:solidFill>
              <a:srgbClr val="FFA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2841" y="4300"/>
              <a:ext cx="1559" cy="1474"/>
            </a:xfrm>
            <a:prstGeom prst="rect">
              <a:avLst/>
            </a:prstGeom>
            <a:solidFill>
              <a:srgbClr val="FFA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88280" y="4371975"/>
            <a:ext cx="3679190" cy="442595"/>
            <a:chOff x="3231" y="3143"/>
            <a:chExt cx="5794" cy="697"/>
          </a:xfrm>
        </p:grpSpPr>
        <p:sp>
          <p:nvSpPr>
            <p:cNvPr id="13" name="矩形 12"/>
            <p:cNvSpPr/>
            <p:nvPr/>
          </p:nvSpPr>
          <p:spPr>
            <a:xfrm>
              <a:off x="4144" y="3143"/>
              <a:ext cx="3969" cy="652"/>
            </a:xfrm>
            <a:prstGeom prst="rect">
              <a:avLst/>
            </a:prstGeom>
            <a:solidFill>
              <a:srgbClr val="9A3E7F"/>
            </a:solidFill>
            <a:ln>
              <a:noFill/>
            </a:ln>
            <a:effectLst>
              <a:outerShdw blurRad="50800" dist="50800" dir="5400000" algn="ctr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231" y="3318"/>
              <a:ext cx="5795" cy="522"/>
              <a:chOff x="3231" y="3318"/>
              <a:chExt cx="5795" cy="522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7654" y="3318"/>
                <a:ext cx="1373" cy="510"/>
                <a:chOff x="7880" y="4164"/>
                <a:chExt cx="2494" cy="927"/>
              </a:xfrm>
              <a:solidFill>
                <a:srgbClr val="983E80"/>
              </a:solidFill>
            </p:grpSpPr>
            <p:sp>
              <p:nvSpPr>
                <p:cNvPr id="22" name="直角三角形 21"/>
                <p:cNvSpPr/>
                <p:nvPr/>
              </p:nvSpPr>
              <p:spPr>
                <a:xfrm flipV="1">
                  <a:off x="7880" y="4164"/>
                  <a:ext cx="2494" cy="77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直角三角形 22"/>
                <p:cNvSpPr/>
                <p:nvPr/>
              </p:nvSpPr>
              <p:spPr>
                <a:xfrm>
                  <a:off x="7880" y="4237"/>
                  <a:ext cx="2494" cy="85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 flipH="1">
                <a:off x="3231" y="3330"/>
                <a:ext cx="1373" cy="510"/>
                <a:chOff x="7880" y="4164"/>
                <a:chExt cx="2494" cy="927"/>
              </a:xfrm>
              <a:solidFill>
                <a:srgbClr val="983E80"/>
              </a:solidFill>
            </p:grpSpPr>
            <p:sp>
              <p:nvSpPr>
                <p:cNvPr id="25" name="直角三角形 24"/>
                <p:cNvSpPr/>
                <p:nvPr/>
              </p:nvSpPr>
              <p:spPr>
                <a:xfrm flipV="1">
                  <a:off x="7880" y="4164"/>
                  <a:ext cx="2494" cy="77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直角三角形 25"/>
                <p:cNvSpPr/>
                <p:nvPr/>
              </p:nvSpPr>
              <p:spPr>
                <a:xfrm>
                  <a:off x="7880" y="4237"/>
                  <a:ext cx="2494" cy="85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7" name="TextBox 39"/>
          <p:cNvSpPr txBox="1"/>
          <p:nvPr/>
        </p:nvSpPr>
        <p:spPr>
          <a:xfrm>
            <a:off x="2122805" y="1851660"/>
            <a:ext cx="6876415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16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charset="0"/>
                <a:ea typeface="微软雅黑" charset="0"/>
              </a:rPr>
              <a:t>谢谢聆听 敬请指正</a:t>
            </a:r>
          </a:p>
        </p:txBody>
      </p:sp>
      <p:sp>
        <p:nvSpPr>
          <p:cNvPr id="28" name="TextBox 5"/>
          <p:cNvSpPr txBox="1"/>
          <p:nvPr/>
        </p:nvSpPr>
        <p:spPr>
          <a:xfrm>
            <a:off x="5580380" y="4443730"/>
            <a:ext cx="318325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答辩人：陈记川、钟展翔、张哲、陈磊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60065" y="555625"/>
            <a:ext cx="383984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目  录</a:t>
            </a:r>
            <a:r>
              <a:rPr lang="en-US" altLang="zh-CN" sz="2800" dirty="0">
                <a:solidFill>
                  <a:schemeClr val="bg1"/>
                </a:solidFill>
                <a:latin typeface="8Pin Matrix" pitchFamily="2" charset="0"/>
              </a:rPr>
              <a:t> CONTENTS</a:t>
            </a:r>
            <a:endParaRPr lang="zh-CN" altLang="en-US" sz="2800" dirty="0">
              <a:solidFill>
                <a:schemeClr val="bg1"/>
              </a:solidFill>
              <a:latin typeface="8Pin Matrix" pitchFamily="2" charset="0"/>
            </a:endParaRPr>
          </a:p>
        </p:txBody>
      </p:sp>
      <p:sp>
        <p:nvSpPr>
          <p:cNvPr id="7" name="Freeform 23"/>
          <p:cNvSpPr/>
          <p:nvPr/>
        </p:nvSpPr>
        <p:spPr>
          <a:xfrm>
            <a:off x="3056890" y="1454150"/>
            <a:ext cx="462280" cy="464820"/>
          </a:xfrm>
          <a:custGeom>
            <a:avLst/>
            <a:gdLst/>
            <a:ahLst/>
            <a:cxnLst>
              <a:cxn ang="0">
                <a:pos x="74653" y="0"/>
              </a:cxn>
              <a:cxn ang="0">
                <a:pos x="634960" y="0"/>
              </a:cxn>
              <a:cxn ang="0">
                <a:pos x="709613" y="75154"/>
              </a:cxn>
              <a:cxn ang="0">
                <a:pos x="709613" y="639221"/>
              </a:cxn>
              <a:cxn ang="0">
                <a:pos x="634960" y="714375"/>
              </a:cxn>
              <a:cxn ang="0">
                <a:pos x="74653" y="714375"/>
              </a:cxn>
              <a:cxn ang="0">
                <a:pos x="0" y="639221"/>
              </a:cxn>
              <a:cxn ang="0">
                <a:pos x="0" y="75154"/>
              </a:cxn>
              <a:cxn ang="0">
                <a:pos x="74653" y="0"/>
              </a:cxn>
            </a:cxnLst>
            <a:rect l="0" t="0" r="0" b="0"/>
            <a:pathLst>
              <a:path w="865" h="865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4"/>
                </a:lnTo>
                <a:cubicBezTo>
                  <a:pt x="865" y="824"/>
                  <a:pt x="824" y="865"/>
                  <a:pt x="774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91D101"/>
          </a:solidFill>
          <a:ln w="9525">
            <a:noFill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8" name="Freeform 24"/>
          <p:cNvSpPr/>
          <p:nvPr/>
        </p:nvSpPr>
        <p:spPr bwMode="auto">
          <a:xfrm>
            <a:off x="3564255" y="1454150"/>
            <a:ext cx="3385820" cy="464820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00C5BE"/>
          </a:solidFill>
          <a:ln w="9525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Freeform 25"/>
          <p:cNvSpPr/>
          <p:nvPr/>
        </p:nvSpPr>
        <p:spPr>
          <a:xfrm>
            <a:off x="3056890" y="2096770"/>
            <a:ext cx="462280" cy="464820"/>
          </a:xfrm>
          <a:custGeom>
            <a:avLst/>
            <a:gdLst/>
            <a:ahLst/>
            <a:cxnLst>
              <a:cxn ang="0">
                <a:pos x="74653" y="0"/>
              </a:cxn>
              <a:cxn ang="0">
                <a:pos x="634960" y="0"/>
              </a:cxn>
              <a:cxn ang="0">
                <a:pos x="709613" y="75154"/>
              </a:cxn>
              <a:cxn ang="0">
                <a:pos x="709613" y="639221"/>
              </a:cxn>
              <a:cxn ang="0">
                <a:pos x="634960" y="714375"/>
              </a:cxn>
              <a:cxn ang="0">
                <a:pos x="74653" y="714375"/>
              </a:cxn>
              <a:cxn ang="0">
                <a:pos x="0" y="639221"/>
              </a:cxn>
              <a:cxn ang="0">
                <a:pos x="0" y="75154"/>
              </a:cxn>
              <a:cxn ang="0">
                <a:pos x="74653" y="0"/>
              </a:cxn>
            </a:cxnLst>
            <a:rect l="0" t="0" r="0" b="0"/>
            <a:pathLst>
              <a:path w="865" h="865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4"/>
                </a:lnTo>
                <a:cubicBezTo>
                  <a:pt x="865" y="824"/>
                  <a:pt x="824" y="865"/>
                  <a:pt x="774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2" name="Freeform 26"/>
          <p:cNvSpPr/>
          <p:nvPr/>
        </p:nvSpPr>
        <p:spPr bwMode="auto">
          <a:xfrm>
            <a:off x="3564255" y="2096770"/>
            <a:ext cx="3385820" cy="464820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4747"/>
          </a:solidFill>
          <a:ln w="9525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Freeform 27"/>
          <p:cNvSpPr/>
          <p:nvPr/>
        </p:nvSpPr>
        <p:spPr>
          <a:xfrm>
            <a:off x="3056890" y="2727325"/>
            <a:ext cx="462280" cy="464820"/>
          </a:xfrm>
          <a:custGeom>
            <a:avLst/>
            <a:gdLst/>
            <a:ahLst/>
            <a:cxnLst>
              <a:cxn ang="0">
                <a:pos x="74653" y="0"/>
              </a:cxn>
              <a:cxn ang="0">
                <a:pos x="634960" y="0"/>
              </a:cxn>
              <a:cxn ang="0">
                <a:pos x="709613" y="75067"/>
              </a:cxn>
              <a:cxn ang="0">
                <a:pos x="709613" y="639308"/>
              </a:cxn>
              <a:cxn ang="0">
                <a:pos x="634960" y="714375"/>
              </a:cxn>
              <a:cxn ang="0">
                <a:pos x="74653" y="714375"/>
              </a:cxn>
              <a:cxn ang="0">
                <a:pos x="0" y="639308"/>
              </a:cxn>
              <a:cxn ang="0">
                <a:pos x="0" y="75067"/>
              </a:cxn>
              <a:cxn ang="0">
                <a:pos x="74653" y="0"/>
              </a:cxn>
            </a:cxnLst>
            <a:rect l="0" t="0" r="0" b="0"/>
            <a:pathLst>
              <a:path w="865" h="866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5"/>
                </a:lnTo>
                <a:cubicBezTo>
                  <a:pt x="865" y="825"/>
                  <a:pt x="824" y="866"/>
                  <a:pt x="774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tx2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8" name="Freeform 28"/>
          <p:cNvSpPr/>
          <p:nvPr/>
        </p:nvSpPr>
        <p:spPr bwMode="auto">
          <a:xfrm>
            <a:off x="3564255" y="2727325"/>
            <a:ext cx="3385820" cy="464820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A013"/>
          </a:solidFill>
          <a:ln w="9525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" name="Freeform 33"/>
          <p:cNvSpPr>
            <a:spLocks noEditPoints="1"/>
          </p:cNvSpPr>
          <p:nvPr/>
        </p:nvSpPr>
        <p:spPr>
          <a:xfrm>
            <a:off x="3125470" y="1545590"/>
            <a:ext cx="287020" cy="306070"/>
          </a:xfrm>
          <a:custGeom>
            <a:avLst/>
            <a:gdLst/>
            <a:ahLst/>
            <a:cxnLst>
              <a:cxn ang="0">
                <a:pos x="336326" y="102404"/>
              </a:cxn>
              <a:cxn ang="0">
                <a:pos x="328943" y="50376"/>
              </a:cxn>
              <a:cxn ang="0">
                <a:pos x="360935" y="134611"/>
              </a:cxn>
              <a:cxn ang="0">
                <a:pos x="179647" y="157734"/>
              </a:cxn>
              <a:cxn ang="0">
                <a:pos x="360935" y="134611"/>
              </a:cxn>
              <a:cxn ang="0">
                <a:pos x="179647" y="184987"/>
              </a:cxn>
              <a:cxn ang="0">
                <a:pos x="360935" y="208936"/>
              </a:cxn>
              <a:cxn ang="0">
                <a:pos x="360935" y="239492"/>
              </a:cxn>
              <a:cxn ang="0">
                <a:pos x="301873" y="263441"/>
              </a:cxn>
              <a:cxn ang="0">
                <a:pos x="360935" y="239492"/>
              </a:cxn>
              <a:cxn ang="0">
                <a:pos x="179647" y="82583"/>
              </a:cxn>
              <a:cxn ang="0">
                <a:pos x="282186" y="105707"/>
              </a:cxn>
              <a:cxn ang="0">
                <a:pos x="136991" y="387317"/>
              </a:cxn>
              <a:cxn ang="0">
                <a:pos x="208358" y="346025"/>
              </a:cxn>
              <a:cxn ang="0">
                <a:pos x="136991" y="387317"/>
              </a:cxn>
              <a:cxn ang="0">
                <a:pos x="89413" y="317121"/>
              </a:cxn>
              <a:cxn ang="0">
                <a:pos x="163241" y="353457"/>
              </a:cxn>
              <a:cxn ang="0">
                <a:pos x="172264" y="269222"/>
              </a:cxn>
              <a:cxn ang="0">
                <a:pos x="77109" y="199026"/>
              </a:cxn>
              <a:cxn ang="0">
                <a:pos x="50039" y="151954"/>
              </a:cxn>
              <a:cxn ang="0">
                <a:pos x="5742" y="196549"/>
              </a:cxn>
              <a:cxn ang="0">
                <a:pos x="57421" y="322076"/>
              </a:cxn>
              <a:cxn ang="0">
                <a:pos x="27890" y="226279"/>
              </a:cxn>
              <a:cxn ang="0">
                <a:pos x="38554" y="199026"/>
              </a:cxn>
              <a:cxn ang="0">
                <a:pos x="95976" y="165993"/>
              </a:cxn>
              <a:cxn ang="0">
                <a:pos x="344529" y="0"/>
              </a:cxn>
              <a:cxn ang="0">
                <a:pos x="104999" y="61938"/>
              </a:cxn>
              <a:cxn ang="0">
                <a:pos x="150936" y="195723"/>
              </a:cxn>
              <a:cxn ang="0">
                <a:pos x="165702" y="47073"/>
              </a:cxn>
              <a:cxn ang="0">
                <a:pos x="307615" y="112314"/>
              </a:cxn>
              <a:cxn ang="0">
                <a:pos x="395388" y="123875"/>
              </a:cxn>
              <a:cxn ang="0">
                <a:pos x="379802" y="367496"/>
              </a:cxn>
              <a:cxn ang="0">
                <a:pos x="250194" y="413743"/>
              </a:cxn>
              <a:cxn ang="0">
                <a:pos x="441325" y="351806"/>
              </a:cxn>
              <a:cxn ang="0">
                <a:pos x="344529" y="0"/>
              </a:cxn>
            </a:cxnLst>
            <a:rect l="0" t="0" r="0" b="0"/>
            <a:pathLst>
              <a:path w="538" h="569">
                <a:moveTo>
                  <a:pt x="465" y="124"/>
                </a:moveTo>
                <a:lnTo>
                  <a:pt x="410" y="124"/>
                </a:lnTo>
                <a:cubicBezTo>
                  <a:pt x="405" y="124"/>
                  <a:pt x="401" y="120"/>
                  <a:pt x="401" y="115"/>
                </a:cubicBezTo>
                <a:lnTo>
                  <a:pt x="401" y="61"/>
                </a:lnTo>
                <a:lnTo>
                  <a:pt x="465" y="124"/>
                </a:lnTo>
                <a:close/>
                <a:moveTo>
                  <a:pt x="440" y="163"/>
                </a:moveTo>
                <a:lnTo>
                  <a:pt x="219" y="163"/>
                </a:lnTo>
                <a:lnTo>
                  <a:pt x="219" y="191"/>
                </a:lnTo>
                <a:lnTo>
                  <a:pt x="440" y="191"/>
                </a:lnTo>
                <a:lnTo>
                  <a:pt x="440" y="163"/>
                </a:lnTo>
                <a:close/>
                <a:moveTo>
                  <a:pt x="440" y="224"/>
                </a:moveTo>
                <a:lnTo>
                  <a:pt x="219" y="224"/>
                </a:lnTo>
                <a:lnTo>
                  <a:pt x="219" y="253"/>
                </a:lnTo>
                <a:lnTo>
                  <a:pt x="440" y="253"/>
                </a:lnTo>
                <a:lnTo>
                  <a:pt x="440" y="224"/>
                </a:lnTo>
                <a:close/>
                <a:moveTo>
                  <a:pt x="440" y="290"/>
                </a:moveTo>
                <a:lnTo>
                  <a:pt x="368" y="290"/>
                </a:lnTo>
                <a:lnTo>
                  <a:pt x="368" y="319"/>
                </a:lnTo>
                <a:lnTo>
                  <a:pt x="440" y="319"/>
                </a:lnTo>
                <a:lnTo>
                  <a:pt x="440" y="290"/>
                </a:lnTo>
                <a:close/>
                <a:moveTo>
                  <a:pt x="344" y="100"/>
                </a:moveTo>
                <a:lnTo>
                  <a:pt x="219" y="100"/>
                </a:lnTo>
                <a:lnTo>
                  <a:pt x="219" y="128"/>
                </a:lnTo>
                <a:lnTo>
                  <a:pt x="344" y="128"/>
                </a:lnTo>
                <a:lnTo>
                  <a:pt x="344" y="100"/>
                </a:lnTo>
                <a:close/>
                <a:moveTo>
                  <a:pt x="167" y="469"/>
                </a:moveTo>
                <a:cubicBezTo>
                  <a:pt x="217" y="529"/>
                  <a:pt x="267" y="569"/>
                  <a:pt x="278" y="562"/>
                </a:cubicBezTo>
                <a:cubicBezTo>
                  <a:pt x="290" y="556"/>
                  <a:pt x="281" y="492"/>
                  <a:pt x="254" y="419"/>
                </a:cubicBezTo>
                <a:cubicBezTo>
                  <a:pt x="240" y="428"/>
                  <a:pt x="226" y="437"/>
                  <a:pt x="211" y="446"/>
                </a:cubicBezTo>
                <a:cubicBezTo>
                  <a:pt x="197" y="454"/>
                  <a:pt x="182" y="461"/>
                  <a:pt x="167" y="469"/>
                </a:cubicBezTo>
                <a:close/>
                <a:moveTo>
                  <a:pt x="52" y="262"/>
                </a:moveTo>
                <a:cubicBezTo>
                  <a:pt x="62" y="296"/>
                  <a:pt x="82" y="337"/>
                  <a:pt x="109" y="384"/>
                </a:cubicBezTo>
                <a:cubicBezTo>
                  <a:pt x="122" y="408"/>
                  <a:pt x="138" y="431"/>
                  <a:pt x="154" y="452"/>
                </a:cubicBezTo>
                <a:cubicBezTo>
                  <a:pt x="169" y="445"/>
                  <a:pt x="184" y="437"/>
                  <a:pt x="199" y="428"/>
                </a:cubicBezTo>
                <a:cubicBezTo>
                  <a:pt x="215" y="420"/>
                  <a:pt x="230" y="409"/>
                  <a:pt x="246" y="399"/>
                </a:cubicBezTo>
                <a:cubicBezTo>
                  <a:pt x="236" y="375"/>
                  <a:pt x="224" y="350"/>
                  <a:pt x="210" y="326"/>
                </a:cubicBezTo>
                <a:cubicBezTo>
                  <a:pt x="183" y="279"/>
                  <a:pt x="157" y="241"/>
                  <a:pt x="133" y="216"/>
                </a:cubicBezTo>
                <a:cubicBezTo>
                  <a:pt x="120" y="224"/>
                  <a:pt x="108" y="233"/>
                  <a:pt x="94" y="241"/>
                </a:cubicBezTo>
                <a:cubicBezTo>
                  <a:pt x="80" y="249"/>
                  <a:pt x="66" y="255"/>
                  <a:pt x="52" y="262"/>
                </a:cubicBezTo>
                <a:close/>
                <a:moveTo>
                  <a:pt x="61" y="184"/>
                </a:moveTo>
                <a:cubicBezTo>
                  <a:pt x="53" y="188"/>
                  <a:pt x="48" y="196"/>
                  <a:pt x="46" y="206"/>
                </a:cubicBezTo>
                <a:cubicBezTo>
                  <a:pt x="32" y="210"/>
                  <a:pt x="17" y="220"/>
                  <a:pt x="7" y="238"/>
                </a:cubicBezTo>
                <a:cubicBezTo>
                  <a:pt x="0" y="254"/>
                  <a:pt x="3" y="277"/>
                  <a:pt x="12" y="294"/>
                </a:cubicBezTo>
                <a:cubicBezTo>
                  <a:pt x="29" y="323"/>
                  <a:pt x="51" y="360"/>
                  <a:pt x="70" y="390"/>
                </a:cubicBezTo>
                <a:cubicBezTo>
                  <a:pt x="82" y="395"/>
                  <a:pt x="80" y="369"/>
                  <a:pt x="75" y="362"/>
                </a:cubicBezTo>
                <a:cubicBezTo>
                  <a:pt x="60" y="339"/>
                  <a:pt x="46" y="316"/>
                  <a:pt x="34" y="274"/>
                </a:cubicBezTo>
                <a:cubicBezTo>
                  <a:pt x="31" y="254"/>
                  <a:pt x="40" y="245"/>
                  <a:pt x="46" y="236"/>
                </a:cubicBezTo>
                <a:cubicBezTo>
                  <a:pt x="47" y="238"/>
                  <a:pt x="47" y="239"/>
                  <a:pt x="47" y="241"/>
                </a:cubicBezTo>
                <a:cubicBezTo>
                  <a:pt x="59" y="236"/>
                  <a:pt x="71" y="230"/>
                  <a:pt x="83" y="224"/>
                </a:cubicBezTo>
                <a:cubicBezTo>
                  <a:pt x="95" y="217"/>
                  <a:pt x="106" y="209"/>
                  <a:pt x="117" y="201"/>
                </a:cubicBezTo>
                <a:cubicBezTo>
                  <a:pt x="95" y="182"/>
                  <a:pt x="76" y="175"/>
                  <a:pt x="61" y="184"/>
                </a:cubicBezTo>
                <a:close/>
                <a:moveTo>
                  <a:pt x="420" y="0"/>
                </a:moveTo>
                <a:lnTo>
                  <a:pt x="202" y="0"/>
                </a:lnTo>
                <a:cubicBezTo>
                  <a:pt x="161" y="0"/>
                  <a:pt x="128" y="34"/>
                  <a:pt x="128" y="75"/>
                </a:cubicBezTo>
                <a:lnTo>
                  <a:pt x="128" y="175"/>
                </a:lnTo>
                <a:cubicBezTo>
                  <a:pt x="152" y="194"/>
                  <a:pt x="166" y="211"/>
                  <a:pt x="184" y="237"/>
                </a:cubicBezTo>
                <a:lnTo>
                  <a:pt x="184" y="75"/>
                </a:lnTo>
                <a:cubicBezTo>
                  <a:pt x="184" y="65"/>
                  <a:pt x="192" y="57"/>
                  <a:pt x="202" y="57"/>
                </a:cubicBezTo>
                <a:lnTo>
                  <a:pt x="375" y="57"/>
                </a:lnTo>
                <a:lnTo>
                  <a:pt x="375" y="136"/>
                </a:lnTo>
                <a:cubicBezTo>
                  <a:pt x="375" y="144"/>
                  <a:pt x="382" y="150"/>
                  <a:pt x="389" y="150"/>
                </a:cubicBezTo>
                <a:lnTo>
                  <a:pt x="482" y="150"/>
                </a:lnTo>
                <a:lnTo>
                  <a:pt x="482" y="426"/>
                </a:lnTo>
                <a:cubicBezTo>
                  <a:pt x="482" y="437"/>
                  <a:pt x="474" y="445"/>
                  <a:pt x="463" y="445"/>
                </a:cubicBezTo>
                <a:lnTo>
                  <a:pt x="290" y="445"/>
                </a:lnTo>
                <a:cubicBezTo>
                  <a:pt x="296" y="463"/>
                  <a:pt x="301" y="482"/>
                  <a:pt x="305" y="501"/>
                </a:cubicBezTo>
                <a:lnTo>
                  <a:pt x="463" y="501"/>
                </a:lnTo>
                <a:cubicBezTo>
                  <a:pt x="505" y="501"/>
                  <a:pt x="538" y="468"/>
                  <a:pt x="538" y="426"/>
                </a:cubicBezTo>
                <a:lnTo>
                  <a:pt x="538" y="119"/>
                </a:lnTo>
                <a:lnTo>
                  <a:pt x="42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43" name="Freeform 35"/>
          <p:cNvSpPr>
            <a:spLocks noEditPoints="1"/>
          </p:cNvSpPr>
          <p:nvPr/>
        </p:nvSpPr>
        <p:spPr>
          <a:xfrm>
            <a:off x="3145790" y="2190750"/>
            <a:ext cx="303530" cy="306070"/>
          </a:xfrm>
          <a:custGeom>
            <a:avLst/>
            <a:gdLst/>
            <a:ahLst/>
            <a:cxnLst>
              <a:cxn ang="0">
                <a:pos x="331145" y="235363"/>
              </a:cxn>
              <a:cxn ang="0">
                <a:pos x="248975" y="182509"/>
              </a:cxn>
              <a:cxn ang="0">
                <a:pos x="139689" y="208936"/>
              </a:cxn>
              <a:cxn ang="0">
                <a:pos x="275269" y="323727"/>
              </a:cxn>
              <a:cxn ang="0">
                <a:pos x="414958" y="369974"/>
              </a:cxn>
              <a:cxn ang="0">
                <a:pos x="405919" y="191594"/>
              </a:cxn>
              <a:cxn ang="0">
                <a:pos x="379625" y="161864"/>
              </a:cxn>
              <a:cxn ang="0">
                <a:pos x="391129" y="139566"/>
              </a:cxn>
              <a:cxn ang="0">
                <a:pos x="408384" y="79280"/>
              </a:cxn>
              <a:cxn ang="0">
                <a:pos x="340183" y="66067"/>
              </a:cxn>
              <a:cxn ang="0">
                <a:pos x="294990" y="85887"/>
              </a:cxn>
              <a:cxn ang="0">
                <a:pos x="277734" y="55331"/>
              </a:cxn>
              <a:cxn ang="0">
                <a:pos x="247331" y="0"/>
              </a:cxn>
              <a:cxn ang="0">
                <a:pos x="189812" y="39640"/>
              </a:cxn>
              <a:cxn ang="0">
                <a:pos x="189812" y="61938"/>
              </a:cxn>
              <a:cxn ang="0">
                <a:pos x="189812" y="64415"/>
              </a:cxn>
              <a:cxn ang="0">
                <a:pos x="188169" y="69370"/>
              </a:cxn>
              <a:cxn ang="0">
                <a:pos x="186526" y="71848"/>
              </a:cxn>
              <a:cxn ang="0">
                <a:pos x="142976" y="80932"/>
              </a:cxn>
              <a:cxn ang="0">
                <a:pos x="120790" y="58634"/>
              </a:cxn>
              <a:cxn ang="0">
                <a:pos x="58341" y="120572"/>
              </a:cxn>
              <a:cxn ang="0">
                <a:pos x="81348" y="144521"/>
              </a:cxn>
              <a:cxn ang="0">
                <a:pos x="83813" y="147824"/>
              </a:cxn>
              <a:cxn ang="0">
                <a:pos x="85457" y="151954"/>
              </a:cxn>
              <a:cxn ang="0">
                <a:pos x="86278" y="155257"/>
              </a:cxn>
              <a:cxn ang="0">
                <a:pos x="78061" y="182509"/>
              </a:cxn>
              <a:cxn ang="0">
                <a:pos x="38620" y="190768"/>
              </a:cxn>
              <a:cxn ang="0">
                <a:pos x="0" y="247750"/>
              </a:cxn>
              <a:cxn ang="0">
                <a:pos x="60806" y="278306"/>
              </a:cxn>
              <a:cxn ang="0">
                <a:pos x="65736" y="279958"/>
              </a:cxn>
              <a:cxn ang="0">
                <a:pos x="80526" y="326205"/>
              </a:cxn>
              <a:cxn ang="0">
                <a:pos x="64093" y="341896"/>
              </a:cxn>
              <a:cxn ang="0">
                <a:pos x="77240" y="410440"/>
              </a:cxn>
              <a:cxn ang="0">
                <a:pos x="142154" y="388142"/>
              </a:cxn>
              <a:cxn ang="0">
                <a:pos x="143797" y="386491"/>
              </a:cxn>
              <a:cxn ang="0">
                <a:pos x="147906" y="384839"/>
              </a:cxn>
              <a:cxn ang="0">
                <a:pos x="151193" y="383187"/>
              </a:cxn>
              <a:cxn ang="0">
                <a:pos x="153658" y="382362"/>
              </a:cxn>
              <a:cxn ang="0">
                <a:pos x="158588" y="382362"/>
              </a:cxn>
              <a:cxn ang="0">
                <a:pos x="188991" y="414569"/>
              </a:cxn>
              <a:cxn ang="0">
                <a:pos x="218572" y="469900"/>
              </a:cxn>
              <a:cxn ang="0">
                <a:pos x="276091" y="431086"/>
              </a:cxn>
              <a:cxn ang="0">
                <a:pos x="276913" y="407962"/>
              </a:cxn>
              <a:cxn ang="0">
                <a:pos x="284308" y="391446"/>
              </a:cxn>
              <a:cxn ang="0">
                <a:pos x="291703" y="385665"/>
              </a:cxn>
              <a:cxn ang="0">
                <a:pos x="294990" y="384839"/>
              </a:cxn>
              <a:cxn ang="0">
                <a:pos x="105177" y="234537"/>
              </a:cxn>
              <a:cxn ang="0">
                <a:pos x="356617" y="270048"/>
              </a:cxn>
              <a:cxn ang="0">
                <a:pos x="397702" y="281610"/>
              </a:cxn>
              <a:cxn ang="0">
                <a:pos x="427283" y="279132"/>
              </a:cxn>
              <a:cxn ang="0">
                <a:pos x="466725" y="222150"/>
              </a:cxn>
              <a:cxn ang="0">
                <a:pos x="390307" y="407962"/>
              </a:cxn>
              <a:cxn ang="0">
                <a:pos x="405919" y="391446"/>
              </a:cxn>
            </a:cxnLst>
            <a:rect l="0" t="0" r="0" b="0"/>
            <a:pathLst>
              <a:path w="568" h="569">
                <a:moveTo>
                  <a:pt x="505" y="448"/>
                </a:moveTo>
                <a:lnTo>
                  <a:pt x="391" y="335"/>
                </a:lnTo>
                <a:cubicBezTo>
                  <a:pt x="398" y="320"/>
                  <a:pt x="403" y="303"/>
                  <a:pt x="403" y="285"/>
                </a:cubicBezTo>
                <a:cubicBezTo>
                  <a:pt x="403" y="219"/>
                  <a:pt x="349" y="166"/>
                  <a:pt x="284" y="166"/>
                </a:cubicBezTo>
                <a:cubicBezTo>
                  <a:pt x="273" y="166"/>
                  <a:pt x="262" y="168"/>
                  <a:pt x="252" y="170"/>
                </a:cubicBezTo>
                <a:lnTo>
                  <a:pt x="303" y="221"/>
                </a:lnTo>
                <a:cubicBezTo>
                  <a:pt x="324" y="242"/>
                  <a:pt x="322" y="277"/>
                  <a:pt x="300" y="300"/>
                </a:cubicBezTo>
                <a:cubicBezTo>
                  <a:pt x="277" y="323"/>
                  <a:pt x="241" y="324"/>
                  <a:pt x="220" y="303"/>
                </a:cubicBezTo>
                <a:lnTo>
                  <a:pt x="170" y="253"/>
                </a:lnTo>
                <a:cubicBezTo>
                  <a:pt x="167" y="263"/>
                  <a:pt x="165" y="274"/>
                  <a:pt x="165" y="285"/>
                </a:cubicBezTo>
                <a:cubicBezTo>
                  <a:pt x="165" y="350"/>
                  <a:pt x="219" y="403"/>
                  <a:pt x="284" y="403"/>
                </a:cubicBezTo>
                <a:cubicBezTo>
                  <a:pt x="302" y="403"/>
                  <a:pt x="319" y="399"/>
                  <a:pt x="335" y="392"/>
                </a:cubicBezTo>
                <a:lnTo>
                  <a:pt x="449" y="505"/>
                </a:lnTo>
                <a:cubicBezTo>
                  <a:pt x="463" y="519"/>
                  <a:pt x="487" y="518"/>
                  <a:pt x="503" y="502"/>
                </a:cubicBezTo>
                <a:cubicBezTo>
                  <a:pt x="518" y="487"/>
                  <a:pt x="519" y="463"/>
                  <a:pt x="505" y="448"/>
                </a:cubicBezTo>
                <a:close/>
                <a:moveTo>
                  <a:pt x="532" y="232"/>
                </a:moveTo>
                <a:lnTo>
                  <a:pt x="521" y="232"/>
                </a:lnTo>
                <a:lnTo>
                  <a:pt x="494" y="232"/>
                </a:lnTo>
                <a:cubicBezTo>
                  <a:pt x="488" y="231"/>
                  <a:pt x="483" y="229"/>
                  <a:pt x="479" y="226"/>
                </a:cubicBezTo>
                <a:cubicBezTo>
                  <a:pt x="479" y="226"/>
                  <a:pt x="478" y="226"/>
                  <a:pt x="478" y="226"/>
                </a:cubicBezTo>
                <a:cubicBezTo>
                  <a:pt x="469" y="220"/>
                  <a:pt x="462" y="209"/>
                  <a:pt x="462" y="196"/>
                </a:cubicBezTo>
                <a:cubicBezTo>
                  <a:pt x="462" y="193"/>
                  <a:pt x="463" y="189"/>
                  <a:pt x="464" y="185"/>
                </a:cubicBezTo>
                <a:cubicBezTo>
                  <a:pt x="465" y="181"/>
                  <a:pt x="467" y="178"/>
                  <a:pt x="470" y="175"/>
                </a:cubicBezTo>
                <a:lnTo>
                  <a:pt x="476" y="169"/>
                </a:lnTo>
                <a:lnTo>
                  <a:pt x="489" y="155"/>
                </a:lnTo>
                <a:lnTo>
                  <a:pt x="497" y="147"/>
                </a:lnTo>
                <a:cubicBezTo>
                  <a:pt x="509" y="132"/>
                  <a:pt x="509" y="111"/>
                  <a:pt x="497" y="96"/>
                </a:cubicBezTo>
                <a:lnTo>
                  <a:pt x="473" y="72"/>
                </a:lnTo>
                <a:cubicBezTo>
                  <a:pt x="459" y="60"/>
                  <a:pt x="437" y="60"/>
                  <a:pt x="422" y="72"/>
                </a:cubicBezTo>
                <a:lnTo>
                  <a:pt x="414" y="80"/>
                </a:lnTo>
                <a:lnTo>
                  <a:pt x="395" y="99"/>
                </a:lnTo>
                <a:cubicBezTo>
                  <a:pt x="385" y="107"/>
                  <a:pt x="371" y="109"/>
                  <a:pt x="359" y="104"/>
                </a:cubicBezTo>
                <a:cubicBezTo>
                  <a:pt x="355" y="102"/>
                  <a:pt x="351" y="99"/>
                  <a:pt x="348" y="96"/>
                </a:cubicBezTo>
                <a:cubicBezTo>
                  <a:pt x="342" y="90"/>
                  <a:pt x="339" y="83"/>
                  <a:pt x="338" y="75"/>
                </a:cubicBezTo>
                <a:lnTo>
                  <a:pt x="338" y="67"/>
                </a:lnTo>
                <a:lnTo>
                  <a:pt x="338" y="48"/>
                </a:lnTo>
                <a:lnTo>
                  <a:pt x="338" y="36"/>
                </a:lnTo>
                <a:cubicBezTo>
                  <a:pt x="335" y="17"/>
                  <a:pt x="320" y="3"/>
                  <a:pt x="301" y="0"/>
                </a:cubicBezTo>
                <a:lnTo>
                  <a:pt x="268" y="0"/>
                </a:lnTo>
                <a:cubicBezTo>
                  <a:pt x="249" y="2"/>
                  <a:pt x="234" y="17"/>
                  <a:pt x="231" y="36"/>
                </a:cubicBezTo>
                <a:lnTo>
                  <a:pt x="231" y="48"/>
                </a:lnTo>
                <a:lnTo>
                  <a:pt x="231" y="67"/>
                </a:lnTo>
                <a:lnTo>
                  <a:pt x="231" y="74"/>
                </a:lnTo>
                <a:lnTo>
                  <a:pt x="231" y="75"/>
                </a:lnTo>
                <a:cubicBezTo>
                  <a:pt x="231" y="76"/>
                  <a:pt x="231" y="77"/>
                  <a:pt x="231" y="77"/>
                </a:cubicBezTo>
                <a:cubicBezTo>
                  <a:pt x="231" y="78"/>
                  <a:pt x="231" y="78"/>
                  <a:pt x="231" y="78"/>
                </a:cubicBezTo>
                <a:cubicBezTo>
                  <a:pt x="230" y="79"/>
                  <a:pt x="230" y="80"/>
                  <a:pt x="230" y="81"/>
                </a:cubicBezTo>
                <a:cubicBezTo>
                  <a:pt x="230" y="81"/>
                  <a:pt x="230" y="81"/>
                  <a:pt x="230" y="81"/>
                </a:cubicBezTo>
                <a:cubicBezTo>
                  <a:pt x="230" y="82"/>
                  <a:pt x="229" y="83"/>
                  <a:pt x="229" y="84"/>
                </a:cubicBezTo>
                <a:cubicBezTo>
                  <a:pt x="229" y="84"/>
                  <a:pt x="229" y="84"/>
                  <a:pt x="229" y="84"/>
                </a:cubicBezTo>
                <a:cubicBezTo>
                  <a:pt x="228" y="85"/>
                  <a:pt x="228" y="86"/>
                  <a:pt x="227" y="87"/>
                </a:cubicBezTo>
                <a:cubicBezTo>
                  <a:pt x="227" y="87"/>
                  <a:pt x="227" y="87"/>
                  <a:pt x="227" y="87"/>
                </a:cubicBezTo>
                <a:cubicBezTo>
                  <a:pt x="225" y="91"/>
                  <a:pt x="222" y="95"/>
                  <a:pt x="219" y="98"/>
                </a:cubicBezTo>
                <a:cubicBezTo>
                  <a:pt x="213" y="103"/>
                  <a:pt x="205" y="106"/>
                  <a:pt x="196" y="106"/>
                </a:cubicBezTo>
                <a:cubicBezTo>
                  <a:pt x="187" y="106"/>
                  <a:pt x="180" y="103"/>
                  <a:pt x="174" y="98"/>
                </a:cubicBezTo>
                <a:lnTo>
                  <a:pt x="168" y="92"/>
                </a:lnTo>
                <a:lnTo>
                  <a:pt x="155" y="79"/>
                </a:lnTo>
                <a:lnTo>
                  <a:pt x="147" y="71"/>
                </a:lnTo>
                <a:cubicBezTo>
                  <a:pt x="131" y="59"/>
                  <a:pt x="110" y="60"/>
                  <a:pt x="95" y="71"/>
                </a:cubicBezTo>
                <a:lnTo>
                  <a:pt x="72" y="95"/>
                </a:lnTo>
                <a:cubicBezTo>
                  <a:pt x="60" y="110"/>
                  <a:pt x="60" y="131"/>
                  <a:pt x="71" y="146"/>
                </a:cubicBezTo>
                <a:lnTo>
                  <a:pt x="79" y="154"/>
                </a:lnTo>
                <a:lnTo>
                  <a:pt x="98" y="173"/>
                </a:lnTo>
                <a:cubicBezTo>
                  <a:pt x="99" y="174"/>
                  <a:pt x="99" y="174"/>
                  <a:pt x="99" y="175"/>
                </a:cubicBezTo>
                <a:cubicBezTo>
                  <a:pt x="99" y="175"/>
                  <a:pt x="100" y="176"/>
                  <a:pt x="100" y="176"/>
                </a:cubicBezTo>
                <a:cubicBezTo>
                  <a:pt x="100" y="177"/>
                  <a:pt x="101" y="177"/>
                  <a:pt x="101" y="178"/>
                </a:cubicBezTo>
                <a:cubicBezTo>
                  <a:pt x="101" y="178"/>
                  <a:pt x="101" y="178"/>
                  <a:pt x="102" y="179"/>
                </a:cubicBezTo>
                <a:cubicBezTo>
                  <a:pt x="102" y="179"/>
                  <a:pt x="102" y="180"/>
                  <a:pt x="103" y="181"/>
                </a:cubicBezTo>
                <a:cubicBezTo>
                  <a:pt x="103" y="181"/>
                  <a:pt x="103" y="181"/>
                  <a:pt x="103" y="182"/>
                </a:cubicBezTo>
                <a:cubicBezTo>
                  <a:pt x="103" y="182"/>
                  <a:pt x="104" y="183"/>
                  <a:pt x="104" y="184"/>
                </a:cubicBezTo>
                <a:cubicBezTo>
                  <a:pt x="104" y="184"/>
                  <a:pt x="104" y="184"/>
                  <a:pt x="104" y="185"/>
                </a:cubicBezTo>
                <a:cubicBezTo>
                  <a:pt x="105" y="186"/>
                  <a:pt x="105" y="187"/>
                  <a:pt x="105" y="188"/>
                </a:cubicBezTo>
                <a:cubicBezTo>
                  <a:pt x="105" y="188"/>
                  <a:pt x="105" y="188"/>
                  <a:pt x="105" y="188"/>
                </a:cubicBezTo>
                <a:cubicBezTo>
                  <a:pt x="105" y="189"/>
                  <a:pt x="105" y="190"/>
                  <a:pt x="106" y="191"/>
                </a:cubicBezTo>
                <a:cubicBezTo>
                  <a:pt x="106" y="191"/>
                  <a:pt x="106" y="191"/>
                  <a:pt x="106" y="191"/>
                </a:cubicBezTo>
                <a:cubicBezTo>
                  <a:pt x="107" y="202"/>
                  <a:pt x="104" y="213"/>
                  <a:pt x="95" y="221"/>
                </a:cubicBezTo>
                <a:cubicBezTo>
                  <a:pt x="89" y="226"/>
                  <a:pt x="82" y="230"/>
                  <a:pt x="74" y="231"/>
                </a:cubicBezTo>
                <a:lnTo>
                  <a:pt x="66" y="231"/>
                </a:lnTo>
                <a:lnTo>
                  <a:pt x="47" y="231"/>
                </a:lnTo>
                <a:lnTo>
                  <a:pt x="36" y="231"/>
                </a:lnTo>
                <a:cubicBezTo>
                  <a:pt x="17" y="233"/>
                  <a:pt x="2" y="248"/>
                  <a:pt x="0" y="267"/>
                </a:cubicBezTo>
                <a:lnTo>
                  <a:pt x="0" y="300"/>
                </a:lnTo>
                <a:cubicBezTo>
                  <a:pt x="2" y="319"/>
                  <a:pt x="17" y="334"/>
                  <a:pt x="35" y="337"/>
                </a:cubicBezTo>
                <a:lnTo>
                  <a:pt x="47" y="337"/>
                </a:lnTo>
                <a:lnTo>
                  <a:pt x="74" y="337"/>
                </a:lnTo>
                <a:cubicBezTo>
                  <a:pt x="75" y="337"/>
                  <a:pt x="76" y="338"/>
                  <a:pt x="77" y="338"/>
                </a:cubicBezTo>
                <a:cubicBezTo>
                  <a:pt x="77" y="338"/>
                  <a:pt x="78" y="338"/>
                  <a:pt x="78" y="338"/>
                </a:cubicBezTo>
                <a:cubicBezTo>
                  <a:pt x="79" y="338"/>
                  <a:pt x="80" y="338"/>
                  <a:pt x="80" y="339"/>
                </a:cubicBezTo>
                <a:cubicBezTo>
                  <a:pt x="95" y="343"/>
                  <a:pt x="105" y="357"/>
                  <a:pt x="105" y="373"/>
                </a:cubicBezTo>
                <a:cubicBezTo>
                  <a:pt x="105" y="381"/>
                  <a:pt x="103" y="389"/>
                  <a:pt x="98" y="395"/>
                </a:cubicBezTo>
                <a:lnTo>
                  <a:pt x="92" y="400"/>
                </a:lnTo>
                <a:lnTo>
                  <a:pt x="78" y="414"/>
                </a:lnTo>
                <a:lnTo>
                  <a:pt x="70" y="422"/>
                </a:lnTo>
                <a:cubicBezTo>
                  <a:pt x="59" y="437"/>
                  <a:pt x="59" y="458"/>
                  <a:pt x="71" y="473"/>
                </a:cubicBezTo>
                <a:lnTo>
                  <a:pt x="94" y="497"/>
                </a:lnTo>
                <a:cubicBezTo>
                  <a:pt x="109" y="509"/>
                  <a:pt x="130" y="509"/>
                  <a:pt x="145" y="497"/>
                </a:cubicBezTo>
                <a:lnTo>
                  <a:pt x="154" y="489"/>
                </a:lnTo>
                <a:lnTo>
                  <a:pt x="173" y="470"/>
                </a:lnTo>
                <a:cubicBezTo>
                  <a:pt x="173" y="470"/>
                  <a:pt x="173" y="470"/>
                  <a:pt x="173" y="470"/>
                </a:cubicBezTo>
                <a:cubicBezTo>
                  <a:pt x="174" y="469"/>
                  <a:pt x="175" y="469"/>
                  <a:pt x="175" y="468"/>
                </a:cubicBezTo>
                <a:cubicBezTo>
                  <a:pt x="176" y="468"/>
                  <a:pt x="176" y="468"/>
                  <a:pt x="176" y="468"/>
                </a:cubicBezTo>
                <a:cubicBezTo>
                  <a:pt x="177" y="467"/>
                  <a:pt x="178" y="467"/>
                  <a:pt x="178" y="467"/>
                </a:cubicBezTo>
                <a:cubicBezTo>
                  <a:pt x="179" y="466"/>
                  <a:pt x="180" y="466"/>
                  <a:pt x="180" y="466"/>
                </a:cubicBezTo>
                <a:cubicBezTo>
                  <a:pt x="180" y="466"/>
                  <a:pt x="181" y="465"/>
                  <a:pt x="181" y="465"/>
                </a:cubicBezTo>
                <a:cubicBezTo>
                  <a:pt x="182" y="465"/>
                  <a:pt x="183" y="465"/>
                  <a:pt x="184" y="464"/>
                </a:cubicBezTo>
                <a:cubicBezTo>
                  <a:pt x="184" y="464"/>
                  <a:pt x="184" y="464"/>
                  <a:pt x="184" y="464"/>
                </a:cubicBezTo>
                <a:cubicBezTo>
                  <a:pt x="184" y="464"/>
                  <a:pt x="184" y="464"/>
                  <a:pt x="184" y="464"/>
                </a:cubicBezTo>
                <a:cubicBezTo>
                  <a:pt x="185" y="464"/>
                  <a:pt x="186" y="464"/>
                  <a:pt x="187" y="463"/>
                </a:cubicBezTo>
                <a:cubicBezTo>
                  <a:pt x="187" y="463"/>
                  <a:pt x="187" y="463"/>
                  <a:pt x="187" y="463"/>
                </a:cubicBezTo>
                <a:cubicBezTo>
                  <a:pt x="188" y="463"/>
                  <a:pt x="189" y="463"/>
                  <a:pt x="190" y="463"/>
                </a:cubicBezTo>
                <a:cubicBezTo>
                  <a:pt x="190" y="463"/>
                  <a:pt x="190" y="463"/>
                  <a:pt x="190" y="463"/>
                </a:cubicBezTo>
                <a:cubicBezTo>
                  <a:pt x="191" y="463"/>
                  <a:pt x="192" y="463"/>
                  <a:pt x="193" y="463"/>
                </a:cubicBezTo>
                <a:cubicBezTo>
                  <a:pt x="203" y="462"/>
                  <a:pt x="213" y="466"/>
                  <a:pt x="220" y="473"/>
                </a:cubicBezTo>
                <a:cubicBezTo>
                  <a:pt x="226" y="479"/>
                  <a:pt x="229" y="486"/>
                  <a:pt x="230" y="494"/>
                </a:cubicBezTo>
                <a:lnTo>
                  <a:pt x="230" y="502"/>
                </a:lnTo>
                <a:lnTo>
                  <a:pt x="230" y="521"/>
                </a:lnTo>
                <a:lnTo>
                  <a:pt x="230" y="533"/>
                </a:lnTo>
                <a:cubicBezTo>
                  <a:pt x="232" y="552"/>
                  <a:pt x="247" y="566"/>
                  <a:pt x="266" y="569"/>
                </a:cubicBezTo>
                <a:lnTo>
                  <a:pt x="300" y="569"/>
                </a:lnTo>
                <a:cubicBezTo>
                  <a:pt x="319" y="567"/>
                  <a:pt x="334" y="552"/>
                  <a:pt x="336" y="533"/>
                </a:cubicBezTo>
                <a:lnTo>
                  <a:pt x="336" y="522"/>
                </a:lnTo>
                <a:lnTo>
                  <a:pt x="337" y="502"/>
                </a:lnTo>
                <a:lnTo>
                  <a:pt x="337" y="495"/>
                </a:lnTo>
                <a:lnTo>
                  <a:pt x="337" y="494"/>
                </a:lnTo>
                <a:cubicBezTo>
                  <a:pt x="337" y="488"/>
                  <a:pt x="340" y="482"/>
                  <a:pt x="344" y="477"/>
                </a:cubicBezTo>
                <a:cubicBezTo>
                  <a:pt x="344" y="476"/>
                  <a:pt x="344" y="476"/>
                  <a:pt x="345" y="476"/>
                </a:cubicBezTo>
                <a:cubicBezTo>
                  <a:pt x="345" y="475"/>
                  <a:pt x="346" y="475"/>
                  <a:pt x="346" y="474"/>
                </a:cubicBezTo>
                <a:cubicBezTo>
                  <a:pt x="348" y="472"/>
                  <a:pt x="350" y="470"/>
                  <a:pt x="353" y="468"/>
                </a:cubicBezTo>
                <a:cubicBezTo>
                  <a:pt x="354" y="468"/>
                  <a:pt x="355" y="467"/>
                  <a:pt x="355" y="467"/>
                </a:cubicBezTo>
                <a:cubicBezTo>
                  <a:pt x="356" y="467"/>
                  <a:pt x="356" y="467"/>
                  <a:pt x="356" y="467"/>
                </a:cubicBezTo>
                <a:cubicBezTo>
                  <a:pt x="356" y="467"/>
                  <a:pt x="357" y="467"/>
                  <a:pt x="357" y="466"/>
                </a:cubicBezTo>
                <a:cubicBezTo>
                  <a:pt x="357" y="466"/>
                  <a:pt x="358" y="466"/>
                  <a:pt x="359" y="466"/>
                </a:cubicBezTo>
                <a:lnTo>
                  <a:pt x="327" y="434"/>
                </a:lnTo>
                <a:cubicBezTo>
                  <a:pt x="313" y="438"/>
                  <a:pt x="299" y="440"/>
                  <a:pt x="283" y="440"/>
                </a:cubicBezTo>
                <a:cubicBezTo>
                  <a:pt x="197" y="440"/>
                  <a:pt x="128" y="370"/>
                  <a:pt x="128" y="284"/>
                </a:cubicBezTo>
                <a:cubicBezTo>
                  <a:pt x="128" y="198"/>
                  <a:pt x="198" y="129"/>
                  <a:pt x="284" y="129"/>
                </a:cubicBezTo>
                <a:cubicBezTo>
                  <a:pt x="370" y="129"/>
                  <a:pt x="440" y="199"/>
                  <a:pt x="440" y="285"/>
                </a:cubicBezTo>
                <a:cubicBezTo>
                  <a:pt x="439" y="300"/>
                  <a:pt x="437" y="314"/>
                  <a:pt x="434" y="327"/>
                </a:cubicBezTo>
                <a:lnTo>
                  <a:pt x="465" y="359"/>
                </a:lnTo>
                <a:cubicBezTo>
                  <a:pt x="467" y="355"/>
                  <a:pt x="469" y="351"/>
                  <a:pt x="472" y="348"/>
                </a:cubicBezTo>
                <a:cubicBezTo>
                  <a:pt x="476" y="345"/>
                  <a:pt x="480" y="343"/>
                  <a:pt x="484" y="341"/>
                </a:cubicBezTo>
                <a:cubicBezTo>
                  <a:pt x="487" y="340"/>
                  <a:pt x="490" y="339"/>
                  <a:pt x="493" y="338"/>
                </a:cubicBezTo>
                <a:lnTo>
                  <a:pt x="502" y="338"/>
                </a:lnTo>
                <a:lnTo>
                  <a:pt x="520" y="338"/>
                </a:lnTo>
                <a:lnTo>
                  <a:pt x="532" y="338"/>
                </a:lnTo>
                <a:cubicBezTo>
                  <a:pt x="551" y="336"/>
                  <a:pt x="566" y="321"/>
                  <a:pt x="568" y="302"/>
                </a:cubicBezTo>
                <a:lnTo>
                  <a:pt x="568" y="269"/>
                </a:lnTo>
                <a:cubicBezTo>
                  <a:pt x="566" y="250"/>
                  <a:pt x="551" y="235"/>
                  <a:pt x="532" y="232"/>
                </a:cubicBezTo>
                <a:close/>
                <a:moveTo>
                  <a:pt x="475" y="494"/>
                </a:moveTo>
                <a:lnTo>
                  <a:pt x="475" y="494"/>
                </a:lnTo>
                <a:cubicBezTo>
                  <a:pt x="463" y="494"/>
                  <a:pt x="455" y="485"/>
                  <a:pt x="455" y="474"/>
                </a:cubicBezTo>
                <a:cubicBezTo>
                  <a:pt x="455" y="463"/>
                  <a:pt x="463" y="454"/>
                  <a:pt x="475" y="454"/>
                </a:cubicBezTo>
                <a:cubicBezTo>
                  <a:pt x="485" y="454"/>
                  <a:pt x="494" y="463"/>
                  <a:pt x="494" y="474"/>
                </a:cubicBezTo>
                <a:cubicBezTo>
                  <a:pt x="494" y="485"/>
                  <a:pt x="485" y="494"/>
                  <a:pt x="475" y="494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45" name="Freeform 37"/>
          <p:cNvSpPr>
            <a:spLocks noEditPoints="1"/>
          </p:cNvSpPr>
          <p:nvPr/>
        </p:nvSpPr>
        <p:spPr>
          <a:xfrm>
            <a:off x="3134995" y="2811145"/>
            <a:ext cx="325755" cy="302260"/>
          </a:xfrm>
          <a:custGeom>
            <a:avLst/>
            <a:gdLst/>
            <a:ahLst/>
            <a:cxnLst>
              <a:cxn ang="0">
                <a:pos x="0" y="275117"/>
              </a:cxn>
              <a:cxn ang="0">
                <a:pos x="192964" y="465138"/>
              </a:cxn>
              <a:cxn ang="0">
                <a:pos x="337481" y="440353"/>
              </a:cxn>
              <a:cxn ang="0">
                <a:pos x="304636" y="205718"/>
              </a:cxn>
              <a:cxn ang="0">
                <a:pos x="296425" y="432917"/>
              </a:cxn>
              <a:cxn ang="0">
                <a:pos x="196248" y="389956"/>
              </a:cxn>
              <a:cxn ang="0">
                <a:pos x="169972" y="271812"/>
              </a:cxn>
              <a:cxn ang="0">
                <a:pos x="35308" y="267682"/>
              </a:cxn>
              <a:cxn ang="0">
                <a:pos x="38593" y="85096"/>
              </a:cxn>
              <a:cxn ang="0">
                <a:pos x="196248" y="48744"/>
              </a:cxn>
              <a:cxn ang="0">
                <a:pos x="0" y="81792"/>
              </a:cxn>
              <a:cxn ang="0">
                <a:pos x="281645" y="95837"/>
              </a:cxn>
              <a:cxn ang="0">
                <a:pos x="264401" y="76835"/>
              </a:cxn>
              <a:cxn ang="0">
                <a:pos x="278360" y="65268"/>
              </a:cxn>
              <a:cxn ang="0">
                <a:pos x="312847" y="65268"/>
              </a:cxn>
              <a:cxn ang="0">
                <a:pos x="325985" y="76835"/>
              </a:cxn>
              <a:cxn ang="0">
                <a:pos x="308742" y="95837"/>
              </a:cxn>
              <a:cxn ang="0">
                <a:pos x="325985" y="115665"/>
              </a:cxn>
              <a:cxn ang="0">
                <a:pos x="312847" y="127231"/>
              </a:cxn>
              <a:cxn ang="0">
                <a:pos x="278360" y="127231"/>
              </a:cxn>
              <a:cxn ang="0">
                <a:pos x="264401" y="115665"/>
              </a:cxn>
              <a:cxn ang="0">
                <a:pos x="408097" y="175150"/>
              </a:cxn>
              <a:cxn ang="0">
                <a:pos x="493494" y="285857"/>
              </a:cxn>
              <a:cxn ang="0">
                <a:pos x="459007" y="295772"/>
              </a:cxn>
              <a:cxn ang="0">
                <a:pos x="408097" y="175150"/>
              </a:cxn>
              <a:cxn ang="0">
                <a:pos x="357188" y="34699"/>
              </a:cxn>
              <a:cxn ang="0">
                <a:pos x="394138" y="174323"/>
              </a:cxn>
              <a:cxn ang="0">
                <a:pos x="376895" y="195804"/>
              </a:cxn>
              <a:cxn ang="0">
                <a:pos x="345692" y="167714"/>
              </a:cxn>
              <a:cxn ang="0">
                <a:pos x="234020" y="34699"/>
              </a:cxn>
              <a:cxn ang="0">
                <a:pos x="336660" y="54528"/>
              </a:cxn>
              <a:cxn ang="0">
                <a:pos x="254548" y="137972"/>
              </a:cxn>
              <a:cxn ang="0">
                <a:pos x="160119" y="405653"/>
              </a:cxn>
              <a:cxn ang="0">
                <a:pos x="61584" y="304860"/>
              </a:cxn>
              <a:cxn ang="0">
                <a:pos x="160119" y="405653"/>
              </a:cxn>
              <a:cxn ang="0">
                <a:pos x="58300" y="132188"/>
              </a:cxn>
              <a:cxn ang="0">
                <a:pos x="196248" y="139624"/>
              </a:cxn>
              <a:cxn ang="0">
                <a:pos x="125632" y="112360"/>
              </a:cxn>
              <a:cxn ang="0">
                <a:pos x="58300" y="213154"/>
              </a:cxn>
              <a:cxn ang="0">
                <a:pos x="64047" y="237113"/>
              </a:cxn>
              <a:cxn ang="0">
                <a:pos x="198711" y="211501"/>
              </a:cxn>
              <a:cxn ang="0">
                <a:pos x="58300" y="213154"/>
              </a:cxn>
              <a:cxn ang="0">
                <a:pos x="58300" y="180107"/>
              </a:cxn>
              <a:cxn ang="0">
                <a:pos x="198711" y="188368"/>
              </a:cxn>
              <a:cxn ang="0">
                <a:pos x="206101" y="174323"/>
              </a:cxn>
              <a:cxn ang="0">
                <a:pos x="123168" y="162757"/>
              </a:cxn>
              <a:cxn ang="0">
                <a:pos x="58300" y="172671"/>
              </a:cxn>
            </a:cxnLst>
            <a:rect l="0" t="0" r="0" b="0"/>
            <a:pathLst>
              <a:path w="609" h="563">
                <a:moveTo>
                  <a:pt x="0" y="99"/>
                </a:moveTo>
                <a:cubicBezTo>
                  <a:pt x="0" y="177"/>
                  <a:pt x="0" y="255"/>
                  <a:pt x="0" y="333"/>
                </a:cubicBezTo>
                <a:cubicBezTo>
                  <a:pt x="0" y="339"/>
                  <a:pt x="103" y="438"/>
                  <a:pt x="116" y="450"/>
                </a:cubicBezTo>
                <a:cubicBezTo>
                  <a:pt x="129" y="464"/>
                  <a:pt x="226" y="563"/>
                  <a:pt x="235" y="563"/>
                </a:cubicBezTo>
                <a:cubicBezTo>
                  <a:pt x="282" y="563"/>
                  <a:pt x="329" y="563"/>
                  <a:pt x="375" y="563"/>
                </a:cubicBezTo>
                <a:cubicBezTo>
                  <a:pt x="395" y="563"/>
                  <a:pt x="402" y="545"/>
                  <a:pt x="411" y="533"/>
                </a:cubicBezTo>
                <a:cubicBezTo>
                  <a:pt x="411" y="436"/>
                  <a:pt x="411" y="339"/>
                  <a:pt x="411" y="242"/>
                </a:cubicBezTo>
                <a:cubicBezTo>
                  <a:pt x="402" y="246"/>
                  <a:pt x="376" y="235"/>
                  <a:pt x="371" y="249"/>
                </a:cubicBezTo>
                <a:cubicBezTo>
                  <a:pt x="368" y="256"/>
                  <a:pt x="371" y="365"/>
                  <a:pt x="371" y="387"/>
                </a:cubicBezTo>
                <a:cubicBezTo>
                  <a:pt x="371" y="410"/>
                  <a:pt x="377" y="524"/>
                  <a:pt x="361" y="524"/>
                </a:cubicBezTo>
                <a:cubicBezTo>
                  <a:pt x="323" y="524"/>
                  <a:pt x="285" y="524"/>
                  <a:pt x="247" y="524"/>
                </a:cubicBezTo>
                <a:cubicBezTo>
                  <a:pt x="234" y="524"/>
                  <a:pt x="239" y="484"/>
                  <a:pt x="239" y="472"/>
                </a:cubicBezTo>
                <a:cubicBezTo>
                  <a:pt x="239" y="452"/>
                  <a:pt x="239" y="433"/>
                  <a:pt x="239" y="413"/>
                </a:cubicBezTo>
                <a:cubicBezTo>
                  <a:pt x="239" y="360"/>
                  <a:pt x="240" y="351"/>
                  <a:pt x="207" y="329"/>
                </a:cubicBezTo>
                <a:cubicBezTo>
                  <a:pt x="191" y="329"/>
                  <a:pt x="192" y="324"/>
                  <a:pt x="179" y="324"/>
                </a:cubicBezTo>
                <a:cubicBezTo>
                  <a:pt x="133" y="324"/>
                  <a:pt x="88" y="324"/>
                  <a:pt x="43" y="324"/>
                </a:cubicBezTo>
                <a:cubicBezTo>
                  <a:pt x="43" y="254"/>
                  <a:pt x="43" y="183"/>
                  <a:pt x="43" y="113"/>
                </a:cubicBezTo>
                <a:cubicBezTo>
                  <a:pt x="43" y="108"/>
                  <a:pt x="44" y="108"/>
                  <a:pt x="47" y="103"/>
                </a:cubicBezTo>
                <a:cubicBezTo>
                  <a:pt x="99" y="103"/>
                  <a:pt x="150" y="103"/>
                  <a:pt x="202" y="103"/>
                </a:cubicBezTo>
                <a:cubicBezTo>
                  <a:pt x="212" y="97"/>
                  <a:pt x="239" y="74"/>
                  <a:pt x="239" y="59"/>
                </a:cubicBezTo>
                <a:cubicBezTo>
                  <a:pt x="175" y="59"/>
                  <a:pt x="110" y="59"/>
                  <a:pt x="45" y="59"/>
                </a:cubicBezTo>
                <a:cubicBezTo>
                  <a:pt x="27" y="59"/>
                  <a:pt x="0" y="84"/>
                  <a:pt x="0" y="99"/>
                </a:cubicBezTo>
                <a:close/>
                <a:moveTo>
                  <a:pt x="322" y="137"/>
                </a:moveTo>
                <a:lnTo>
                  <a:pt x="343" y="116"/>
                </a:lnTo>
                <a:lnTo>
                  <a:pt x="322" y="95"/>
                </a:lnTo>
                <a:cubicBezTo>
                  <a:pt x="321" y="95"/>
                  <a:pt x="321" y="93"/>
                  <a:pt x="322" y="93"/>
                </a:cubicBezTo>
                <a:lnTo>
                  <a:pt x="336" y="79"/>
                </a:lnTo>
                <a:cubicBezTo>
                  <a:pt x="337" y="78"/>
                  <a:pt x="338" y="78"/>
                  <a:pt x="339" y="79"/>
                </a:cubicBezTo>
                <a:lnTo>
                  <a:pt x="360" y="100"/>
                </a:lnTo>
                <a:lnTo>
                  <a:pt x="381" y="79"/>
                </a:lnTo>
                <a:cubicBezTo>
                  <a:pt x="381" y="78"/>
                  <a:pt x="383" y="78"/>
                  <a:pt x="383" y="79"/>
                </a:cubicBezTo>
                <a:lnTo>
                  <a:pt x="397" y="93"/>
                </a:lnTo>
                <a:cubicBezTo>
                  <a:pt x="398" y="93"/>
                  <a:pt x="398" y="95"/>
                  <a:pt x="397" y="95"/>
                </a:cubicBezTo>
                <a:lnTo>
                  <a:pt x="376" y="116"/>
                </a:lnTo>
                <a:lnTo>
                  <a:pt x="397" y="137"/>
                </a:lnTo>
                <a:cubicBezTo>
                  <a:pt x="398" y="138"/>
                  <a:pt x="398" y="139"/>
                  <a:pt x="397" y="140"/>
                </a:cubicBezTo>
                <a:lnTo>
                  <a:pt x="383" y="154"/>
                </a:lnTo>
                <a:cubicBezTo>
                  <a:pt x="383" y="155"/>
                  <a:pt x="381" y="155"/>
                  <a:pt x="381" y="154"/>
                </a:cubicBezTo>
                <a:lnTo>
                  <a:pt x="360" y="133"/>
                </a:lnTo>
                <a:lnTo>
                  <a:pt x="339" y="154"/>
                </a:lnTo>
                <a:cubicBezTo>
                  <a:pt x="338" y="155"/>
                  <a:pt x="337" y="155"/>
                  <a:pt x="336" y="154"/>
                </a:cubicBezTo>
                <a:lnTo>
                  <a:pt x="322" y="140"/>
                </a:lnTo>
                <a:cubicBezTo>
                  <a:pt x="321" y="139"/>
                  <a:pt x="321" y="138"/>
                  <a:pt x="322" y="137"/>
                </a:cubicBezTo>
                <a:close/>
                <a:moveTo>
                  <a:pt x="497" y="212"/>
                </a:moveTo>
                <a:lnTo>
                  <a:pt x="601" y="316"/>
                </a:lnTo>
                <a:cubicBezTo>
                  <a:pt x="609" y="324"/>
                  <a:pt x="609" y="338"/>
                  <a:pt x="601" y="346"/>
                </a:cubicBezTo>
                <a:lnTo>
                  <a:pt x="589" y="358"/>
                </a:lnTo>
                <a:cubicBezTo>
                  <a:pt x="581" y="366"/>
                  <a:pt x="567" y="366"/>
                  <a:pt x="559" y="358"/>
                </a:cubicBezTo>
                <a:lnTo>
                  <a:pt x="455" y="254"/>
                </a:lnTo>
                <a:lnTo>
                  <a:pt x="497" y="212"/>
                </a:lnTo>
                <a:close/>
                <a:moveTo>
                  <a:pt x="285" y="42"/>
                </a:moveTo>
                <a:cubicBezTo>
                  <a:pt x="326" y="0"/>
                  <a:pt x="393" y="0"/>
                  <a:pt x="435" y="42"/>
                </a:cubicBezTo>
                <a:cubicBezTo>
                  <a:pt x="472" y="78"/>
                  <a:pt x="476" y="136"/>
                  <a:pt x="446" y="177"/>
                </a:cubicBezTo>
                <a:lnTo>
                  <a:pt x="480" y="211"/>
                </a:lnTo>
                <a:cubicBezTo>
                  <a:pt x="482" y="212"/>
                  <a:pt x="482" y="215"/>
                  <a:pt x="480" y="216"/>
                </a:cubicBezTo>
                <a:lnTo>
                  <a:pt x="459" y="237"/>
                </a:lnTo>
                <a:cubicBezTo>
                  <a:pt x="458" y="238"/>
                  <a:pt x="456" y="238"/>
                  <a:pt x="454" y="237"/>
                </a:cubicBezTo>
                <a:lnTo>
                  <a:pt x="421" y="203"/>
                </a:lnTo>
                <a:cubicBezTo>
                  <a:pt x="379" y="232"/>
                  <a:pt x="322" y="228"/>
                  <a:pt x="285" y="191"/>
                </a:cubicBezTo>
                <a:cubicBezTo>
                  <a:pt x="243" y="150"/>
                  <a:pt x="243" y="83"/>
                  <a:pt x="285" y="42"/>
                </a:cubicBezTo>
                <a:close/>
                <a:moveTo>
                  <a:pt x="310" y="66"/>
                </a:moveTo>
                <a:cubicBezTo>
                  <a:pt x="337" y="39"/>
                  <a:pt x="382" y="39"/>
                  <a:pt x="410" y="66"/>
                </a:cubicBezTo>
                <a:cubicBezTo>
                  <a:pt x="437" y="94"/>
                  <a:pt x="437" y="139"/>
                  <a:pt x="410" y="167"/>
                </a:cubicBezTo>
                <a:cubicBezTo>
                  <a:pt x="382" y="194"/>
                  <a:pt x="337" y="194"/>
                  <a:pt x="310" y="167"/>
                </a:cubicBezTo>
                <a:cubicBezTo>
                  <a:pt x="282" y="139"/>
                  <a:pt x="282" y="94"/>
                  <a:pt x="310" y="66"/>
                </a:cubicBezTo>
                <a:close/>
                <a:moveTo>
                  <a:pt x="195" y="491"/>
                </a:moveTo>
                <a:cubicBezTo>
                  <a:pt x="194" y="450"/>
                  <a:pt x="193" y="409"/>
                  <a:pt x="193" y="369"/>
                </a:cubicBezTo>
                <a:cubicBezTo>
                  <a:pt x="154" y="369"/>
                  <a:pt x="114" y="369"/>
                  <a:pt x="75" y="369"/>
                </a:cubicBezTo>
                <a:cubicBezTo>
                  <a:pt x="75" y="369"/>
                  <a:pt x="74" y="370"/>
                  <a:pt x="74" y="370"/>
                </a:cubicBezTo>
                <a:cubicBezTo>
                  <a:pt x="114" y="410"/>
                  <a:pt x="155" y="451"/>
                  <a:pt x="195" y="491"/>
                </a:cubicBezTo>
                <a:close/>
                <a:moveTo>
                  <a:pt x="71" y="143"/>
                </a:moveTo>
                <a:cubicBezTo>
                  <a:pt x="71" y="149"/>
                  <a:pt x="71" y="154"/>
                  <a:pt x="71" y="160"/>
                </a:cubicBezTo>
                <a:cubicBezTo>
                  <a:pt x="71" y="165"/>
                  <a:pt x="75" y="169"/>
                  <a:pt x="80" y="169"/>
                </a:cubicBezTo>
                <a:cubicBezTo>
                  <a:pt x="133" y="169"/>
                  <a:pt x="186" y="169"/>
                  <a:pt x="239" y="169"/>
                </a:cubicBezTo>
                <a:cubicBezTo>
                  <a:pt x="254" y="169"/>
                  <a:pt x="251" y="146"/>
                  <a:pt x="247" y="136"/>
                </a:cubicBezTo>
                <a:cubicBezTo>
                  <a:pt x="215" y="136"/>
                  <a:pt x="184" y="136"/>
                  <a:pt x="153" y="136"/>
                </a:cubicBezTo>
                <a:cubicBezTo>
                  <a:pt x="133" y="136"/>
                  <a:pt x="71" y="131"/>
                  <a:pt x="71" y="143"/>
                </a:cubicBezTo>
                <a:close/>
                <a:moveTo>
                  <a:pt x="71" y="258"/>
                </a:moveTo>
                <a:cubicBezTo>
                  <a:pt x="71" y="265"/>
                  <a:pt x="71" y="272"/>
                  <a:pt x="71" y="279"/>
                </a:cubicBezTo>
                <a:cubicBezTo>
                  <a:pt x="71" y="285"/>
                  <a:pt x="72" y="287"/>
                  <a:pt x="78" y="287"/>
                </a:cubicBezTo>
                <a:cubicBezTo>
                  <a:pt x="135" y="287"/>
                  <a:pt x="192" y="287"/>
                  <a:pt x="249" y="287"/>
                </a:cubicBezTo>
                <a:cubicBezTo>
                  <a:pt x="250" y="281"/>
                  <a:pt x="255" y="256"/>
                  <a:pt x="242" y="256"/>
                </a:cubicBezTo>
                <a:cubicBezTo>
                  <a:pt x="189" y="256"/>
                  <a:pt x="136" y="256"/>
                  <a:pt x="82" y="256"/>
                </a:cubicBezTo>
                <a:cubicBezTo>
                  <a:pt x="79" y="256"/>
                  <a:pt x="74" y="257"/>
                  <a:pt x="71" y="258"/>
                </a:cubicBezTo>
                <a:close/>
                <a:moveTo>
                  <a:pt x="71" y="209"/>
                </a:moveTo>
                <a:cubicBezTo>
                  <a:pt x="71" y="212"/>
                  <a:pt x="71" y="215"/>
                  <a:pt x="71" y="218"/>
                </a:cubicBezTo>
                <a:cubicBezTo>
                  <a:pt x="71" y="224"/>
                  <a:pt x="73" y="224"/>
                  <a:pt x="75" y="228"/>
                </a:cubicBezTo>
                <a:cubicBezTo>
                  <a:pt x="131" y="228"/>
                  <a:pt x="186" y="228"/>
                  <a:pt x="242" y="228"/>
                </a:cubicBezTo>
                <a:cubicBezTo>
                  <a:pt x="245" y="226"/>
                  <a:pt x="248" y="225"/>
                  <a:pt x="251" y="223"/>
                </a:cubicBezTo>
                <a:cubicBezTo>
                  <a:pt x="251" y="219"/>
                  <a:pt x="251" y="215"/>
                  <a:pt x="251" y="211"/>
                </a:cubicBezTo>
                <a:cubicBezTo>
                  <a:pt x="251" y="204"/>
                  <a:pt x="249" y="202"/>
                  <a:pt x="247" y="197"/>
                </a:cubicBezTo>
                <a:cubicBezTo>
                  <a:pt x="214" y="197"/>
                  <a:pt x="182" y="197"/>
                  <a:pt x="150" y="197"/>
                </a:cubicBezTo>
                <a:cubicBezTo>
                  <a:pt x="135" y="197"/>
                  <a:pt x="119" y="197"/>
                  <a:pt x="104" y="197"/>
                </a:cubicBezTo>
                <a:cubicBezTo>
                  <a:pt x="84" y="197"/>
                  <a:pt x="71" y="191"/>
                  <a:pt x="71" y="209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46" name="TextBox 35"/>
          <p:cNvSpPr txBox="1"/>
          <p:nvPr/>
        </p:nvSpPr>
        <p:spPr>
          <a:xfrm>
            <a:off x="3671570" y="1496060"/>
            <a:ext cx="2809875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zh-CN" dirty="0"/>
              <a:t>一、程序要实现的功能</a:t>
            </a:r>
          </a:p>
        </p:txBody>
      </p:sp>
      <p:sp>
        <p:nvSpPr>
          <p:cNvPr id="47" name="TextBox 38"/>
          <p:cNvSpPr txBox="1"/>
          <p:nvPr/>
        </p:nvSpPr>
        <p:spPr>
          <a:xfrm>
            <a:off x="3671570" y="2144395"/>
            <a:ext cx="3420710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二、功能的实现过程及相关代码</a:t>
            </a:r>
          </a:p>
        </p:txBody>
      </p:sp>
      <p:sp>
        <p:nvSpPr>
          <p:cNvPr id="48" name="TextBox 39"/>
          <p:cNvSpPr txBox="1"/>
          <p:nvPr/>
        </p:nvSpPr>
        <p:spPr>
          <a:xfrm>
            <a:off x="3671570" y="2766060"/>
            <a:ext cx="280987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zh-CN" altLang="en-US" sz="1600" noProof="1">
                <a:latin typeface="微软雅黑" pitchFamily="34" charset="-122"/>
                <a:ea typeface="微软雅黑" pitchFamily="34" charset="-122"/>
                <a:cs typeface="+mn-ea"/>
              </a:rPr>
              <a:t>三、原型页面展示</a:t>
            </a:r>
            <a:endParaRPr kumimoji="0" lang="zh-CN" altLang="en-US" sz="160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2" grpId="0" animBg="1"/>
      <p:bldP spid="15" grpId="0" animBg="1"/>
      <p:bldP spid="18" grpId="0" animBg="1"/>
      <p:bldP spid="41" grpId="0" animBg="1"/>
      <p:bldP spid="43" grpId="0" animBg="1"/>
      <p:bldP spid="45" grpId="0" animBg="1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95686"/>
            <a:ext cx="1295637" cy="1152127"/>
          </a:xfrm>
          <a:prstGeom prst="rect">
            <a:avLst/>
          </a:prstGeom>
          <a:solidFill>
            <a:srgbClr val="FFA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736540" y="1995687"/>
            <a:ext cx="6407460" cy="1152126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2067694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8Pin Matrix" pitchFamily="2" charset="0"/>
              </a:rPr>
              <a:t>PART TWO</a:t>
            </a:r>
            <a:endParaRPr lang="zh-CN" altLang="en-US" sz="2800" dirty="0">
              <a:solidFill>
                <a:schemeClr val="bg1"/>
              </a:solidFill>
              <a:latin typeface="8Pin Matrix" pitchFamily="2" charset="0"/>
            </a:endParaRPr>
          </a:p>
        </p:txBody>
      </p:sp>
      <p:sp>
        <p:nvSpPr>
          <p:cNvPr id="18" name="Freeform 35"/>
          <p:cNvSpPr>
            <a:spLocks noEditPoints="1"/>
          </p:cNvSpPr>
          <p:nvPr/>
        </p:nvSpPr>
        <p:spPr>
          <a:xfrm>
            <a:off x="1403985" y="1995805"/>
            <a:ext cx="1207770" cy="1216025"/>
          </a:xfrm>
          <a:custGeom>
            <a:avLst/>
            <a:gdLst/>
            <a:ahLst/>
            <a:cxnLst>
              <a:cxn ang="0">
                <a:pos x="1010329" y="718016"/>
              </a:cxn>
              <a:cxn ang="0">
                <a:pos x="759627" y="556777"/>
              </a:cxn>
              <a:cxn ang="0">
                <a:pos x="426193" y="637396"/>
              </a:cxn>
              <a:cxn ang="0">
                <a:pos x="839851" y="987586"/>
              </a:cxn>
              <a:cxn ang="0">
                <a:pos x="1266045" y="1128670"/>
              </a:cxn>
              <a:cxn ang="0">
                <a:pos x="1238468" y="584490"/>
              </a:cxn>
              <a:cxn ang="0">
                <a:pos x="1158243" y="493793"/>
              </a:cxn>
              <a:cxn ang="0">
                <a:pos x="1193341" y="425771"/>
              </a:cxn>
              <a:cxn ang="0">
                <a:pos x="1245989" y="241858"/>
              </a:cxn>
              <a:cxn ang="0">
                <a:pos x="1037906" y="201548"/>
              </a:cxn>
              <a:cxn ang="0">
                <a:pos x="900020" y="262013"/>
              </a:cxn>
              <a:cxn ang="0">
                <a:pos x="847373" y="168797"/>
              </a:cxn>
              <a:cxn ang="0">
                <a:pos x="754613" y="0"/>
              </a:cxn>
              <a:cxn ang="0">
                <a:pos x="579121" y="120929"/>
              </a:cxn>
              <a:cxn ang="0">
                <a:pos x="579121" y="188951"/>
              </a:cxn>
              <a:cxn ang="0">
                <a:pos x="579121" y="196510"/>
              </a:cxn>
              <a:cxn ang="0">
                <a:pos x="574107" y="211626"/>
              </a:cxn>
              <a:cxn ang="0">
                <a:pos x="569093" y="219184"/>
              </a:cxn>
              <a:cxn ang="0">
                <a:pos x="436221" y="246897"/>
              </a:cxn>
              <a:cxn ang="0">
                <a:pos x="368532" y="178874"/>
              </a:cxn>
              <a:cxn ang="0">
                <a:pos x="177998" y="367826"/>
              </a:cxn>
              <a:cxn ang="0">
                <a:pos x="248195" y="440887"/>
              </a:cxn>
              <a:cxn ang="0">
                <a:pos x="255716" y="450964"/>
              </a:cxn>
              <a:cxn ang="0">
                <a:pos x="260730" y="463561"/>
              </a:cxn>
              <a:cxn ang="0">
                <a:pos x="263237" y="473638"/>
              </a:cxn>
              <a:cxn ang="0">
                <a:pos x="238167" y="556777"/>
              </a:cxn>
              <a:cxn ang="0">
                <a:pos x="117830" y="581971"/>
              </a:cxn>
              <a:cxn ang="0">
                <a:pos x="0" y="755806"/>
              </a:cxn>
              <a:cxn ang="0">
                <a:pos x="185519" y="849022"/>
              </a:cxn>
              <a:cxn ang="0">
                <a:pos x="200562" y="854061"/>
              </a:cxn>
              <a:cxn ang="0">
                <a:pos x="245688" y="995145"/>
              </a:cxn>
              <a:cxn ang="0">
                <a:pos x="195548" y="1043012"/>
              </a:cxn>
              <a:cxn ang="0">
                <a:pos x="235660" y="1252119"/>
              </a:cxn>
              <a:cxn ang="0">
                <a:pos x="433714" y="1184096"/>
              </a:cxn>
              <a:cxn ang="0">
                <a:pos x="438728" y="1179057"/>
              </a:cxn>
              <a:cxn ang="0">
                <a:pos x="451263" y="1174019"/>
              </a:cxn>
              <a:cxn ang="0">
                <a:pos x="461292" y="1168980"/>
              </a:cxn>
              <a:cxn ang="0">
                <a:pos x="468813" y="1166461"/>
              </a:cxn>
              <a:cxn ang="0">
                <a:pos x="483855" y="1166461"/>
              </a:cxn>
              <a:cxn ang="0">
                <a:pos x="576614" y="1264715"/>
              </a:cxn>
              <a:cxn ang="0">
                <a:pos x="666867" y="1433512"/>
              </a:cxn>
              <a:cxn ang="0">
                <a:pos x="842359" y="1315102"/>
              </a:cxn>
              <a:cxn ang="0">
                <a:pos x="844866" y="1244561"/>
              </a:cxn>
              <a:cxn ang="0">
                <a:pos x="867429" y="1194173"/>
              </a:cxn>
              <a:cxn ang="0">
                <a:pos x="889992" y="1176538"/>
              </a:cxn>
              <a:cxn ang="0">
                <a:pos x="900020" y="1174019"/>
              </a:cxn>
              <a:cxn ang="0">
                <a:pos x="320898" y="715496"/>
              </a:cxn>
              <a:cxn ang="0">
                <a:pos x="1088046" y="823829"/>
              </a:cxn>
              <a:cxn ang="0">
                <a:pos x="1213397" y="859099"/>
              </a:cxn>
              <a:cxn ang="0">
                <a:pos x="1303650" y="851541"/>
              </a:cxn>
              <a:cxn ang="0">
                <a:pos x="1423987" y="677706"/>
              </a:cxn>
              <a:cxn ang="0">
                <a:pos x="1190834" y="1244561"/>
              </a:cxn>
              <a:cxn ang="0">
                <a:pos x="1238468" y="1194173"/>
              </a:cxn>
            </a:cxnLst>
            <a:rect l="0" t="0" r="0" b="0"/>
            <a:pathLst>
              <a:path w="568" h="569">
                <a:moveTo>
                  <a:pt x="505" y="448"/>
                </a:moveTo>
                <a:lnTo>
                  <a:pt x="391" y="335"/>
                </a:lnTo>
                <a:cubicBezTo>
                  <a:pt x="398" y="320"/>
                  <a:pt x="403" y="303"/>
                  <a:pt x="403" y="285"/>
                </a:cubicBezTo>
                <a:cubicBezTo>
                  <a:pt x="403" y="219"/>
                  <a:pt x="349" y="166"/>
                  <a:pt x="284" y="166"/>
                </a:cubicBezTo>
                <a:cubicBezTo>
                  <a:pt x="273" y="166"/>
                  <a:pt x="262" y="168"/>
                  <a:pt x="252" y="170"/>
                </a:cubicBezTo>
                <a:lnTo>
                  <a:pt x="303" y="221"/>
                </a:lnTo>
                <a:cubicBezTo>
                  <a:pt x="324" y="242"/>
                  <a:pt x="322" y="277"/>
                  <a:pt x="300" y="300"/>
                </a:cubicBezTo>
                <a:cubicBezTo>
                  <a:pt x="277" y="323"/>
                  <a:pt x="241" y="324"/>
                  <a:pt x="220" y="303"/>
                </a:cubicBezTo>
                <a:lnTo>
                  <a:pt x="170" y="253"/>
                </a:lnTo>
                <a:cubicBezTo>
                  <a:pt x="167" y="263"/>
                  <a:pt x="165" y="274"/>
                  <a:pt x="165" y="285"/>
                </a:cubicBezTo>
                <a:cubicBezTo>
                  <a:pt x="165" y="350"/>
                  <a:pt x="219" y="403"/>
                  <a:pt x="284" y="403"/>
                </a:cubicBezTo>
                <a:cubicBezTo>
                  <a:pt x="302" y="403"/>
                  <a:pt x="319" y="399"/>
                  <a:pt x="335" y="392"/>
                </a:cubicBezTo>
                <a:lnTo>
                  <a:pt x="449" y="505"/>
                </a:lnTo>
                <a:cubicBezTo>
                  <a:pt x="463" y="519"/>
                  <a:pt x="487" y="518"/>
                  <a:pt x="503" y="502"/>
                </a:cubicBezTo>
                <a:cubicBezTo>
                  <a:pt x="518" y="487"/>
                  <a:pt x="519" y="463"/>
                  <a:pt x="505" y="448"/>
                </a:cubicBezTo>
                <a:close/>
                <a:moveTo>
                  <a:pt x="532" y="232"/>
                </a:moveTo>
                <a:lnTo>
                  <a:pt x="521" y="232"/>
                </a:lnTo>
                <a:lnTo>
                  <a:pt x="494" y="232"/>
                </a:lnTo>
                <a:cubicBezTo>
                  <a:pt x="488" y="231"/>
                  <a:pt x="483" y="229"/>
                  <a:pt x="479" y="226"/>
                </a:cubicBezTo>
                <a:cubicBezTo>
                  <a:pt x="479" y="226"/>
                  <a:pt x="478" y="226"/>
                  <a:pt x="478" y="226"/>
                </a:cubicBezTo>
                <a:cubicBezTo>
                  <a:pt x="469" y="220"/>
                  <a:pt x="462" y="209"/>
                  <a:pt x="462" y="196"/>
                </a:cubicBezTo>
                <a:cubicBezTo>
                  <a:pt x="462" y="193"/>
                  <a:pt x="463" y="189"/>
                  <a:pt x="464" y="185"/>
                </a:cubicBezTo>
                <a:cubicBezTo>
                  <a:pt x="465" y="181"/>
                  <a:pt x="467" y="178"/>
                  <a:pt x="470" y="175"/>
                </a:cubicBezTo>
                <a:lnTo>
                  <a:pt x="476" y="169"/>
                </a:lnTo>
                <a:lnTo>
                  <a:pt x="489" y="155"/>
                </a:lnTo>
                <a:lnTo>
                  <a:pt x="497" y="147"/>
                </a:lnTo>
                <a:cubicBezTo>
                  <a:pt x="509" y="132"/>
                  <a:pt x="509" y="111"/>
                  <a:pt x="497" y="96"/>
                </a:cubicBezTo>
                <a:lnTo>
                  <a:pt x="473" y="72"/>
                </a:lnTo>
                <a:cubicBezTo>
                  <a:pt x="459" y="60"/>
                  <a:pt x="437" y="60"/>
                  <a:pt x="422" y="72"/>
                </a:cubicBezTo>
                <a:lnTo>
                  <a:pt x="414" y="80"/>
                </a:lnTo>
                <a:lnTo>
                  <a:pt x="395" y="99"/>
                </a:lnTo>
                <a:cubicBezTo>
                  <a:pt x="385" y="107"/>
                  <a:pt x="371" y="109"/>
                  <a:pt x="359" y="104"/>
                </a:cubicBezTo>
                <a:cubicBezTo>
                  <a:pt x="355" y="102"/>
                  <a:pt x="351" y="99"/>
                  <a:pt x="348" y="96"/>
                </a:cubicBezTo>
                <a:cubicBezTo>
                  <a:pt x="342" y="90"/>
                  <a:pt x="339" y="83"/>
                  <a:pt x="338" y="75"/>
                </a:cubicBezTo>
                <a:lnTo>
                  <a:pt x="338" y="67"/>
                </a:lnTo>
                <a:lnTo>
                  <a:pt x="338" y="48"/>
                </a:lnTo>
                <a:lnTo>
                  <a:pt x="338" y="36"/>
                </a:lnTo>
                <a:cubicBezTo>
                  <a:pt x="335" y="17"/>
                  <a:pt x="320" y="3"/>
                  <a:pt x="301" y="0"/>
                </a:cubicBezTo>
                <a:lnTo>
                  <a:pt x="268" y="0"/>
                </a:lnTo>
                <a:cubicBezTo>
                  <a:pt x="249" y="2"/>
                  <a:pt x="234" y="17"/>
                  <a:pt x="231" y="36"/>
                </a:cubicBezTo>
                <a:lnTo>
                  <a:pt x="231" y="48"/>
                </a:lnTo>
                <a:lnTo>
                  <a:pt x="231" y="67"/>
                </a:lnTo>
                <a:lnTo>
                  <a:pt x="231" y="74"/>
                </a:lnTo>
                <a:lnTo>
                  <a:pt x="231" y="75"/>
                </a:lnTo>
                <a:cubicBezTo>
                  <a:pt x="231" y="76"/>
                  <a:pt x="231" y="77"/>
                  <a:pt x="231" y="77"/>
                </a:cubicBezTo>
                <a:cubicBezTo>
                  <a:pt x="231" y="78"/>
                  <a:pt x="231" y="78"/>
                  <a:pt x="231" y="78"/>
                </a:cubicBezTo>
                <a:cubicBezTo>
                  <a:pt x="230" y="79"/>
                  <a:pt x="230" y="80"/>
                  <a:pt x="230" y="81"/>
                </a:cubicBezTo>
                <a:cubicBezTo>
                  <a:pt x="230" y="81"/>
                  <a:pt x="230" y="81"/>
                  <a:pt x="230" y="81"/>
                </a:cubicBezTo>
                <a:cubicBezTo>
                  <a:pt x="230" y="82"/>
                  <a:pt x="229" y="83"/>
                  <a:pt x="229" y="84"/>
                </a:cubicBezTo>
                <a:cubicBezTo>
                  <a:pt x="229" y="84"/>
                  <a:pt x="229" y="84"/>
                  <a:pt x="229" y="84"/>
                </a:cubicBezTo>
                <a:cubicBezTo>
                  <a:pt x="228" y="85"/>
                  <a:pt x="228" y="86"/>
                  <a:pt x="227" y="87"/>
                </a:cubicBezTo>
                <a:cubicBezTo>
                  <a:pt x="227" y="87"/>
                  <a:pt x="227" y="87"/>
                  <a:pt x="227" y="87"/>
                </a:cubicBezTo>
                <a:cubicBezTo>
                  <a:pt x="225" y="91"/>
                  <a:pt x="222" y="95"/>
                  <a:pt x="219" y="98"/>
                </a:cubicBezTo>
                <a:cubicBezTo>
                  <a:pt x="213" y="103"/>
                  <a:pt x="205" y="106"/>
                  <a:pt x="196" y="106"/>
                </a:cubicBezTo>
                <a:cubicBezTo>
                  <a:pt x="187" y="106"/>
                  <a:pt x="180" y="103"/>
                  <a:pt x="174" y="98"/>
                </a:cubicBezTo>
                <a:lnTo>
                  <a:pt x="168" y="92"/>
                </a:lnTo>
                <a:lnTo>
                  <a:pt x="155" y="79"/>
                </a:lnTo>
                <a:lnTo>
                  <a:pt x="147" y="71"/>
                </a:lnTo>
                <a:cubicBezTo>
                  <a:pt x="131" y="59"/>
                  <a:pt x="110" y="60"/>
                  <a:pt x="95" y="71"/>
                </a:cubicBezTo>
                <a:lnTo>
                  <a:pt x="72" y="95"/>
                </a:lnTo>
                <a:cubicBezTo>
                  <a:pt x="60" y="110"/>
                  <a:pt x="60" y="131"/>
                  <a:pt x="71" y="146"/>
                </a:cubicBezTo>
                <a:lnTo>
                  <a:pt x="79" y="154"/>
                </a:lnTo>
                <a:lnTo>
                  <a:pt x="98" y="173"/>
                </a:lnTo>
                <a:cubicBezTo>
                  <a:pt x="99" y="174"/>
                  <a:pt x="99" y="174"/>
                  <a:pt x="99" y="175"/>
                </a:cubicBezTo>
                <a:cubicBezTo>
                  <a:pt x="99" y="175"/>
                  <a:pt x="100" y="176"/>
                  <a:pt x="100" y="176"/>
                </a:cubicBezTo>
                <a:cubicBezTo>
                  <a:pt x="100" y="177"/>
                  <a:pt x="101" y="177"/>
                  <a:pt x="101" y="178"/>
                </a:cubicBezTo>
                <a:cubicBezTo>
                  <a:pt x="101" y="178"/>
                  <a:pt x="101" y="178"/>
                  <a:pt x="102" y="179"/>
                </a:cubicBezTo>
                <a:cubicBezTo>
                  <a:pt x="102" y="179"/>
                  <a:pt x="102" y="180"/>
                  <a:pt x="103" y="181"/>
                </a:cubicBezTo>
                <a:cubicBezTo>
                  <a:pt x="103" y="181"/>
                  <a:pt x="103" y="181"/>
                  <a:pt x="103" y="182"/>
                </a:cubicBezTo>
                <a:cubicBezTo>
                  <a:pt x="103" y="182"/>
                  <a:pt x="104" y="183"/>
                  <a:pt x="104" y="184"/>
                </a:cubicBezTo>
                <a:cubicBezTo>
                  <a:pt x="104" y="184"/>
                  <a:pt x="104" y="184"/>
                  <a:pt x="104" y="185"/>
                </a:cubicBezTo>
                <a:cubicBezTo>
                  <a:pt x="105" y="186"/>
                  <a:pt x="105" y="187"/>
                  <a:pt x="105" y="188"/>
                </a:cubicBezTo>
                <a:cubicBezTo>
                  <a:pt x="105" y="188"/>
                  <a:pt x="105" y="188"/>
                  <a:pt x="105" y="188"/>
                </a:cubicBezTo>
                <a:cubicBezTo>
                  <a:pt x="105" y="189"/>
                  <a:pt x="105" y="190"/>
                  <a:pt x="106" y="191"/>
                </a:cubicBezTo>
                <a:cubicBezTo>
                  <a:pt x="106" y="191"/>
                  <a:pt x="106" y="191"/>
                  <a:pt x="106" y="191"/>
                </a:cubicBezTo>
                <a:cubicBezTo>
                  <a:pt x="107" y="202"/>
                  <a:pt x="104" y="213"/>
                  <a:pt x="95" y="221"/>
                </a:cubicBezTo>
                <a:cubicBezTo>
                  <a:pt x="89" y="226"/>
                  <a:pt x="82" y="230"/>
                  <a:pt x="74" y="231"/>
                </a:cubicBezTo>
                <a:lnTo>
                  <a:pt x="66" y="231"/>
                </a:lnTo>
                <a:lnTo>
                  <a:pt x="47" y="231"/>
                </a:lnTo>
                <a:lnTo>
                  <a:pt x="36" y="231"/>
                </a:lnTo>
                <a:cubicBezTo>
                  <a:pt x="17" y="233"/>
                  <a:pt x="2" y="248"/>
                  <a:pt x="0" y="267"/>
                </a:cubicBezTo>
                <a:lnTo>
                  <a:pt x="0" y="300"/>
                </a:lnTo>
                <a:cubicBezTo>
                  <a:pt x="2" y="319"/>
                  <a:pt x="17" y="334"/>
                  <a:pt x="35" y="337"/>
                </a:cubicBezTo>
                <a:lnTo>
                  <a:pt x="47" y="337"/>
                </a:lnTo>
                <a:lnTo>
                  <a:pt x="74" y="337"/>
                </a:lnTo>
                <a:cubicBezTo>
                  <a:pt x="75" y="337"/>
                  <a:pt x="76" y="338"/>
                  <a:pt x="77" y="338"/>
                </a:cubicBezTo>
                <a:cubicBezTo>
                  <a:pt x="77" y="338"/>
                  <a:pt x="78" y="338"/>
                  <a:pt x="78" y="338"/>
                </a:cubicBezTo>
                <a:cubicBezTo>
                  <a:pt x="79" y="338"/>
                  <a:pt x="80" y="338"/>
                  <a:pt x="80" y="339"/>
                </a:cubicBezTo>
                <a:cubicBezTo>
                  <a:pt x="95" y="343"/>
                  <a:pt x="105" y="357"/>
                  <a:pt x="105" y="373"/>
                </a:cubicBezTo>
                <a:cubicBezTo>
                  <a:pt x="105" y="381"/>
                  <a:pt x="103" y="389"/>
                  <a:pt x="98" y="395"/>
                </a:cubicBezTo>
                <a:lnTo>
                  <a:pt x="92" y="400"/>
                </a:lnTo>
                <a:lnTo>
                  <a:pt x="78" y="414"/>
                </a:lnTo>
                <a:lnTo>
                  <a:pt x="70" y="422"/>
                </a:lnTo>
                <a:cubicBezTo>
                  <a:pt x="59" y="437"/>
                  <a:pt x="59" y="458"/>
                  <a:pt x="71" y="473"/>
                </a:cubicBezTo>
                <a:lnTo>
                  <a:pt x="94" y="497"/>
                </a:lnTo>
                <a:cubicBezTo>
                  <a:pt x="109" y="509"/>
                  <a:pt x="130" y="509"/>
                  <a:pt x="145" y="497"/>
                </a:cubicBezTo>
                <a:lnTo>
                  <a:pt x="154" y="489"/>
                </a:lnTo>
                <a:lnTo>
                  <a:pt x="173" y="470"/>
                </a:lnTo>
                <a:cubicBezTo>
                  <a:pt x="173" y="470"/>
                  <a:pt x="173" y="470"/>
                  <a:pt x="173" y="470"/>
                </a:cubicBezTo>
                <a:cubicBezTo>
                  <a:pt x="174" y="469"/>
                  <a:pt x="175" y="469"/>
                  <a:pt x="175" y="468"/>
                </a:cubicBezTo>
                <a:cubicBezTo>
                  <a:pt x="176" y="468"/>
                  <a:pt x="176" y="468"/>
                  <a:pt x="176" y="468"/>
                </a:cubicBezTo>
                <a:cubicBezTo>
                  <a:pt x="177" y="467"/>
                  <a:pt x="178" y="467"/>
                  <a:pt x="178" y="467"/>
                </a:cubicBezTo>
                <a:cubicBezTo>
                  <a:pt x="179" y="466"/>
                  <a:pt x="180" y="466"/>
                  <a:pt x="180" y="466"/>
                </a:cubicBezTo>
                <a:cubicBezTo>
                  <a:pt x="180" y="466"/>
                  <a:pt x="181" y="465"/>
                  <a:pt x="181" y="465"/>
                </a:cubicBezTo>
                <a:cubicBezTo>
                  <a:pt x="182" y="465"/>
                  <a:pt x="183" y="465"/>
                  <a:pt x="184" y="464"/>
                </a:cubicBezTo>
                <a:cubicBezTo>
                  <a:pt x="184" y="464"/>
                  <a:pt x="184" y="464"/>
                  <a:pt x="184" y="464"/>
                </a:cubicBezTo>
                <a:cubicBezTo>
                  <a:pt x="184" y="464"/>
                  <a:pt x="184" y="464"/>
                  <a:pt x="184" y="464"/>
                </a:cubicBezTo>
                <a:cubicBezTo>
                  <a:pt x="185" y="464"/>
                  <a:pt x="186" y="464"/>
                  <a:pt x="187" y="463"/>
                </a:cubicBezTo>
                <a:cubicBezTo>
                  <a:pt x="187" y="463"/>
                  <a:pt x="187" y="463"/>
                  <a:pt x="187" y="463"/>
                </a:cubicBezTo>
                <a:cubicBezTo>
                  <a:pt x="188" y="463"/>
                  <a:pt x="189" y="463"/>
                  <a:pt x="190" y="463"/>
                </a:cubicBezTo>
                <a:cubicBezTo>
                  <a:pt x="190" y="463"/>
                  <a:pt x="190" y="463"/>
                  <a:pt x="190" y="463"/>
                </a:cubicBezTo>
                <a:cubicBezTo>
                  <a:pt x="191" y="463"/>
                  <a:pt x="192" y="463"/>
                  <a:pt x="193" y="463"/>
                </a:cubicBezTo>
                <a:cubicBezTo>
                  <a:pt x="203" y="462"/>
                  <a:pt x="213" y="466"/>
                  <a:pt x="220" y="473"/>
                </a:cubicBezTo>
                <a:cubicBezTo>
                  <a:pt x="226" y="479"/>
                  <a:pt x="229" y="486"/>
                  <a:pt x="230" y="494"/>
                </a:cubicBezTo>
                <a:lnTo>
                  <a:pt x="230" y="502"/>
                </a:lnTo>
                <a:lnTo>
                  <a:pt x="230" y="521"/>
                </a:lnTo>
                <a:lnTo>
                  <a:pt x="230" y="533"/>
                </a:lnTo>
                <a:cubicBezTo>
                  <a:pt x="232" y="552"/>
                  <a:pt x="247" y="566"/>
                  <a:pt x="266" y="569"/>
                </a:cubicBezTo>
                <a:lnTo>
                  <a:pt x="300" y="569"/>
                </a:lnTo>
                <a:cubicBezTo>
                  <a:pt x="319" y="567"/>
                  <a:pt x="334" y="552"/>
                  <a:pt x="336" y="533"/>
                </a:cubicBezTo>
                <a:lnTo>
                  <a:pt x="336" y="522"/>
                </a:lnTo>
                <a:lnTo>
                  <a:pt x="337" y="502"/>
                </a:lnTo>
                <a:lnTo>
                  <a:pt x="337" y="495"/>
                </a:lnTo>
                <a:lnTo>
                  <a:pt x="337" y="494"/>
                </a:lnTo>
                <a:cubicBezTo>
                  <a:pt x="337" y="488"/>
                  <a:pt x="340" y="482"/>
                  <a:pt x="344" y="477"/>
                </a:cubicBezTo>
                <a:cubicBezTo>
                  <a:pt x="344" y="476"/>
                  <a:pt x="344" y="476"/>
                  <a:pt x="345" y="476"/>
                </a:cubicBezTo>
                <a:cubicBezTo>
                  <a:pt x="345" y="475"/>
                  <a:pt x="346" y="475"/>
                  <a:pt x="346" y="474"/>
                </a:cubicBezTo>
                <a:cubicBezTo>
                  <a:pt x="348" y="472"/>
                  <a:pt x="350" y="470"/>
                  <a:pt x="353" y="468"/>
                </a:cubicBezTo>
                <a:cubicBezTo>
                  <a:pt x="354" y="468"/>
                  <a:pt x="355" y="467"/>
                  <a:pt x="355" y="467"/>
                </a:cubicBezTo>
                <a:cubicBezTo>
                  <a:pt x="356" y="467"/>
                  <a:pt x="356" y="467"/>
                  <a:pt x="356" y="467"/>
                </a:cubicBezTo>
                <a:cubicBezTo>
                  <a:pt x="356" y="467"/>
                  <a:pt x="357" y="467"/>
                  <a:pt x="357" y="466"/>
                </a:cubicBezTo>
                <a:cubicBezTo>
                  <a:pt x="357" y="466"/>
                  <a:pt x="358" y="466"/>
                  <a:pt x="359" y="466"/>
                </a:cubicBezTo>
                <a:lnTo>
                  <a:pt x="327" y="434"/>
                </a:lnTo>
                <a:cubicBezTo>
                  <a:pt x="313" y="438"/>
                  <a:pt x="299" y="440"/>
                  <a:pt x="283" y="440"/>
                </a:cubicBezTo>
                <a:cubicBezTo>
                  <a:pt x="197" y="440"/>
                  <a:pt x="128" y="370"/>
                  <a:pt x="128" y="284"/>
                </a:cubicBezTo>
                <a:cubicBezTo>
                  <a:pt x="128" y="198"/>
                  <a:pt x="198" y="129"/>
                  <a:pt x="284" y="129"/>
                </a:cubicBezTo>
                <a:cubicBezTo>
                  <a:pt x="370" y="129"/>
                  <a:pt x="440" y="199"/>
                  <a:pt x="440" y="285"/>
                </a:cubicBezTo>
                <a:cubicBezTo>
                  <a:pt x="439" y="300"/>
                  <a:pt x="437" y="314"/>
                  <a:pt x="434" y="327"/>
                </a:cubicBezTo>
                <a:lnTo>
                  <a:pt x="465" y="359"/>
                </a:lnTo>
                <a:cubicBezTo>
                  <a:pt x="467" y="355"/>
                  <a:pt x="469" y="351"/>
                  <a:pt x="472" y="348"/>
                </a:cubicBezTo>
                <a:cubicBezTo>
                  <a:pt x="476" y="345"/>
                  <a:pt x="480" y="343"/>
                  <a:pt x="484" y="341"/>
                </a:cubicBezTo>
                <a:cubicBezTo>
                  <a:pt x="487" y="340"/>
                  <a:pt x="490" y="339"/>
                  <a:pt x="493" y="338"/>
                </a:cubicBezTo>
                <a:lnTo>
                  <a:pt x="502" y="338"/>
                </a:lnTo>
                <a:lnTo>
                  <a:pt x="520" y="338"/>
                </a:lnTo>
                <a:lnTo>
                  <a:pt x="532" y="338"/>
                </a:lnTo>
                <a:cubicBezTo>
                  <a:pt x="551" y="336"/>
                  <a:pt x="566" y="321"/>
                  <a:pt x="568" y="302"/>
                </a:cubicBezTo>
                <a:lnTo>
                  <a:pt x="568" y="269"/>
                </a:lnTo>
                <a:cubicBezTo>
                  <a:pt x="566" y="250"/>
                  <a:pt x="551" y="235"/>
                  <a:pt x="532" y="232"/>
                </a:cubicBezTo>
                <a:close/>
                <a:moveTo>
                  <a:pt x="475" y="494"/>
                </a:moveTo>
                <a:lnTo>
                  <a:pt x="475" y="494"/>
                </a:lnTo>
                <a:cubicBezTo>
                  <a:pt x="463" y="494"/>
                  <a:pt x="455" y="485"/>
                  <a:pt x="455" y="474"/>
                </a:cubicBezTo>
                <a:cubicBezTo>
                  <a:pt x="455" y="463"/>
                  <a:pt x="463" y="454"/>
                  <a:pt x="475" y="454"/>
                </a:cubicBezTo>
                <a:cubicBezTo>
                  <a:pt x="485" y="454"/>
                  <a:pt x="494" y="463"/>
                  <a:pt x="494" y="474"/>
                </a:cubicBezTo>
                <a:cubicBezTo>
                  <a:pt x="494" y="485"/>
                  <a:pt x="485" y="494"/>
                  <a:pt x="475" y="49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75856" y="2134551"/>
            <a:ext cx="6259513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4800" dirty="0"/>
              <a:t>      </a:t>
            </a:r>
            <a:r>
              <a:rPr lang="zh-CN" altLang="zh-CN" sz="4800" dirty="0"/>
              <a:t>程序要实现的功能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4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4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对角圆角矩形 17"/>
          <p:cNvSpPr/>
          <p:nvPr/>
        </p:nvSpPr>
        <p:spPr>
          <a:xfrm>
            <a:off x="5436215" y="771551"/>
            <a:ext cx="2304256" cy="3960440"/>
          </a:xfrm>
          <a:prstGeom prst="round2DiagRect">
            <a:avLst>
              <a:gd name="adj1" fmla="val 25572"/>
              <a:gd name="adj2" fmla="val 0"/>
            </a:avLst>
          </a:prstGeom>
          <a:solidFill>
            <a:srgbClr val="FFA01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51470"/>
            <a:ext cx="180000" cy="1080000"/>
          </a:xfrm>
          <a:prstGeom prst="rect">
            <a:avLst/>
          </a:prstGeom>
          <a:solidFill>
            <a:srgbClr val="91D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0" y="1155593"/>
            <a:ext cx="360000" cy="1080000"/>
          </a:xfrm>
          <a:prstGeom prst="rect">
            <a:avLst/>
          </a:prstGeom>
          <a:solidFill>
            <a:srgbClr val="FFA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0" y="2259716"/>
            <a:ext cx="180000" cy="1080000"/>
          </a:xfrm>
          <a:prstGeom prst="rect">
            <a:avLst/>
          </a:prstGeom>
          <a:solidFill>
            <a:srgbClr val="00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0" y="3363838"/>
            <a:ext cx="180000" cy="108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99041896"/>
              </p:ext>
            </p:extLst>
          </p:nvPr>
        </p:nvGraphicFramePr>
        <p:xfrm>
          <a:off x="525639" y="64960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994809" y="828847"/>
            <a:ext cx="3088857" cy="4534676"/>
            <a:chOff x="994809" y="828847"/>
            <a:chExt cx="3088857" cy="453467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835696" y="1055469"/>
              <a:ext cx="1621562" cy="2596401"/>
            </a:xfrm>
            <a:prstGeom prst="line">
              <a:avLst/>
            </a:prstGeom>
            <a:ln w="19050">
              <a:solidFill>
                <a:srgbClr val="91D1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 rot="9625839">
              <a:off x="994809" y="828847"/>
              <a:ext cx="3088857" cy="3042927"/>
            </a:xfrm>
            <a:prstGeom prst="arc">
              <a:avLst>
                <a:gd name="adj1" fmla="val 15100161"/>
                <a:gd name="adj2" fmla="val 5009568"/>
              </a:avLst>
            </a:prstGeom>
            <a:ln w="53975">
              <a:solidFill>
                <a:srgbClr val="91D1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539237" y="3867894"/>
              <a:ext cx="0" cy="540000"/>
            </a:xfrm>
            <a:prstGeom prst="line">
              <a:avLst/>
            </a:prstGeom>
            <a:ln w="53975">
              <a:solidFill>
                <a:srgbClr val="91D1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弦形 12"/>
            <p:cNvSpPr/>
            <p:nvPr/>
          </p:nvSpPr>
          <p:spPr>
            <a:xfrm rot="5400000">
              <a:off x="1996876" y="4156551"/>
              <a:ext cx="1062331" cy="1351613"/>
            </a:xfrm>
            <a:prstGeom prst="chord">
              <a:avLst>
                <a:gd name="adj1" fmla="val 5372933"/>
                <a:gd name="adj2" fmla="val 16200000"/>
              </a:avLst>
            </a:prstGeom>
            <a:solidFill>
              <a:srgbClr val="91D101"/>
            </a:solidFill>
            <a:ln>
              <a:solidFill>
                <a:srgbClr val="91D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54"/>
          <p:cNvSpPr txBox="1"/>
          <p:nvPr/>
        </p:nvSpPr>
        <p:spPr>
          <a:xfrm>
            <a:off x="1619885" y="174308"/>
            <a:ext cx="2673985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要实现的功能</a:t>
            </a:r>
          </a:p>
        </p:txBody>
      </p:sp>
      <p:sp>
        <p:nvSpPr>
          <p:cNvPr id="8195" name="Freeform 5"/>
          <p:cNvSpPr/>
          <p:nvPr/>
        </p:nvSpPr>
        <p:spPr>
          <a:xfrm>
            <a:off x="541973" y="210185"/>
            <a:ext cx="1092200" cy="373063"/>
          </a:xfrm>
          <a:custGeom>
            <a:avLst/>
            <a:gdLst/>
            <a:ahLst/>
            <a:cxnLst>
              <a:cxn ang="0">
                <a:pos x="35442" y="0"/>
              </a:cxn>
              <a:cxn ang="0">
                <a:pos x="950431" y="0"/>
              </a:cxn>
              <a:cxn ang="0">
                <a:pos x="985873" y="37004"/>
              </a:cxn>
              <a:cxn ang="0">
                <a:pos x="985873" y="94399"/>
              </a:cxn>
              <a:cxn ang="0">
                <a:pos x="1036505" y="138199"/>
              </a:cxn>
              <a:cxn ang="0">
                <a:pos x="1092200" y="186532"/>
              </a:cxn>
              <a:cxn ang="0">
                <a:pos x="1036505" y="234108"/>
              </a:cxn>
              <a:cxn ang="0">
                <a:pos x="985873" y="278664"/>
              </a:cxn>
              <a:cxn ang="0">
                <a:pos x="985873" y="335304"/>
              </a:cxn>
              <a:cxn ang="0">
                <a:pos x="950431" y="373063"/>
              </a:cxn>
              <a:cxn ang="0">
                <a:pos x="35442" y="373063"/>
              </a:cxn>
              <a:cxn ang="0">
                <a:pos x="0" y="335304"/>
              </a:cxn>
              <a:cxn ang="0">
                <a:pos x="0" y="37004"/>
              </a:cxn>
              <a:cxn ang="0">
                <a:pos x="35442" y="0"/>
              </a:cxn>
            </a:cxnLst>
            <a:rect l="0" t="0" r="0" b="0"/>
            <a:pathLst>
              <a:path w="1510" h="494">
                <a:moveTo>
                  <a:pt x="49" y="0"/>
                </a:moveTo>
                <a:lnTo>
                  <a:pt x="1314" y="0"/>
                </a:lnTo>
                <a:cubicBezTo>
                  <a:pt x="1341" y="0"/>
                  <a:pt x="1363" y="22"/>
                  <a:pt x="1363" y="49"/>
                </a:cubicBezTo>
                <a:lnTo>
                  <a:pt x="1363" y="125"/>
                </a:lnTo>
                <a:lnTo>
                  <a:pt x="1433" y="183"/>
                </a:lnTo>
                <a:lnTo>
                  <a:pt x="1510" y="247"/>
                </a:lnTo>
                <a:lnTo>
                  <a:pt x="1433" y="310"/>
                </a:lnTo>
                <a:lnTo>
                  <a:pt x="1363" y="369"/>
                </a:lnTo>
                <a:lnTo>
                  <a:pt x="1363" y="444"/>
                </a:lnTo>
                <a:cubicBezTo>
                  <a:pt x="1363" y="471"/>
                  <a:pt x="1341" y="494"/>
                  <a:pt x="1314" y="494"/>
                </a:cubicBezTo>
                <a:lnTo>
                  <a:pt x="49" y="494"/>
                </a:lnTo>
                <a:cubicBezTo>
                  <a:pt x="22" y="494"/>
                  <a:pt x="0" y="471"/>
                  <a:pt x="0" y="444"/>
                </a:cubicBez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6" name="TextBox 23"/>
          <p:cNvSpPr txBox="1"/>
          <p:nvPr/>
        </p:nvSpPr>
        <p:spPr>
          <a:xfrm>
            <a:off x="594360" y="183198"/>
            <a:ext cx="9032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2000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Part</a:t>
            </a:r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 1</a:t>
            </a:r>
            <a:endParaRPr lang="zh-CN" altLang="en-US" dirty="0">
              <a:solidFill>
                <a:schemeClr val="accent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516755"/>
            <a:ext cx="179705" cy="5772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436214" y="771551"/>
            <a:ext cx="2376145" cy="39703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(1)</a:t>
            </a:r>
            <a:r>
              <a:rPr lang="zh-CN" altLang="zh-CN" sz="1200" dirty="0"/>
              <a:t>商品的展示</a:t>
            </a:r>
          </a:p>
          <a:p>
            <a:r>
              <a:rPr lang="en-US" altLang="zh-CN" sz="1200" dirty="0"/>
              <a:t>(2)</a:t>
            </a:r>
            <a:r>
              <a:rPr lang="zh-CN" altLang="zh-CN" sz="1200" dirty="0"/>
              <a:t>商品加入购物车</a:t>
            </a:r>
          </a:p>
          <a:p>
            <a:r>
              <a:rPr lang="en-US" altLang="zh-CN" sz="1200" dirty="0"/>
              <a:t>(3)</a:t>
            </a:r>
            <a:r>
              <a:rPr lang="zh-CN" altLang="zh-CN" sz="1200" dirty="0"/>
              <a:t>商品的结算</a:t>
            </a:r>
            <a:r>
              <a:rPr lang="en-US" altLang="zh-CN" sz="1200" dirty="0"/>
              <a:t>(</a:t>
            </a:r>
            <a:r>
              <a:rPr lang="zh-CN" altLang="zh-CN" sz="1200" dirty="0"/>
              <a:t>因为无法申请到支付模块，所以只能完成到商品的结算，无法支付</a:t>
            </a:r>
            <a:r>
              <a:rPr lang="en-US" altLang="zh-CN" sz="1200" dirty="0"/>
              <a:t>)</a:t>
            </a:r>
            <a:endParaRPr lang="zh-CN" altLang="zh-CN" sz="1200" dirty="0"/>
          </a:p>
          <a:p>
            <a:r>
              <a:rPr lang="en-US" altLang="zh-CN" sz="1200" dirty="0"/>
              <a:t>(4)</a:t>
            </a:r>
            <a:r>
              <a:rPr lang="zh-CN" altLang="zh-CN" sz="1200" dirty="0"/>
              <a:t>商品根据商品类型展示出来</a:t>
            </a:r>
          </a:p>
          <a:p>
            <a:r>
              <a:rPr lang="en-US" altLang="zh-CN" sz="1200" dirty="0"/>
              <a:t>(5)</a:t>
            </a:r>
            <a:r>
              <a:rPr lang="zh-CN" altLang="zh-CN" sz="1200" dirty="0"/>
              <a:t>商品列表的城市选择</a:t>
            </a:r>
          </a:p>
          <a:p>
            <a:r>
              <a:rPr lang="en-US" altLang="zh-CN" sz="1200" dirty="0"/>
              <a:t>(6)</a:t>
            </a:r>
            <a:r>
              <a:rPr lang="zh-CN" altLang="zh-CN" sz="1200" dirty="0"/>
              <a:t>商品展示页轮播图</a:t>
            </a:r>
          </a:p>
          <a:p>
            <a:r>
              <a:rPr lang="en-US" altLang="zh-CN" sz="1200" dirty="0"/>
              <a:t>(7)</a:t>
            </a:r>
            <a:r>
              <a:rPr lang="zh-CN" altLang="zh-CN" sz="1200" dirty="0"/>
              <a:t>商品详情页轮播图</a:t>
            </a:r>
          </a:p>
          <a:p>
            <a:r>
              <a:rPr lang="en-US" altLang="zh-CN" sz="1200" dirty="0"/>
              <a:t>(8)</a:t>
            </a:r>
            <a:r>
              <a:rPr lang="zh-CN" altLang="zh-CN" sz="1200" dirty="0"/>
              <a:t>商品展示的上拉刷新、下拉还原</a:t>
            </a:r>
          </a:p>
          <a:p>
            <a:r>
              <a:rPr lang="en-US" altLang="zh-CN" sz="1200" dirty="0"/>
              <a:t>(9)</a:t>
            </a:r>
            <a:r>
              <a:rPr lang="zh-CN" altLang="zh-CN" sz="1200" dirty="0"/>
              <a:t>个人中心</a:t>
            </a:r>
          </a:p>
          <a:p>
            <a:r>
              <a:rPr lang="en-US" altLang="zh-CN" sz="1200" dirty="0"/>
              <a:t>(10)</a:t>
            </a:r>
            <a:r>
              <a:rPr lang="zh-CN" altLang="zh-CN" sz="1200" dirty="0"/>
              <a:t>登录及注册</a:t>
            </a:r>
          </a:p>
          <a:p>
            <a:r>
              <a:rPr lang="en-US" altLang="zh-CN" sz="1200" dirty="0"/>
              <a:t>(11)</a:t>
            </a:r>
            <a:r>
              <a:rPr lang="zh-CN" altLang="zh-CN" sz="1200" dirty="0"/>
              <a:t>消息页面的打开展示</a:t>
            </a:r>
          </a:p>
          <a:p>
            <a:r>
              <a:rPr lang="en-US" altLang="zh-CN" sz="1200" dirty="0"/>
              <a:t>(12)</a:t>
            </a:r>
            <a:r>
              <a:rPr lang="zh-CN" altLang="zh-CN" sz="1200" dirty="0"/>
              <a:t>客服页面的打开展示</a:t>
            </a:r>
          </a:p>
          <a:p>
            <a:r>
              <a:rPr lang="en-US" altLang="zh-CN" sz="1200" dirty="0"/>
              <a:t>(13)</a:t>
            </a:r>
            <a:r>
              <a:rPr lang="zh-CN" altLang="zh-CN" sz="1200" dirty="0"/>
              <a:t>个人中心的订单、账户、优惠卷、收货地址页面的展示</a:t>
            </a:r>
          </a:p>
          <a:p>
            <a:r>
              <a:rPr lang="en-US" altLang="zh-CN" sz="1200" dirty="0"/>
              <a:t>(14)</a:t>
            </a:r>
            <a:r>
              <a:rPr lang="zh-CN" altLang="zh-CN" sz="1200" dirty="0"/>
              <a:t>收货地址页面的地址的添加及删除</a:t>
            </a:r>
          </a:p>
          <a:p>
            <a:r>
              <a:rPr lang="en-US" altLang="zh-CN" sz="1200" dirty="0"/>
              <a:t>(15)</a:t>
            </a:r>
            <a:r>
              <a:rPr lang="zh-CN" altLang="zh-CN" sz="1200" dirty="0"/>
              <a:t>个人中心的头像的设置</a:t>
            </a:r>
          </a:p>
          <a:p>
            <a:r>
              <a:rPr lang="en-US" altLang="zh-CN" sz="1200" dirty="0"/>
              <a:t>(16)app</a:t>
            </a:r>
            <a:r>
              <a:rPr lang="zh-CN" altLang="zh-CN" sz="1200" dirty="0"/>
              <a:t>的设置、关于及缓存</a:t>
            </a:r>
            <a:endParaRPr lang="zh-CN" altLang="zh-CN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Graphic spid="7" grpId="0">
        <p:bldAsOne/>
      </p:bldGraphic>
      <p:bldP spid="9" grpId="0"/>
      <p:bldP spid="3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95686"/>
            <a:ext cx="1295637" cy="1152127"/>
          </a:xfrm>
          <a:prstGeom prst="rect">
            <a:avLst/>
          </a:prstGeom>
          <a:solidFill>
            <a:srgbClr val="00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736540" y="1995687"/>
            <a:ext cx="6407460" cy="1152126"/>
          </a:xfrm>
          <a:prstGeom prst="rect">
            <a:avLst/>
          </a:prstGeom>
          <a:solidFill>
            <a:srgbClr val="FFA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2067694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8Pin Matrix" pitchFamily="2" charset="0"/>
              </a:rPr>
              <a:t>PART THREE</a:t>
            </a:r>
            <a:endParaRPr lang="zh-CN" altLang="en-US" sz="2800" dirty="0">
              <a:solidFill>
                <a:schemeClr val="bg1"/>
              </a:solidFill>
              <a:latin typeface="8Pin Matrix" pitchFamily="2" charset="0"/>
            </a:endParaRPr>
          </a:p>
        </p:txBody>
      </p:sp>
      <p:sp>
        <p:nvSpPr>
          <p:cNvPr id="16" name="Freeform 37"/>
          <p:cNvSpPr>
            <a:spLocks noEditPoints="1"/>
          </p:cNvSpPr>
          <p:nvPr/>
        </p:nvSpPr>
        <p:spPr>
          <a:xfrm>
            <a:off x="1504950" y="2084070"/>
            <a:ext cx="1118870" cy="1041400"/>
          </a:xfrm>
          <a:custGeom>
            <a:avLst/>
            <a:gdLst/>
            <a:ahLst/>
            <a:cxnLst>
              <a:cxn ang="0">
                <a:pos x="0" y="805632"/>
              </a:cxn>
              <a:cxn ang="0">
                <a:pos x="564801" y="1362075"/>
              </a:cxn>
              <a:cxn ang="0">
                <a:pos x="987800" y="1289496"/>
              </a:cxn>
              <a:cxn ang="0">
                <a:pos x="891664" y="602410"/>
              </a:cxn>
              <a:cxn ang="0">
                <a:pos x="867630" y="1267722"/>
              </a:cxn>
              <a:cxn ang="0">
                <a:pos x="574414" y="1141917"/>
              </a:cxn>
              <a:cxn ang="0">
                <a:pos x="497505" y="795955"/>
              </a:cxn>
              <a:cxn ang="0">
                <a:pos x="103347" y="783858"/>
              </a:cxn>
              <a:cxn ang="0">
                <a:pos x="112960" y="249190"/>
              </a:cxn>
              <a:cxn ang="0">
                <a:pos x="574414" y="142740"/>
              </a:cxn>
              <a:cxn ang="0">
                <a:pos x="0" y="239512"/>
              </a:cxn>
              <a:cxn ang="0">
                <a:pos x="824369" y="280641"/>
              </a:cxn>
              <a:cxn ang="0">
                <a:pos x="773897" y="224996"/>
              </a:cxn>
              <a:cxn ang="0">
                <a:pos x="814755" y="191126"/>
              </a:cxn>
              <a:cxn ang="0">
                <a:pos x="915698" y="191126"/>
              </a:cxn>
              <a:cxn ang="0">
                <a:pos x="954153" y="224996"/>
              </a:cxn>
              <a:cxn ang="0">
                <a:pos x="903681" y="280641"/>
              </a:cxn>
              <a:cxn ang="0">
                <a:pos x="954153" y="338704"/>
              </a:cxn>
              <a:cxn ang="0">
                <a:pos x="915698" y="372575"/>
              </a:cxn>
              <a:cxn ang="0">
                <a:pos x="814755" y="372575"/>
              </a:cxn>
              <a:cxn ang="0">
                <a:pos x="773897" y="338704"/>
              </a:cxn>
              <a:cxn ang="0">
                <a:pos x="1194493" y="512895"/>
              </a:cxn>
              <a:cxn ang="0">
                <a:pos x="1444448" y="837083"/>
              </a:cxn>
              <a:cxn ang="0">
                <a:pos x="1343505" y="866115"/>
              </a:cxn>
              <a:cxn ang="0">
                <a:pos x="1194493" y="512895"/>
              </a:cxn>
              <a:cxn ang="0">
                <a:pos x="1045482" y="101611"/>
              </a:cxn>
              <a:cxn ang="0">
                <a:pos x="1153635" y="510476"/>
              </a:cxn>
              <a:cxn ang="0">
                <a:pos x="1103164" y="573378"/>
              </a:cxn>
              <a:cxn ang="0">
                <a:pos x="1011834" y="491121"/>
              </a:cxn>
              <a:cxn ang="0">
                <a:pos x="684971" y="101611"/>
              </a:cxn>
              <a:cxn ang="0">
                <a:pos x="985397" y="159675"/>
              </a:cxn>
              <a:cxn ang="0">
                <a:pos x="745056" y="404026"/>
              </a:cxn>
              <a:cxn ang="0">
                <a:pos x="468664" y="1187884"/>
              </a:cxn>
              <a:cxn ang="0">
                <a:pos x="180256" y="892728"/>
              </a:cxn>
              <a:cxn ang="0">
                <a:pos x="468664" y="1187884"/>
              </a:cxn>
              <a:cxn ang="0">
                <a:pos x="170642" y="387091"/>
              </a:cxn>
              <a:cxn ang="0">
                <a:pos x="574414" y="408864"/>
              </a:cxn>
              <a:cxn ang="0">
                <a:pos x="367721" y="329027"/>
              </a:cxn>
              <a:cxn ang="0">
                <a:pos x="170642" y="624184"/>
              </a:cxn>
              <a:cxn ang="0">
                <a:pos x="187466" y="694344"/>
              </a:cxn>
              <a:cxn ang="0">
                <a:pos x="581625" y="619345"/>
              </a:cxn>
              <a:cxn ang="0">
                <a:pos x="170642" y="624184"/>
              </a:cxn>
              <a:cxn ang="0">
                <a:pos x="170642" y="527411"/>
              </a:cxn>
              <a:cxn ang="0">
                <a:pos x="581625" y="551604"/>
              </a:cxn>
              <a:cxn ang="0">
                <a:pos x="603255" y="510476"/>
              </a:cxn>
              <a:cxn ang="0">
                <a:pos x="360511" y="476605"/>
              </a:cxn>
              <a:cxn ang="0">
                <a:pos x="170642" y="505637"/>
              </a:cxn>
            </a:cxnLst>
            <a:rect l="0" t="0" r="0" b="0"/>
            <a:pathLst>
              <a:path w="609" h="563">
                <a:moveTo>
                  <a:pt x="0" y="99"/>
                </a:moveTo>
                <a:cubicBezTo>
                  <a:pt x="0" y="177"/>
                  <a:pt x="0" y="255"/>
                  <a:pt x="0" y="333"/>
                </a:cubicBezTo>
                <a:cubicBezTo>
                  <a:pt x="0" y="339"/>
                  <a:pt x="103" y="438"/>
                  <a:pt x="116" y="450"/>
                </a:cubicBezTo>
                <a:cubicBezTo>
                  <a:pt x="129" y="464"/>
                  <a:pt x="226" y="563"/>
                  <a:pt x="235" y="563"/>
                </a:cubicBezTo>
                <a:cubicBezTo>
                  <a:pt x="282" y="563"/>
                  <a:pt x="329" y="563"/>
                  <a:pt x="375" y="563"/>
                </a:cubicBezTo>
                <a:cubicBezTo>
                  <a:pt x="395" y="563"/>
                  <a:pt x="402" y="545"/>
                  <a:pt x="411" y="533"/>
                </a:cubicBezTo>
                <a:cubicBezTo>
                  <a:pt x="411" y="436"/>
                  <a:pt x="411" y="339"/>
                  <a:pt x="411" y="242"/>
                </a:cubicBezTo>
                <a:cubicBezTo>
                  <a:pt x="402" y="246"/>
                  <a:pt x="376" y="235"/>
                  <a:pt x="371" y="249"/>
                </a:cubicBezTo>
                <a:cubicBezTo>
                  <a:pt x="368" y="256"/>
                  <a:pt x="371" y="365"/>
                  <a:pt x="371" y="387"/>
                </a:cubicBezTo>
                <a:cubicBezTo>
                  <a:pt x="371" y="410"/>
                  <a:pt x="377" y="524"/>
                  <a:pt x="361" y="524"/>
                </a:cubicBezTo>
                <a:cubicBezTo>
                  <a:pt x="323" y="524"/>
                  <a:pt x="285" y="524"/>
                  <a:pt x="247" y="524"/>
                </a:cubicBezTo>
                <a:cubicBezTo>
                  <a:pt x="234" y="524"/>
                  <a:pt x="239" y="484"/>
                  <a:pt x="239" y="472"/>
                </a:cubicBezTo>
                <a:cubicBezTo>
                  <a:pt x="239" y="452"/>
                  <a:pt x="239" y="433"/>
                  <a:pt x="239" y="413"/>
                </a:cubicBezTo>
                <a:cubicBezTo>
                  <a:pt x="239" y="360"/>
                  <a:pt x="240" y="351"/>
                  <a:pt x="207" y="329"/>
                </a:cubicBezTo>
                <a:cubicBezTo>
                  <a:pt x="191" y="329"/>
                  <a:pt x="192" y="324"/>
                  <a:pt x="179" y="324"/>
                </a:cubicBezTo>
                <a:cubicBezTo>
                  <a:pt x="133" y="324"/>
                  <a:pt x="88" y="324"/>
                  <a:pt x="43" y="324"/>
                </a:cubicBezTo>
                <a:cubicBezTo>
                  <a:pt x="43" y="254"/>
                  <a:pt x="43" y="183"/>
                  <a:pt x="43" y="113"/>
                </a:cubicBezTo>
                <a:cubicBezTo>
                  <a:pt x="43" y="108"/>
                  <a:pt x="44" y="108"/>
                  <a:pt x="47" y="103"/>
                </a:cubicBezTo>
                <a:cubicBezTo>
                  <a:pt x="99" y="103"/>
                  <a:pt x="150" y="103"/>
                  <a:pt x="202" y="103"/>
                </a:cubicBezTo>
                <a:cubicBezTo>
                  <a:pt x="212" y="97"/>
                  <a:pt x="239" y="74"/>
                  <a:pt x="239" y="59"/>
                </a:cubicBezTo>
                <a:cubicBezTo>
                  <a:pt x="175" y="59"/>
                  <a:pt x="110" y="59"/>
                  <a:pt x="45" y="59"/>
                </a:cubicBezTo>
                <a:cubicBezTo>
                  <a:pt x="27" y="59"/>
                  <a:pt x="0" y="84"/>
                  <a:pt x="0" y="99"/>
                </a:cubicBezTo>
                <a:close/>
                <a:moveTo>
                  <a:pt x="322" y="137"/>
                </a:moveTo>
                <a:lnTo>
                  <a:pt x="343" y="116"/>
                </a:lnTo>
                <a:lnTo>
                  <a:pt x="322" y="95"/>
                </a:lnTo>
                <a:cubicBezTo>
                  <a:pt x="321" y="95"/>
                  <a:pt x="321" y="93"/>
                  <a:pt x="322" y="93"/>
                </a:cubicBezTo>
                <a:lnTo>
                  <a:pt x="336" y="79"/>
                </a:lnTo>
                <a:cubicBezTo>
                  <a:pt x="337" y="78"/>
                  <a:pt x="338" y="78"/>
                  <a:pt x="339" y="79"/>
                </a:cubicBezTo>
                <a:lnTo>
                  <a:pt x="360" y="100"/>
                </a:lnTo>
                <a:lnTo>
                  <a:pt x="381" y="79"/>
                </a:lnTo>
                <a:cubicBezTo>
                  <a:pt x="381" y="78"/>
                  <a:pt x="383" y="78"/>
                  <a:pt x="383" y="79"/>
                </a:cubicBezTo>
                <a:lnTo>
                  <a:pt x="397" y="93"/>
                </a:lnTo>
                <a:cubicBezTo>
                  <a:pt x="398" y="93"/>
                  <a:pt x="398" y="95"/>
                  <a:pt x="397" y="95"/>
                </a:cubicBezTo>
                <a:lnTo>
                  <a:pt x="376" y="116"/>
                </a:lnTo>
                <a:lnTo>
                  <a:pt x="397" y="137"/>
                </a:lnTo>
                <a:cubicBezTo>
                  <a:pt x="398" y="138"/>
                  <a:pt x="398" y="139"/>
                  <a:pt x="397" y="140"/>
                </a:cubicBezTo>
                <a:lnTo>
                  <a:pt x="383" y="154"/>
                </a:lnTo>
                <a:cubicBezTo>
                  <a:pt x="383" y="155"/>
                  <a:pt x="381" y="155"/>
                  <a:pt x="381" y="154"/>
                </a:cubicBezTo>
                <a:lnTo>
                  <a:pt x="360" y="133"/>
                </a:lnTo>
                <a:lnTo>
                  <a:pt x="339" y="154"/>
                </a:lnTo>
                <a:cubicBezTo>
                  <a:pt x="338" y="155"/>
                  <a:pt x="337" y="155"/>
                  <a:pt x="336" y="154"/>
                </a:cubicBezTo>
                <a:lnTo>
                  <a:pt x="322" y="140"/>
                </a:lnTo>
                <a:cubicBezTo>
                  <a:pt x="321" y="139"/>
                  <a:pt x="321" y="138"/>
                  <a:pt x="322" y="137"/>
                </a:cubicBezTo>
                <a:close/>
                <a:moveTo>
                  <a:pt x="497" y="212"/>
                </a:moveTo>
                <a:lnTo>
                  <a:pt x="601" y="316"/>
                </a:lnTo>
                <a:cubicBezTo>
                  <a:pt x="609" y="324"/>
                  <a:pt x="609" y="338"/>
                  <a:pt x="601" y="346"/>
                </a:cubicBezTo>
                <a:lnTo>
                  <a:pt x="589" y="358"/>
                </a:lnTo>
                <a:cubicBezTo>
                  <a:pt x="581" y="366"/>
                  <a:pt x="567" y="366"/>
                  <a:pt x="559" y="358"/>
                </a:cubicBezTo>
                <a:lnTo>
                  <a:pt x="455" y="254"/>
                </a:lnTo>
                <a:lnTo>
                  <a:pt x="497" y="212"/>
                </a:lnTo>
                <a:close/>
                <a:moveTo>
                  <a:pt x="285" y="42"/>
                </a:moveTo>
                <a:cubicBezTo>
                  <a:pt x="326" y="0"/>
                  <a:pt x="393" y="0"/>
                  <a:pt x="435" y="42"/>
                </a:cubicBezTo>
                <a:cubicBezTo>
                  <a:pt x="472" y="78"/>
                  <a:pt x="476" y="136"/>
                  <a:pt x="446" y="177"/>
                </a:cubicBezTo>
                <a:lnTo>
                  <a:pt x="480" y="211"/>
                </a:lnTo>
                <a:cubicBezTo>
                  <a:pt x="482" y="212"/>
                  <a:pt x="482" y="215"/>
                  <a:pt x="480" y="216"/>
                </a:cubicBezTo>
                <a:lnTo>
                  <a:pt x="459" y="237"/>
                </a:lnTo>
                <a:cubicBezTo>
                  <a:pt x="458" y="238"/>
                  <a:pt x="456" y="238"/>
                  <a:pt x="454" y="237"/>
                </a:cubicBezTo>
                <a:lnTo>
                  <a:pt x="421" y="203"/>
                </a:lnTo>
                <a:cubicBezTo>
                  <a:pt x="379" y="232"/>
                  <a:pt x="322" y="228"/>
                  <a:pt x="285" y="191"/>
                </a:cubicBezTo>
                <a:cubicBezTo>
                  <a:pt x="243" y="150"/>
                  <a:pt x="243" y="83"/>
                  <a:pt x="285" y="42"/>
                </a:cubicBezTo>
                <a:close/>
                <a:moveTo>
                  <a:pt x="310" y="66"/>
                </a:moveTo>
                <a:cubicBezTo>
                  <a:pt x="337" y="39"/>
                  <a:pt x="382" y="39"/>
                  <a:pt x="410" y="66"/>
                </a:cubicBezTo>
                <a:cubicBezTo>
                  <a:pt x="437" y="94"/>
                  <a:pt x="437" y="139"/>
                  <a:pt x="410" y="167"/>
                </a:cubicBezTo>
                <a:cubicBezTo>
                  <a:pt x="382" y="194"/>
                  <a:pt x="337" y="194"/>
                  <a:pt x="310" y="167"/>
                </a:cubicBezTo>
                <a:cubicBezTo>
                  <a:pt x="282" y="139"/>
                  <a:pt x="282" y="94"/>
                  <a:pt x="310" y="66"/>
                </a:cubicBezTo>
                <a:close/>
                <a:moveTo>
                  <a:pt x="195" y="491"/>
                </a:moveTo>
                <a:cubicBezTo>
                  <a:pt x="194" y="450"/>
                  <a:pt x="193" y="409"/>
                  <a:pt x="193" y="369"/>
                </a:cubicBezTo>
                <a:cubicBezTo>
                  <a:pt x="154" y="369"/>
                  <a:pt x="114" y="369"/>
                  <a:pt x="75" y="369"/>
                </a:cubicBezTo>
                <a:cubicBezTo>
                  <a:pt x="75" y="369"/>
                  <a:pt x="74" y="370"/>
                  <a:pt x="74" y="370"/>
                </a:cubicBezTo>
                <a:cubicBezTo>
                  <a:pt x="114" y="410"/>
                  <a:pt x="155" y="451"/>
                  <a:pt x="195" y="491"/>
                </a:cubicBezTo>
                <a:close/>
                <a:moveTo>
                  <a:pt x="71" y="143"/>
                </a:moveTo>
                <a:cubicBezTo>
                  <a:pt x="71" y="149"/>
                  <a:pt x="71" y="154"/>
                  <a:pt x="71" y="160"/>
                </a:cubicBezTo>
                <a:cubicBezTo>
                  <a:pt x="71" y="165"/>
                  <a:pt x="75" y="169"/>
                  <a:pt x="80" y="169"/>
                </a:cubicBezTo>
                <a:cubicBezTo>
                  <a:pt x="133" y="169"/>
                  <a:pt x="186" y="169"/>
                  <a:pt x="239" y="169"/>
                </a:cubicBezTo>
                <a:cubicBezTo>
                  <a:pt x="254" y="169"/>
                  <a:pt x="251" y="146"/>
                  <a:pt x="247" y="136"/>
                </a:cubicBezTo>
                <a:cubicBezTo>
                  <a:pt x="215" y="136"/>
                  <a:pt x="184" y="136"/>
                  <a:pt x="153" y="136"/>
                </a:cubicBezTo>
                <a:cubicBezTo>
                  <a:pt x="133" y="136"/>
                  <a:pt x="71" y="131"/>
                  <a:pt x="71" y="143"/>
                </a:cubicBezTo>
                <a:close/>
                <a:moveTo>
                  <a:pt x="71" y="258"/>
                </a:moveTo>
                <a:cubicBezTo>
                  <a:pt x="71" y="265"/>
                  <a:pt x="71" y="272"/>
                  <a:pt x="71" y="279"/>
                </a:cubicBezTo>
                <a:cubicBezTo>
                  <a:pt x="71" y="285"/>
                  <a:pt x="72" y="287"/>
                  <a:pt x="78" y="287"/>
                </a:cubicBezTo>
                <a:cubicBezTo>
                  <a:pt x="135" y="287"/>
                  <a:pt x="192" y="287"/>
                  <a:pt x="249" y="287"/>
                </a:cubicBezTo>
                <a:cubicBezTo>
                  <a:pt x="250" y="281"/>
                  <a:pt x="255" y="256"/>
                  <a:pt x="242" y="256"/>
                </a:cubicBezTo>
                <a:cubicBezTo>
                  <a:pt x="189" y="256"/>
                  <a:pt x="136" y="256"/>
                  <a:pt x="82" y="256"/>
                </a:cubicBezTo>
                <a:cubicBezTo>
                  <a:pt x="79" y="256"/>
                  <a:pt x="74" y="257"/>
                  <a:pt x="71" y="258"/>
                </a:cubicBezTo>
                <a:close/>
                <a:moveTo>
                  <a:pt x="71" y="209"/>
                </a:moveTo>
                <a:cubicBezTo>
                  <a:pt x="71" y="212"/>
                  <a:pt x="71" y="215"/>
                  <a:pt x="71" y="218"/>
                </a:cubicBezTo>
                <a:cubicBezTo>
                  <a:pt x="71" y="224"/>
                  <a:pt x="73" y="224"/>
                  <a:pt x="75" y="228"/>
                </a:cubicBezTo>
                <a:cubicBezTo>
                  <a:pt x="131" y="228"/>
                  <a:pt x="186" y="228"/>
                  <a:pt x="242" y="228"/>
                </a:cubicBezTo>
                <a:cubicBezTo>
                  <a:pt x="245" y="226"/>
                  <a:pt x="248" y="225"/>
                  <a:pt x="251" y="223"/>
                </a:cubicBezTo>
                <a:cubicBezTo>
                  <a:pt x="251" y="219"/>
                  <a:pt x="251" y="215"/>
                  <a:pt x="251" y="211"/>
                </a:cubicBezTo>
                <a:cubicBezTo>
                  <a:pt x="251" y="204"/>
                  <a:pt x="249" y="202"/>
                  <a:pt x="247" y="197"/>
                </a:cubicBezTo>
                <a:cubicBezTo>
                  <a:pt x="214" y="197"/>
                  <a:pt x="182" y="197"/>
                  <a:pt x="150" y="197"/>
                </a:cubicBezTo>
                <a:cubicBezTo>
                  <a:pt x="135" y="197"/>
                  <a:pt x="119" y="197"/>
                  <a:pt x="104" y="197"/>
                </a:cubicBezTo>
                <a:cubicBezTo>
                  <a:pt x="84" y="197"/>
                  <a:pt x="71" y="191"/>
                  <a:pt x="71" y="20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21"/>
          <p:cNvSpPr>
            <a:spLocks noEditPoints="1"/>
          </p:cNvSpPr>
          <p:nvPr/>
        </p:nvSpPr>
        <p:spPr bwMode="auto">
          <a:xfrm>
            <a:off x="4708208" y="334232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40183" y="2207645"/>
            <a:ext cx="5112444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zh-CN" sz="3200" dirty="0"/>
              <a:t>功能的实现过程及相关代码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03483" y="3291523"/>
            <a:ext cx="172402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代码展示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	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</p:txBody>
      </p:sp>
      <p:sp>
        <p:nvSpPr>
          <p:cNvPr id="30" name="Freeform 21"/>
          <p:cNvSpPr>
            <a:spLocks noEditPoints="1"/>
          </p:cNvSpPr>
          <p:nvPr/>
        </p:nvSpPr>
        <p:spPr bwMode="auto">
          <a:xfrm>
            <a:off x="6796405" y="334232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91680" y="3291523"/>
            <a:ext cx="172402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代码分析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4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4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80"/>
                            </p:stCondLst>
                            <p:childTnLst>
                              <p:par>
                                <p:cTn id="3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8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  <p:bldP spid="28" grpId="0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470"/>
            <a:ext cx="180000" cy="1080000"/>
          </a:xfrm>
          <a:prstGeom prst="rect">
            <a:avLst/>
          </a:prstGeom>
          <a:solidFill>
            <a:srgbClr val="91D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0" y="1155593"/>
            <a:ext cx="180000" cy="1080000"/>
          </a:xfrm>
          <a:prstGeom prst="rect">
            <a:avLst/>
          </a:prstGeom>
          <a:solidFill>
            <a:srgbClr val="FFA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0" y="2259716"/>
            <a:ext cx="360000" cy="1080000"/>
          </a:xfrm>
          <a:prstGeom prst="rect">
            <a:avLst/>
          </a:prstGeom>
          <a:solidFill>
            <a:srgbClr val="00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0" y="3363838"/>
            <a:ext cx="180000" cy="108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TextBox 54"/>
          <p:cNvSpPr txBox="1"/>
          <p:nvPr/>
        </p:nvSpPr>
        <p:spPr>
          <a:xfrm>
            <a:off x="1619885" y="174308"/>
            <a:ext cx="2673985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zh-CN" dirty="0">
                <a:solidFill>
                  <a:srgbClr val="FF0000"/>
                </a:solidFill>
              </a:rPr>
              <a:t>商品的展示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5" name="Freeform 5"/>
          <p:cNvSpPr/>
          <p:nvPr/>
        </p:nvSpPr>
        <p:spPr>
          <a:xfrm>
            <a:off x="541973" y="210185"/>
            <a:ext cx="1092200" cy="373063"/>
          </a:xfrm>
          <a:custGeom>
            <a:avLst/>
            <a:gdLst/>
            <a:ahLst/>
            <a:cxnLst>
              <a:cxn ang="0">
                <a:pos x="35442" y="0"/>
              </a:cxn>
              <a:cxn ang="0">
                <a:pos x="950431" y="0"/>
              </a:cxn>
              <a:cxn ang="0">
                <a:pos x="985873" y="37004"/>
              </a:cxn>
              <a:cxn ang="0">
                <a:pos x="985873" y="94399"/>
              </a:cxn>
              <a:cxn ang="0">
                <a:pos x="1036505" y="138199"/>
              </a:cxn>
              <a:cxn ang="0">
                <a:pos x="1092200" y="186532"/>
              </a:cxn>
              <a:cxn ang="0">
                <a:pos x="1036505" y="234108"/>
              </a:cxn>
              <a:cxn ang="0">
                <a:pos x="985873" y="278664"/>
              </a:cxn>
              <a:cxn ang="0">
                <a:pos x="985873" y="335304"/>
              </a:cxn>
              <a:cxn ang="0">
                <a:pos x="950431" y="373063"/>
              </a:cxn>
              <a:cxn ang="0">
                <a:pos x="35442" y="373063"/>
              </a:cxn>
              <a:cxn ang="0">
                <a:pos x="0" y="335304"/>
              </a:cxn>
              <a:cxn ang="0">
                <a:pos x="0" y="37004"/>
              </a:cxn>
              <a:cxn ang="0">
                <a:pos x="35442" y="0"/>
              </a:cxn>
            </a:cxnLst>
            <a:rect l="0" t="0" r="0" b="0"/>
            <a:pathLst>
              <a:path w="1510" h="494">
                <a:moveTo>
                  <a:pt x="49" y="0"/>
                </a:moveTo>
                <a:lnTo>
                  <a:pt x="1314" y="0"/>
                </a:lnTo>
                <a:cubicBezTo>
                  <a:pt x="1341" y="0"/>
                  <a:pt x="1363" y="22"/>
                  <a:pt x="1363" y="49"/>
                </a:cubicBezTo>
                <a:lnTo>
                  <a:pt x="1363" y="125"/>
                </a:lnTo>
                <a:lnTo>
                  <a:pt x="1433" y="183"/>
                </a:lnTo>
                <a:lnTo>
                  <a:pt x="1510" y="247"/>
                </a:lnTo>
                <a:lnTo>
                  <a:pt x="1433" y="310"/>
                </a:lnTo>
                <a:lnTo>
                  <a:pt x="1363" y="369"/>
                </a:lnTo>
                <a:lnTo>
                  <a:pt x="1363" y="444"/>
                </a:lnTo>
                <a:cubicBezTo>
                  <a:pt x="1363" y="471"/>
                  <a:pt x="1341" y="494"/>
                  <a:pt x="1314" y="494"/>
                </a:cubicBezTo>
                <a:lnTo>
                  <a:pt x="49" y="494"/>
                </a:lnTo>
                <a:cubicBezTo>
                  <a:pt x="22" y="494"/>
                  <a:pt x="0" y="471"/>
                  <a:pt x="0" y="444"/>
                </a:cubicBez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6" name="TextBox 23"/>
          <p:cNvSpPr txBox="1"/>
          <p:nvPr/>
        </p:nvSpPr>
        <p:spPr>
          <a:xfrm>
            <a:off x="594360" y="183198"/>
            <a:ext cx="9032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2000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Part</a:t>
            </a:r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 2</a:t>
            </a:r>
            <a:endParaRPr lang="zh-CN" altLang="en-US" dirty="0">
              <a:solidFill>
                <a:schemeClr val="accent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516755"/>
            <a:ext cx="179705" cy="5772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29169" y="627291"/>
            <a:ext cx="3237939" cy="44935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1.</a:t>
            </a:r>
            <a:r>
              <a:rPr lang="zh-CN" altLang="zh-CN" sz="1100" dirty="0">
                <a:solidFill>
                  <a:srgbClr val="FF0000"/>
                </a:solidFill>
              </a:rPr>
              <a:t>通过</a:t>
            </a:r>
            <a:r>
              <a:rPr lang="en-US" altLang="zh-CN" sz="1100" dirty="0">
                <a:solidFill>
                  <a:srgbClr val="FF0000"/>
                </a:solidFill>
              </a:rPr>
              <a:t>Ajax</a:t>
            </a:r>
            <a:r>
              <a:rPr lang="zh-CN" altLang="zh-CN" sz="1100" dirty="0">
                <a:solidFill>
                  <a:srgbClr val="FF0000"/>
                </a:solidFill>
              </a:rPr>
              <a:t>请求云数据库，拿到商品数据，然后放到</a:t>
            </a:r>
            <a:r>
              <a:rPr lang="en-US" altLang="zh-CN" sz="1100" dirty="0">
                <a:solidFill>
                  <a:srgbClr val="FF0000"/>
                </a:solidFill>
              </a:rPr>
              <a:t>template</a:t>
            </a:r>
            <a:r>
              <a:rPr lang="zh-CN" altLang="zh-CN" sz="1100" dirty="0">
                <a:solidFill>
                  <a:srgbClr val="FF0000"/>
                </a:solidFill>
              </a:rPr>
              <a:t>模板上展示出来，具体实现代码：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function </a:t>
            </a:r>
            <a:r>
              <a:rPr lang="en-US" altLang="zh-CN" sz="1100" dirty="0" err="1">
                <a:solidFill>
                  <a:srgbClr val="FF0000"/>
                </a:solidFill>
              </a:rPr>
              <a:t>fnGetWareList</a:t>
            </a:r>
            <a:r>
              <a:rPr lang="en-US" altLang="zh-CN" sz="1100" dirty="0">
                <a:solidFill>
                  <a:srgbClr val="FF0000"/>
                </a:solidFill>
              </a:rPr>
              <a:t>(</a:t>
            </a:r>
            <a:r>
              <a:rPr lang="en-US" altLang="zh-CN" sz="1100" dirty="0" err="1">
                <a:solidFill>
                  <a:srgbClr val="FF0000"/>
                </a:solidFill>
              </a:rPr>
              <a:t>loadMore</a:t>
            </a:r>
            <a:r>
              <a:rPr lang="en-US" altLang="zh-CN" sz="1100" dirty="0">
                <a:solidFill>
                  <a:srgbClr val="FF0000"/>
                </a:solidFill>
              </a:rPr>
              <a:t>_) 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		//</a:t>
            </a:r>
            <a:r>
              <a:rPr lang="zh-CN" altLang="zh-CN" sz="1100" dirty="0">
                <a:solidFill>
                  <a:srgbClr val="FF0000"/>
                </a:solidFill>
              </a:rPr>
              <a:t>判断第几次打开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if (</a:t>
            </a:r>
            <a:r>
              <a:rPr lang="en-US" altLang="zh-CN" sz="1100" dirty="0" err="1">
                <a:solidFill>
                  <a:srgbClr val="FF0000"/>
                </a:solidFill>
              </a:rPr>
              <a:t>loadMore</a:t>
            </a:r>
            <a:r>
              <a:rPr lang="en-US" altLang="zh-CN" sz="1100" dirty="0">
                <a:solidFill>
                  <a:srgbClr val="FF0000"/>
                </a:solidFill>
              </a:rPr>
              <a:t>_) {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    skip += LIMIT;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} else {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    skip = 0;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}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 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// </a:t>
            </a:r>
            <a:r>
              <a:rPr lang="zh-CN" altLang="zh-CN" sz="1100" dirty="0">
                <a:solidFill>
                  <a:srgbClr val="FF0000"/>
                </a:solidFill>
              </a:rPr>
              <a:t>根据城市和商品分类获得相应的商品列表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var params = {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    fields: {},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    where: {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        // </a:t>
            </a:r>
            <a:r>
              <a:rPr lang="en-US" altLang="zh-CN" sz="1100" dirty="0" err="1">
                <a:solidFill>
                  <a:srgbClr val="FF0000"/>
                </a:solidFill>
              </a:rPr>
              <a:t>supportAreaId</a:t>
            </a:r>
            <a:r>
              <a:rPr lang="en-US" altLang="zh-CN" sz="1100" dirty="0">
                <a:solidFill>
                  <a:srgbClr val="FF0000"/>
                </a:solidFill>
              </a:rPr>
              <a:t>: currentCity.id,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        </a:t>
            </a:r>
            <a:r>
              <a:rPr lang="en-US" altLang="zh-CN" sz="1100" dirty="0" err="1">
                <a:solidFill>
                  <a:srgbClr val="FF0000"/>
                </a:solidFill>
              </a:rPr>
              <a:t>wareTypeId</a:t>
            </a:r>
            <a:r>
              <a:rPr lang="en-US" altLang="zh-CN" sz="1100" dirty="0">
                <a:solidFill>
                  <a:srgbClr val="FF0000"/>
                </a:solidFill>
              </a:rPr>
              <a:t>: </a:t>
            </a:r>
            <a:r>
              <a:rPr lang="en-US" altLang="zh-CN" sz="1100" dirty="0" err="1">
                <a:solidFill>
                  <a:srgbClr val="FF0000"/>
                </a:solidFill>
              </a:rPr>
              <a:t>wareTypeList</a:t>
            </a:r>
            <a:r>
              <a:rPr lang="en-US" altLang="zh-CN" sz="1100" dirty="0">
                <a:solidFill>
                  <a:srgbClr val="FF0000"/>
                </a:solidFill>
              </a:rPr>
              <a:t>[</a:t>
            </a:r>
            <a:r>
              <a:rPr lang="en-US" altLang="zh-CN" sz="1100" dirty="0" err="1">
                <a:solidFill>
                  <a:srgbClr val="FF0000"/>
                </a:solidFill>
              </a:rPr>
              <a:t>api.pageParam.wareTypeIndex</a:t>
            </a:r>
            <a:r>
              <a:rPr lang="en-US" altLang="zh-CN" sz="1100" dirty="0">
                <a:solidFill>
                  <a:srgbClr val="FF0000"/>
                </a:solidFill>
              </a:rPr>
              <a:t>].id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    },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    skip: skip,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    limit: LIMIT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}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params = $</a:t>
            </a:r>
            <a:r>
              <a:rPr lang="en-US" altLang="zh-CN" sz="1100" dirty="0" err="1">
                <a:solidFill>
                  <a:srgbClr val="FF0000"/>
                </a:solidFill>
              </a:rPr>
              <a:t>api.jsonToStr</a:t>
            </a:r>
            <a:r>
              <a:rPr lang="en-US" altLang="zh-CN" sz="1100" dirty="0">
                <a:solidFill>
                  <a:srgbClr val="FF0000"/>
                </a:solidFill>
              </a:rPr>
              <a:t>(params);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//</a:t>
            </a:r>
            <a:r>
              <a:rPr lang="zh-CN" altLang="zh-CN" sz="1100" dirty="0">
                <a:solidFill>
                  <a:srgbClr val="FF0000"/>
                </a:solidFill>
              </a:rPr>
              <a:t>计算加密后的</a:t>
            </a:r>
            <a:r>
              <a:rPr lang="en-US" altLang="zh-CN" sz="1100" dirty="0" err="1">
                <a:solidFill>
                  <a:srgbClr val="FF0000"/>
                </a:solidFill>
              </a:rPr>
              <a:t>appKey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var now = </a:t>
            </a:r>
            <a:r>
              <a:rPr lang="en-US" altLang="zh-CN" sz="1100" dirty="0" err="1">
                <a:solidFill>
                  <a:srgbClr val="FF0000"/>
                </a:solidFill>
              </a:rPr>
              <a:t>Date.now</a:t>
            </a:r>
            <a:r>
              <a:rPr lang="en-US" altLang="zh-CN" sz="1100" dirty="0">
                <a:solidFill>
                  <a:srgbClr val="FF0000"/>
                </a:solidFill>
              </a:rPr>
              <a:t>();</a:t>
            </a:r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        var </a:t>
            </a:r>
            <a:r>
              <a:rPr lang="en-US" altLang="zh-CN" sz="1100" dirty="0" err="1">
                <a:solidFill>
                  <a:srgbClr val="FF0000"/>
                </a:solidFill>
              </a:rPr>
              <a:t>appKey</a:t>
            </a:r>
            <a:r>
              <a:rPr lang="en-US" altLang="zh-CN" sz="1100" dirty="0">
                <a:solidFill>
                  <a:srgbClr val="FF0000"/>
                </a:solidFill>
              </a:rPr>
              <a:t> = SHA1(</a:t>
            </a:r>
            <a:r>
              <a:rPr lang="en-US" altLang="zh-CN" sz="1100" dirty="0" err="1">
                <a:solidFill>
                  <a:srgbClr val="FF0000"/>
                </a:solidFill>
              </a:rPr>
              <a:t>api.appId</a:t>
            </a:r>
            <a:r>
              <a:rPr lang="en-US" altLang="zh-CN" sz="1100" dirty="0">
                <a:solidFill>
                  <a:srgbClr val="FF0000"/>
                </a:solidFill>
              </a:rPr>
              <a:t> + "UZ" + "66DBD6E6-E309-5421-B020-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DEA67FA-EC51-4A7F-9446-E156F08B51AB}"/>
              </a:ext>
            </a:extLst>
          </p:cNvPr>
          <p:cNvSpPr txBox="1"/>
          <p:nvPr/>
        </p:nvSpPr>
        <p:spPr>
          <a:xfrm>
            <a:off x="4116277" y="621505"/>
            <a:ext cx="3237939" cy="44012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A24C69A98BDB" + "UZ" + now) + "." + now;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</a:t>
            </a:r>
            <a:r>
              <a:rPr lang="en-US" altLang="zh-CN" sz="1000" dirty="0" err="1">
                <a:solidFill>
                  <a:srgbClr val="FF0000"/>
                </a:solidFill>
              </a:rPr>
              <a:t>api.ajax</a:t>
            </a:r>
            <a:r>
              <a:rPr lang="en-US" altLang="zh-CN" sz="1000" dirty="0">
                <a:solidFill>
                  <a:srgbClr val="FF0000"/>
                </a:solidFill>
              </a:rPr>
              <a:t>({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url: 'http://d.apicloud.com/mcm/</a:t>
            </a:r>
            <a:r>
              <a:rPr lang="en-US" altLang="zh-CN" sz="1000" dirty="0" err="1">
                <a:solidFill>
                  <a:srgbClr val="FF0000"/>
                </a:solidFill>
              </a:rPr>
              <a:t>api</a:t>
            </a:r>
            <a:r>
              <a:rPr lang="en-US" altLang="zh-CN" sz="1000" dirty="0">
                <a:solidFill>
                  <a:srgbClr val="FF0000"/>
                </a:solidFill>
              </a:rPr>
              <a:t>/</a:t>
            </a:r>
            <a:r>
              <a:rPr lang="en-US" altLang="zh-CN" sz="1000" dirty="0" err="1">
                <a:solidFill>
                  <a:srgbClr val="FF0000"/>
                </a:solidFill>
              </a:rPr>
              <a:t>ware?filter</a:t>
            </a:r>
            <a:r>
              <a:rPr lang="en-US" altLang="zh-CN" sz="1000" dirty="0">
                <a:solidFill>
                  <a:srgbClr val="FF0000"/>
                </a:solidFill>
              </a:rPr>
              <a:t>=' + params,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method: 'get',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headers: {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    "X-</a:t>
            </a:r>
            <a:r>
              <a:rPr lang="en-US" altLang="zh-CN" sz="1000" dirty="0" err="1">
                <a:solidFill>
                  <a:srgbClr val="FF0000"/>
                </a:solidFill>
              </a:rPr>
              <a:t>APICloud</a:t>
            </a:r>
            <a:r>
              <a:rPr lang="en-US" altLang="zh-CN" sz="1000" dirty="0">
                <a:solidFill>
                  <a:srgbClr val="FF0000"/>
                </a:solidFill>
              </a:rPr>
              <a:t>-</a:t>
            </a:r>
            <a:r>
              <a:rPr lang="en-US" altLang="zh-CN" sz="1000" dirty="0" err="1">
                <a:solidFill>
                  <a:srgbClr val="FF0000"/>
                </a:solidFill>
              </a:rPr>
              <a:t>AppId</a:t>
            </a:r>
            <a:r>
              <a:rPr lang="en-US" altLang="zh-CN" sz="1000" dirty="0">
                <a:solidFill>
                  <a:srgbClr val="FF0000"/>
                </a:solidFill>
              </a:rPr>
              <a:t>": </a:t>
            </a:r>
            <a:r>
              <a:rPr lang="en-US" altLang="zh-CN" sz="1000" dirty="0" err="1">
                <a:solidFill>
                  <a:srgbClr val="FF0000"/>
                </a:solidFill>
              </a:rPr>
              <a:t>api.appId</a:t>
            </a:r>
            <a:r>
              <a:rPr lang="en-US" altLang="zh-CN" sz="1000" dirty="0">
                <a:solidFill>
                  <a:srgbClr val="FF0000"/>
                </a:solidFill>
              </a:rPr>
              <a:t>,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    "X-</a:t>
            </a:r>
            <a:r>
              <a:rPr lang="en-US" altLang="zh-CN" sz="1000" dirty="0" err="1">
                <a:solidFill>
                  <a:srgbClr val="FF0000"/>
                </a:solidFill>
              </a:rPr>
              <a:t>APICloud</a:t>
            </a:r>
            <a:r>
              <a:rPr lang="en-US" altLang="zh-CN" sz="1000" dirty="0">
                <a:solidFill>
                  <a:srgbClr val="FF0000"/>
                </a:solidFill>
              </a:rPr>
              <a:t>-</a:t>
            </a:r>
            <a:r>
              <a:rPr lang="en-US" altLang="zh-CN" sz="1000" dirty="0" err="1">
                <a:solidFill>
                  <a:srgbClr val="FF0000"/>
                </a:solidFill>
              </a:rPr>
              <a:t>AppKey</a:t>
            </a:r>
            <a:r>
              <a:rPr lang="en-US" altLang="zh-CN" sz="1000" dirty="0">
                <a:solidFill>
                  <a:srgbClr val="FF0000"/>
                </a:solidFill>
              </a:rPr>
              <a:t>": </a:t>
            </a:r>
            <a:r>
              <a:rPr lang="en-US" altLang="zh-CN" sz="1000" dirty="0" err="1">
                <a:solidFill>
                  <a:srgbClr val="FF0000"/>
                </a:solidFill>
              </a:rPr>
              <a:t>appKey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}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}, function(ret, err) {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if (ret) {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    // </a:t>
            </a:r>
            <a:r>
              <a:rPr lang="zh-CN" altLang="zh-CN" sz="1000" dirty="0">
                <a:solidFill>
                  <a:srgbClr val="FF0000"/>
                </a:solidFill>
              </a:rPr>
              <a:t>恢复下拉刷新的状态</a:t>
            </a: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    </a:t>
            </a:r>
            <a:r>
              <a:rPr lang="en-US" altLang="zh-CN" sz="1000" dirty="0" err="1">
                <a:solidFill>
                  <a:srgbClr val="FF0000"/>
                </a:solidFill>
              </a:rPr>
              <a:t>api.refreshHeaderLoadDone</a:t>
            </a:r>
            <a:r>
              <a:rPr lang="en-US" altLang="zh-CN" sz="1000" dirty="0">
                <a:solidFill>
                  <a:srgbClr val="FF0000"/>
                </a:solidFill>
              </a:rPr>
              <a:t>();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 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    // </a:t>
            </a:r>
            <a:r>
              <a:rPr lang="zh-CN" altLang="zh-CN" sz="1000" dirty="0">
                <a:solidFill>
                  <a:srgbClr val="FF0000"/>
                </a:solidFill>
              </a:rPr>
              <a:t>在界面中更新商品列表显示</a:t>
            </a: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    </a:t>
            </a:r>
            <a:r>
              <a:rPr lang="en-US" altLang="zh-CN" sz="1000" dirty="0" err="1">
                <a:solidFill>
                  <a:srgbClr val="FF0000"/>
                </a:solidFill>
              </a:rPr>
              <a:t>fnUpdateWareList</a:t>
            </a:r>
            <a:r>
              <a:rPr lang="en-US" altLang="zh-CN" sz="1000" dirty="0">
                <a:solidFill>
                  <a:srgbClr val="FF0000"/>
                </a:solidFill>
              </a:rPr>
              <a:t>(ret, </a:t>
            </a:r>
            <a:r>
              <a:rPr lang="en-US" altLang="zh-CN" sz="1000" dirty="0" err="1">
                <a:solidFill>
                  <a:srgbClr val="FF0000"/>
                </a:solidFill>
              </a:rPr>
              <a:t>loadMore</a:t>
            </a:r>
            <a:r>
              <a:rPr lang="en-US" altLang="zh-CN" sz="1000" dirty="0">
                <a:solidFill>
                  <a:srgbClr val="FF0000"/>
                </a:solidFill>
              </a:rPr>
              <a:t>_);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} else {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    </a:t>
            </a:r>
            <a:r>
              <a:rPr lang="en-US" altLang="zh-CN" sz="1000" dirty="0" err="1">
                <a:solidFill>
                  <a:srgbClr val="FF0000"/>
                </a:solidFill>
              </a:rPr>
              <a:t>api.toast</a:t>
            </a:r>
            <a:r>
              <a:rPr lang="en-US" altLang="zh-CN" sz="1000" dirty="0">
                <a:solidFill>
                  <a:srgbClr val="FF0000"/>
                </a:solidFill>
              </a:rPr>
              <a:t>({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        msg: '</a:t>
            </a:r>
            <a:r>
              <a:rPr lang="zh-CN" altLang="zh-CN" sz="1000" dirty="0">
                <a:solidFill>
                  <a:srgbClr val="FF0000"/>
                </a:solidFill>
              </a:rPr>
              <a:t>加载数据失败</a:t>
            </a:r>
            <a:r>
              <a:rPr lang="en-US" altLang="zh-CN" sz="1000" dirty="0">
                <a:solidFill>
                  <a:srgbClr val="FF0000"/>
                </a:solidFill>
              </a:rPr>
              <a:t>',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        duration: 2000,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        location: 'bottom'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    });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}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 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// </a:t>
            </a:r>
            <a:r>
              <a:rPr lang="zh-CN" altLang="zh-CN" sz="1000" dirty="0">
                <a:solidFill>
                  <a:srgbClr val="FF0000"/>
                </a:solidFill>
              </a:rPr>
              <a:t>隐藏加载状态对话框</a:t>
            </a: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</a:t>
            </a:r>
            <a:r>
              <a:rPr lang="en-US" altLang="zh-CN" sz="1000" dirty="0" err="1">
                <a:solidFill>
                  <a:srgbClr val="FF0000"/>
                </a:solidFill>
              </a:rPr>
              <a:t>api.hideProgress</a:t>
            </a:r>
            <a:r>
              <a:rPr lang="en-US" altLang="zh-CN" sz="1000" dirty="0">
                <a:solidFill>
                  <a:srgbClr val="FF0000"/>
                </a:solidFill>
              </a:rPr>
              <a:t>();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});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}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4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470"/>
            <a:ext cx="180000" cy="1080000"/>
          </a:xfrm>
          <a:prstGeom prst="rect">
            <a:avLst/>
          </a:prstGeom>
          <a:solidFill>
            <a:srgbClr val="91D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0" y="1155593"/>
            <a:ext cx="180000" cy="1080000"/>
          </a:xfrm>
          <a:prstGeom prst="rect">
            <a:avLst/>
          </a:prstGeom>
          <a:solidFill>
            <a:srgbClr val="FFA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0" y="2259716"/>
            <a:ext cx="360000" cy="1080000"/>
          </a:xfrm>
          <a:prstGeom prst="rect">
            <a:avLst/>
          </a:prstGeom>
          <a:solidFill>
            <a:srgbClr val="00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0" y="3363838"/>
            <a:ext cx="180000" cy="108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" name="TextBox 54"/>
          <p:cNvSpPr txBox="1"/>
          <p:nvPr/>
        </p:nvSpPr>
        <p:spPr>
          <a:xfrm>
            <a:off x="1619885" y="174308"/>
            <a:ext cx="267398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商品加入购物车</a:t>
            </a:r>
          </a:p>
          <a:p>
            <a:pPr lvl="0" eaLnBrk="1" hangingPunct="1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5" name="Freeform 5"/>
          <p:cNvSpPr/>
          <p:nvPr/>
        </p:nvSpPr>
        <p:spPr>
          <a:xfrm>
            <a:off x="541973" y="210185"/>
            <a:ext cx="1092200" cy="373063"/>
          </a:xfrm>
          <a:custGeom>
            <a:avLst/>
            <a:gdLst/>
            <a:ahLst/>
            <a:cxnLst>
              <a:cxn ang="0">
                <a:pos x="35442" y="0"/>
              </a:cxn>
              <a:cxn ang="0">
                <a:pos x="950431" y="0"/>
              </a:cxn>
              <a:cxn ang="0">
                <a:pos x="985873" y="37004"/>
              </a:cxn>
              <a:cxn ang="0">
                <a:pos x="985873" y="94399"/>
              </a:cxn>
              <a:cxn ang="0">
                <a:pos x="1036505" y="138199"/>
              </a:cxn>
              <a:cxn ang="0">
                <a:pos x="1092200" y="186532"/>
              </a:cxn>
              <a:cxn ang="0">
                <a:pos x="1036505" y="234108"/>
              </a:cxn>
              <a:cxn ang="0">
                <a:pos x="985873" y="278664"/>
              </a:cxn>
              <a:cxn ang="0">
                <a:pos x="985873" y="335304"/>
              </a:cxn>
              <a:cxn ang="0">
                <a:pos x="950431" y="373063"/>
              </a:cxn>
              <a:cxn ang="0">
                <a:pos x="35442" y="373063"/>
              </a:cxn>
              <a:cxn ang="0">
                <a:pos x="0" y="335304"/>
              </a:cxn>
              <a:cxn ang="0">
                <a:pos x="0" y="37004"/>
              </a:cxn>
              <a:cxn ang="0">
                <a:pos x="35442" y="0"/>
              </a:cxn>
            </a:cxnLst>
            <a:rect l="0" t="0" r="0" b="0"/>
            <a:pathLst>
              <a:path w="1510" h="494">
                <a:moveTo>
                  <a:pt x="49" y="0"/>
                </a:moveTo>
                <a:lnTo>
                  <a:pt x="1314" y="0"/>
                </a:lnTo>
                <a:cubicBezTo>
                  <a:pt x="1341" y="0"/>
                  <a:pt x="1363" y="22"/>
                  <a:pt x="1363" y="49"/>
                </a:cubicBezTo>
                <a:lnTo>
                  <a:pt x="1363" y="125"/>
                </a:lnTo>
                <a:lnTo>
                  <a:pt x="1433" y="183"/>
                </a:lnTo>
                <a:lnTo>
                  <a:pt x="1510" y="247"/>
                </a:lnTo>
                <a:lnTo>
                  <a:pt x="1433" y="310"/>
                </a:lnTo>
                <a:lnTo>
                  <a:pt x="1363" y="369"/>
                </a:lnTo>
                <a:lnTo>
                  <a:pt x="1363" y="444"/>
                </a:lnTo>
                <a:cubicBezTo>
                  <a:pt x="1363" y="471"/>
                  <a:pt x="1341" y="494"/>
                  <a:pt x="1314" y="494"/>
                </a:cubicBezTo>
                <a:lnTo>
                  <a:pt x="49" y="494"/>
                </a:lnTo>
                <a:cubicBezTo>
                  <a:pt x="22" y="494"/>
                  <a:pt x="0" y="471"/>
                  <a:pt x="0" y="444"/>
                </a:cubicBez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6" name="TextBox 23"/>
          <p:cNvSpPr txBox="1"/>
          <p:nvPr/>
        </p:nvSpPr>
        <p:spPr>
          <a:xfrm>
            <a:off x="594360" y="183198"/>
            <a:ext cx="9032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2000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Part</a:t>
            </a:r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 2</a:t>
            </a:r>
            <a:endParaRPr lang="zh-CN" altLang="en-US" dirty="0">
              <a:solidFill>
                <a:schemeClr val="accent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516755"/>
            <a:ext cx="179705" cy="5772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2F752C-02DF-473A-A6F5-4662FE3FA7FC}"/>
              </a:ext>
            </a:extLst>
          </p:cNvPr>
          <p:cNvSpPr txBox="1"/>
          <p:nvPr/>
        </p:nvSpPr>
        <p:spPr>
          <a:xfrm>
            <a:off x="630048" y="694412"/>
            <a:ext cx="422008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商品加入购物车</a:t>
            </a: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通过监听商品的点击事件来判断商品是否加入了购物车，具体代码实现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添加到购物车按钮的监听函数</a:t>
            </a: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function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fnAdd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wareId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_) {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// </a:t>
            </a:r>
            <a:r>
              <a:rPr lang="zh-CN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阻止事件继续向上冒泡</a:t>
            </a: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event.stopPropagation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var count = $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api.byId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('count_' +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wareId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_);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var panel = $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api.byId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('panel_' +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wareId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_);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// </a:t>
            </a:r>
            <a:r>
              <a:rPr lang="zh-CN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更新商品数量及显示状态</a:t>
            </a: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var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countNumber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parseInt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count.innerHTML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countNumber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+= 1;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count.innerHTML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countNumber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panel.style.display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countNumber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&gt; 0) ? 'block' : 'none';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// </a:t>
            </a:r>
            <a:r>
              <a:rPr lang="zh-CN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发送购物车更新自定义事件，传递商品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和商品数量</a:t>
            </a: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api.sendEvent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({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name: '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updateShoppingCart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',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extra: {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wareId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wareId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_,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wareCount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countNumber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});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42F2EA-20CF-4DCD-9D98-98012A298E75}"/>
              </a:ext>
            </a:extLst>
          </p:cNvPr>
          <p:cNvSpPr txBox="1"/>
          <p:nvPr/>
        </p:nvSpPr>
        <p:spPr>
          <a:xfrm>
            <a:off x="5220072" y="483518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从购物车删除按钮的监听函数</a:t>
            </a: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function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fnMinus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wareId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_) {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event.stopPropagation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var count = $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api.byId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('count_' +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wareId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_);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var panel = $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api.byId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('panel_' +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wareId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_);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var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countNumber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parseInt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count.innerHTML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countNumber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-= 1;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count.innerHTML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countNumber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panel.style.display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countNumber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&gt; 0) ? 'block' : 'none';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api.sendEvent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({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name: '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updateShoppingCart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',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extra: {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wareId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wareId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_,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wareCount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countNumber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});</a:t>
            </a:r>
            <a:endParaRPr lang="zh-CN" altLang="zh-CN" sz="1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470"/>
            <a:ext cx="180000" cy="1080000"/>
          </a:xfrm>
          <a:prstGeom prst="rect">
            <a:avLst/>
          </a:prstGeom>
          <a:solidFill>
            <a:srgbClr val="91D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0" y="1155593"/>
            <a:ext cx="180000" cy="1080000"/>
          </a:xfrm>
          <a:prstGeom prst="rect">
            <a:avLst/>
          </a:prstGeom>
          <a:solidFill>
            <a:srgbClr val="FFA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0" y="2259716"/>
            <a:ext cx="360000" cy="1080000"/>
          </a:xfrm>
          <a:prstGeom prst="rect">
            <a:avLst/>
          </a:prstGeom>
          <a:solidFill>
            <a:srgbClr val="00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0" y="3363838"/>
            <a:ext cx="180000" cy="108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3" name="TextBox 54"/>
          <p:cNvSpPr txBox="1"/>
          <p:nvPr/>
        </p:nvSpPr>
        <p:spPr>
          <a:xfrm>
            <a:off x="1619885" y="174308"/>
            <a:ext cx="381621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显示商品在购物车中的数量</a:t>
            </a:r>
          </a:p>
          <a:p>
            <a:pPr lvl="0" eaLnBrk="1" hangingPunct="1"/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5" name="Freeform 5"/>
          <p:cNvSpPr/>
          <p:nvPr/>
        </p:nvSpPr>
        <p:spPr>
          <a:xfrm>
            <a:off x="541973" y="210185"/>
            <a:ext cx="1092200" cy="373063"/>
          </a:xfrm>
          <a:custGeom>
            <a:avLst/>
            <a:gdLst/>
            <a:ahLst/>
            <a:cxnLst>
              <a:cxn ang="0">
                <a:pos x="35442" y="0"/>
              </a:cxn>
              <a:cxn ang="0">
                <a:pos x="950431" y="0"/>
              </a:cxn>
              <a:cxn ang="0">
                <a:pos x="985873" y="37004"/>
              </a:cxn>
              <a:cxn ang="0">
                <a:pos x="985873" y="94399"/>
              </a:cxn>
              <a:cxn ang="0">
                <a:pos x="1036505" y="138199"/>
              </a:cxn>
              <a:cxn ang="0">
                <a:pos x="1092200" y="186532"/>
              </a:cxn>
              <a:cxn ang="0">
                <a:pos x="1036505" y="234108"/>
              </a:cxn>
              <a:cxn ang="0">
                <a:pos x="985873" y="278664"/>
              </a:cxn>
              <a:cxn ang="0">
                <a:pos x="985873" y="335304"/>
              </a:cxn>
              <a:cxn ang="0">
                <a:pos x="950431" y="373063"/>
              </a:cxn>
              <a:cxn ang="0">
                <a:pos x="35442" y="373063"/>
              </a:cxn>
              <a:cxn ang="0">
                <a:pos x="0" y="335304"/>
              </a:cxn>
              <a:cxn ang="0">
                <a:pos x="0" y="37004"/>
              </a:cxn>
              <a:cxn ang="0">
                <a:pos x="35442" y="0"/>
              </a:cxn>
            </a:cxnLst>
            <a:rect l="0" t="0" r="0" b="0"/>
            <a:pathLst>
              <a:path w="1510" h="494">
                <a:moveTo>
                  <a:pt x="49" y="0"/>
                </a:moveTo>
                <a:lnTo>
                  <a:pt x="1314" y="0"/>
                </a:lnTo>
                <a:cubicBezTo>
                  <a:pt x="1341" y="0"/>
                  <a:pt x="1363" y="22"/>
                  <a:pt x="1363" y="49"/>
                </a:cubicBezTo>
                <a:lnTo>
                  <a:pt x="1363" y="125"/>
                </a:lnTo>
                <a:lnTo>
                  <a:pt x="1433" y="183"/>
                </a:lnTo>
                <a:lnTo>
                  <a:pt x="1510" y="247"/>
                </a:lnTo>
                <a:lnTo>
                  <a:pt x="1433" y="310"/>
                </a:lnTo>
                <a:lnTo>
                  <a:pt x="1363" y="369"/>
                </a:lnTo>
                <a:lnTo>
                  <a:pt x="1363" y="444"/>
                </a:lnTo>
                <a:cubicBezTo>
                  <a:pt x="1363" y="471"/>
                  <a:pt x="1341" y="494"/>
                  <a:pt x="1314" y="494"/>
                </a:cubicBezTo>
                <a:lnTo>
                  <a:pt x="49" y="494"/>
                </a:lnTo>
                <a:cubicBezTo>
                  <a:pt x="22" y="494"/>
                  <a:pt x="0" y="471"/>
                  <a:pt x="0" y="444"/>
                </a:cubicBez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6" name="TextBox 23"/>
          <p:cNvSpPr txBox="1"/>
          <p:nvPr/>
        </p:nvSpPr>
        <p:spPr>
          <a:xfrm>
            <a:off x="594360" y="183198"/>
            <a:ext cx="9032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2000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Part</a:t>
            </a:r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 2</a:t>
            </a:r>
            <a:endParaRPr lang="zh-CN" altLang="en-US" dirty="0">
              <a:solidFill>
                <a:schemeClr val="accent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4516755"/>
            <a:ext cx="179705" cy="5772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7198F7-9DFE-4ABF-A29C-0E1EB80A2B12}"/>
              </a:ext>
            </a:extLst>
          </p:cNvPr>
          <p:cNvSpPr txBox="1"/>
          <p:nvPr/>
        </p:nvSpPr>
        <p:spPr>
          <a:xfrm>
            <a:off x="594360" y="843558"/>
            <a:ext cx="304153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function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fnShowWareCountInShoppingCart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(data_) {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// </a:t>
            </a:r>
            <a:r>
              <a:rPr lang="zh-CN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遍历商品列表</a:t>
            </a: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for (var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data_.length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++) {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var result = $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db.select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(data_[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].id);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if (result &amp;&amp;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result.data.length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&gt; 0) {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// </a:t>
            </a:r>
            <a:r>
              <a:rPr lang="zh-CN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获得商品在购物车中的数量，更新数量和状态</a:t>
            </a: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var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wareCount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result.data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[0].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wareCount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var count = $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api.byId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('count_' + data_[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].id);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var panel = $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api.byId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('panel_' + data_[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].id);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count.innerHTML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wareCount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panel.style.display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wareCount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&gt; 0) ? 'block' : 'none';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62C303-EF4A-45BA-8519-0D007258271A}"/>
              </a:ext>
            </a:extLst>
          </p:cNvPr>
          <p:cNvSpPr txBox="1"/>
          <p:nvPr/>
        </p:nvSpPr>
        <p:spPr>
          <a:xfrm>
            <a:off x="4499992" y="882194"/>
            <a:ext cx="3744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商品的结算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因为无法申请到支付模块，所以只能完成到商品的结算，无法支付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打开购物车函数</a:t>
            </a: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api.openFrame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({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name: '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shoppingcart_frame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',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url: './shoppingcart_frame.html',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rect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{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marginTop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headerH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marginBottom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footerH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w: 'auto'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},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pageParam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{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wareId</a:t>
            </a:r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1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api.pageParam.wareId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},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bounces: true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});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95686"/>
            <a:ext cx="1295637" cy="1152127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736540" y="1995687"/>
            <a:ext cx="6407460" cy="1152126"/>
          </a:xfrm>
          <a:prstGeom prst="rect">
            <a:avLst/>
          </a:prstGeom>
          <a:solidFill>
            <a:srgbClr val="91D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2067694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8Pin Matrix" pitchFamily="2" charset="0"/>
              </a:rPr>
              <a:t>PART FOUR</a:t>
            </a:r>
            <a:endParaRPr lang="zh-CN" altLang="en-US" sz="2800" dirty="0">
              <a:solidFill>
                <a:schemeClr val="bg1"/>
              </a:solidFill>
              <a:latin typeface="8Pin Matrix" pitchFamily="2" charset="0"/>
            </a:endParaRPr>
          </a:p>
        </p:txBody>
      </p:sp>
      <p:sp>
        <p:nvSpPr>
          <p:cNvPr id="14" name="Freeform 34"/>
          <p:cNvSpPr>
            <a:spLocks noEditPoints="1"/>
          </p:cNvSpPr>
          <p:nvPr/>
        </p:nvSpPr>
        <p:spPr>
          <a:xfrm>
            <a:off x="1403033" y="1995488"/>
            <a:ext cx="1189037" cy="1184275"/>
          </a:xfrm>
          <a:custGeom>
            <a:avLst/>
            <a:gdLst/>
            <a:ahLst/>
            <a:cxnLst>
              <a:cxn ang="0">
                <a:pos x="1074346" y="1021820"/>
              </a:cxn>
              <a:cxn ang="0">
                <a:pos x="952634" y="1021820"/>
              </a:cxn>
              <a:cxn ang="0">
                <a:pos x="1146906" y="115367"/>
              </a:cxn>
              <a:cxn ang="0">
                <a:pos x="985403" y="2354"/>
              </a:cxn>
              <a:cxn ang="0">
                <a:pos x="559409" y="386125"/>
              </a:cxn>
              <a:cxn ang="0">
                <a:pos x="498553" y="473239"/>
              </a:cxn>
              <a:cxn ang="0">
                <a:pos x="444719" y="499138"/>
              </a:cxn>
              <a:cxn ang="0">
                <a:pos x="451740" y="661593"/>
              </a:cxn>
              <a:cxn ang="0">
                <a:pos x="105328" y="962959"/>
              </a:cxn>
              <a:cxn ang="0">
                <a:pos x="67878" y="1184275"/>
              </a:cxn>
              <a:cxn ang="0">
                <a:pos x="245766" y="1005339"/>
              </a:cxn>
              <a:cxn ang="0">
                <a:pos x="526640" y="739289"/>
              </a:cxn>
              <a:cxn ang="0">
                <a:pos x="683462" y="739289"/>
              </a:cxn>
              <a:cxn ang="0">
                <a:pos x="730275" y="640403"/>
              </a:cxn>
              <a:cxn ang="0">
                <a:pos x="798153" y="626277"/>
              </a:cxn>
              <a:cxn ang="0">
                <a:pos x="1146906" y="115367"/>
              </a:cxn>
              <a:cxn ang="0">
                <a:pos x="463444" y="388480"/>
              </a:cxn>
              <a:cxn ang="0">
                <a:pos x="477487" y="371999"/>
              </a:cxn>
              <a:cxn ang="0">
                <a:pos x="514937" y="334328"/>
              </a:cxn>
              <a:cxn ang="0">
                <a:pos x="255128" y="2354"/>
              </a:cxn>
              <a:cxn ang="0">
                <a:pos x="332369" y="190708"/>
              </a:cxn>
              <a:cxn ang="0">
                <a:pos x="25747" y="233088"/>
              </a:cxn>
              <a:cxn ang="0">
                <a:pos x="273853" y="532100"/>
              </a:cxn>
              <a:cxn ang="0">
                <a:pos x="358115" y="515619"/>
              </a:cxn>
              <a:cxn ang="0">
                <a:pos x="430675" y="421442"/>
              </a:cxn>
              <a:cxn ang="0">
                <a:pos x="793472" y="720454"/>
              </a:cxn>
              <a:cxn ang="0">
                <a:pos x="730275" y="786377"/>
              </a:cxn>
              <a:cxn ang="0">
                <a:pos x="875393" y="1035946"/>
              </a:cxn>
              <a:cxn ang="0">
                <a:pos x="1027534" y="1184275"/>
              </a:cxn>
              <a:cxn ang="0">
                <a:pos x="1158609" y="981795"/>
              </a:cxn>
              <a:cxn ang="0">
                <a:pos x="830922" y="685137"/>
              </a:cxn>
              <a:cxn ang="0">
                <a:pos x="779428" y="689846"/>
              </a:cxn>
            </a:cxnLst>
            <a:rect l="0" t="0" r="0" b="0"/>
            <a:pathLst>
              <a:path w="508" h="503">
                <a:moveTo>
                  <a:pt x="433" y="407"/>
                </a:moveTo>
                <a:cubicBezTo>
                  <a:pt x="447" y="407"/>
                  <a:pt x="459" y="419"/>
                  <a:pt x="459" y="434"/>
                </a:cubicBezTo>
                <a:cubicBezTo>
                  <a:pt x="459" y="448"/>
                  <a:pt x="447" y="460"/>
                  <a:pt x="433" y="460"/>
                </a:cubicBezTo>
                <a:cubicBezTo>
                  <a:pt x="418" y="460"/>
                  <a:pt x="407" y="448"/>
                  <a:pt x="407" y="434"/>
                </a:cubicBezTo>
                <a:cubicBezTo>
                  <a:pt x="407" y="419"/>
                  <a:pt x="418" y="407"/>
                  <a:pt x="433" y="407"/>
                </a:cubicBezTo>
                <a:close/>
                <a:moveTo>
                  <a:pt x="490" y="49"/>
                </a:moveTo>
                <a:lnTo>
                  <a:pt x="455" y="14"/>
                </a:lnTo>
                <a:cubicBezTo>
                  <a:pt x="446" y="5"/>
                  <a:pt x="433" y="1"/>
                  <a:pt x="421" y="1"/>
                </a:cubicBezTo>
                <a:cubicBezTo>
                  <a:pt x="409" y="1"/>
                  <a:pt x="397" y="5"/>
                  <a:pt x="388" y="14"/>
                </a:cubicBezTo>
                <a:lnTo>
                  <a:pt x="239" y="164"/>
                </a:lnTo>
                <a:cubicBezTo>
                  <a:pt x="243" y="172"/>
                  <a:pt x="240" y="186"/>
                  <a:pt x="233" y="193"/>
                </a:cubicBezTo>
                <a:cubicBezTo>
                  <a:pt x="228" y="198"/>
                  <a:pt x="220" y="201"/>
                  <a:pt x="213" y="201"/>
                </a:cubicBezTo>
                <a:cubicBezTo>
                  <a:pt x="209" y="201"/>
                  <a:pt x="206" y="200"/>
                  <a:pt x="203" y="199"/>
                </a:cubicBezTo>
                <a:lnTo>
                  <a:pt x="190" y="212"/>
                </a:lnTo>
                <a:cubicBezTo>
                  <a:pt x="172" y="230"/>
                  <a:pt x="172" y="260"/>
                  <a:pt x="190" y="279"/>
                </a:cubicBezTo>
                <a:lnTo>
                  <a:pt x="193" y="281"/>
                </a:lnTo>
                <a:lnTo>
                  <a:pt x="76" y="398"/>
                </a:lnTo>
                <a:lnTo>
                  <a:pt x="45" y="409"/>
                </a:lnTo>
                <a:lnTo>
                  <a:pt x="0" y="474"/>
                </a:lnTo>
                <a:lnTo>
                  <a:pt x="29" y="503"/>
                </a:lnTo>
                <a:lnTo>
                  <a:pt x="94" y="458"/>
                </a:lnTo>
                <a:lnTo>
                  <a:pt x="105" y="427"/>
                </a:lnTo>
                <a:lnTo>
                  <a:pt x="222" y="310"/>
                </a:lnTo>
                <a:lnTo>
                  <a:pt x="225" y="314"/>
                </a:lnTo>
                <a:cubicBezTo>
                  <a:pt x="234" y="323"/>
                  <a:pt x="247" y="328"/>
                  <a:pt x="259" y="328"/>
                </a:cubicBezTo>
                <a:cubicBezTo>
                  <a:pt x="271" y="328"/>
                  <a:pt x="283" y="323"/>
                  <a:pt x="292" y="314"/>
                </a:cubicBezTo>
                <a:lnTo>
                  <a:pt x="305" y="301"/>
                </a:lnTo>
                <a:cubicBezTo>
                  <a:pt x="301" y="292"/>
                  <a:pt x="304" y="279"/>
                  <a:pt x="312" y="272"/>
                </a:cubicBezTo>
                <a:cubicBezTo>
                  <a:pt x="316" y="267"/>
                  <a:pt x="324" y="264"/>
                  <a:pt x="331" y="264"/>
                </a:cubicBezTo>
                <a:cubicBezTo>
                  <a:pt x="335" y="264"/>
                  <a:pt x="338" y="264"/>
                  <a:pt x="341" y="266"/>
                </a:cubicBezTo>
                <a:lnTo>
                  <a:pt x="490" y="116"/>
                </a:lnTo>
                <a:cubicBezTo>
                  <a:pt x="508" y="98"/>
                  <a:pt x="508" y="68"/>
                  <a:pt x="490" y="49"/>
                </a:cubicBezTo>
                <a:close/>
                <a:moveTo>
                  <a:pt x="184" y="179"/>
                </a:moveTo>
                <a:lnTo>
                  <a:pt x="198" y="165"/>
                </a:lnTo>
                <a:lnTo>
                  <a:pt x="211" y="171"/>
                </a:lnTo>
                <a:lnTo>
                  <a:pt x="204" y="158"/>
                </a:lnTo>
                <a:lnTo>
                  <a:pt x="219" y="144"/>
                </a:lnTo>
                <a:lnTo>
                  <a:pt x="220" y="142"/>
                </a:lnTo>
                <a:cubicBezTo>
                  <a:pt x="224" y="134"/>
                  <a:pt x="225" y="126"/>
                  <a:pt x="225" y="118"/>
                </a:cubicBezTo>
                <a:cubicBezTo>
                  <a:pt x="225" y="58"/>
                  <a:pt x="168" y="0"/>
                  <a:pt x="109" y="1"/>
                </a:cubicBezTo>
                <a:cubicBezTo>
                  <a:pt x="108" y="1"/>
                  <a:pt x="102" y="8"/>
                  <a:pt x="98" y="12"/>
                </a:cubicBezTo>
                <a:cubicBezTo>
                  <a:pt x="146" y="60"/>
                  <a:pt x="142" y="52"/>
                  <a:pt x="142" y="81"/>
                </a:cubicBezTo>
                <a:cubicBezTo>
                  <a:pt x="142" y="105"/>
                  <a:pt x="104" y="143"/>
                  <a:pt x="80" y="143"/>
                </a:cubicBezTo>
                <a:cubicBezTo>
                  <a:pt x="50" y="143"/>
                  <a:pt x="60" y="148"/>
                  <a:pt x="11" y="99"/>
                </a:cubicBezTo>
                <a:cubicBezTo>
                  <a:pt x="7" y="102"/>
                  <a:pt x="0" y="109"/>
                  <a:pt x="0" y="109"/>
                </a:cubicBezTo>
                <a:cubicBezTo>
                  <a:pt x="1" y="169"/>
                  <a:pt x="58" y="226"/>
                  <a:pt x="117" y="226"/>
                </a:cubicBezTo>
                <a:cubicBezTo>
                  <a:pt x="128" y="226"/>
                  <a:pt x="140" y="223"/>
                  <a:pt x="151" y="217"/>
                </a:cubicBezTo>
                <a:lnTo>
                  <a:pt x="153" y="219"/>
                </a:lnTo>
                <a:cubicBezTo>
                  <a:pt x="157" y="209"/>
                  <a:pt x="163" y="200"/>
                  <a:pt x="171" y="192"/>
                </a:cubicBezTo>
                <a:lnTo>
                  <a:pt x="184" y="179"/>
                </a:lnTo>
                <a:close/>
                <a:moveTo>
                  <a:pt x="333" y="293"/>
                </a:moveTo>
                <a:lnTo>
                  <a:pt x="339" y="306"/>
                </a:lnTo>
                <a:lnTo>
                  <a:pt x="325" y="320"/>
                </a:lnTo>
                <a:lnTo>
                  <a:pt x="312" y="334"/>
                </a:lnTo>
                <a:cubicBezTo>
                  <a:pt x="304" y="341"/>
                  <a:pt x="295" y="347"/>
                  <a:pt x="285" y="351"/>
                </a:cubicBezTo>
                <a:lnTo>
                  <a:pt x="374" y="440"/>
                </a:lnTo>
                <a:lnTo>
                  <a:pt x="416" y="497"/>
                </a:lnTo>
                <a:lnTo>
                  <a:pt x="439" y="503"/>
                </a:lnTo>
                <a:lnTo>
                  <a:pt x="501" y="440"/>
                </a:lnTo>
                <a:lnTo>
                  <a:pt x="495" y="417"/>
                </a:lnTo>
                <a:lnTo>
                  <a:pt x="439" y="375"/>
                </a:lnTo>
                <a:lnTo>
                  <a:pt x="355" y="291"/>
                </a:lnTo>
                <a:lnTo>
                  <a:pt x="346" y="299"/>
                </a:lnTo>
                <a:lnTo>
                  <a:pt x="333" y="293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39565" y="2212340"/>
            <a:ext cx="49752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原型页面展示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14:prism isInverted="1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4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4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1161</Words>
  <Application>Microsoft Office PowerPoint</Application>
  <PresentationFormat>全屏显示(16:9)</PresentationFormat>
  <Paragraphs>181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Calibri</vt:lpstr>
      <vt:lpstr>等线</vt:lpstr>
      <vt:lpstr>微软雅黑</vt:lpstr>
      <vt:lpstr>Arial</vt:lpstr>
      <vt:lpstr>8Pin Matrix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zhang zhe</cp:lastModifiedBy>
  <cp:revision>4</cp:revision>
  <dcterms:created xsi:type="dcterms:W3CDTF">2014-12-19T01:23:00Z</dcterms:created>
  <dcterms:modified xsi:type="dcterms:W3CDTF">2021-06-25T06:05:47Z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