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7" r:id="rId5"/>
    <p:sldId id="279" r:id="rId6"/>
    <p:sldId id="257" r:id="rId7"/>
    <p:sldId id="261" r:id="rId8"/>
    <p:sldId id="265" r:id="rId9"/>
    <p:sldId id="309" r:id="rId10"/>
    <p:sldId id="308" r:id="rId11"/>
    <p:sldId id="262" r:id="rId12"/>
    <p:sldId id="268" r:id="rId13"/>
    <p:sldId id="267" r:id="rId14"/>
    <p:sldId id="258" r:id="rId15"/>
    <p:sldId id="266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536" userDrawn="1">
          <p15:clr>
            <a:srgbClr val="A4A3A4"/>
          </p15:clr>
        </p15:guide>
        <p15:guide id="4" pos="6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17C339-E0B9-4BB6-C4A4-1CCCE2635D2E}" v="407" dt="2025-01-30T05:21:33.203"/>
    <p1510:client id="{639157CC-F639-AA63-189B-B2F9E2BA4FEB}" v="1106" dt="2025-01-30T08:02:05.700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1224"/>
        <p:guide pos="3840"/>
        <p:guide orient="horz" pos="1536"/>
        <p:guide pos="645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E06DA1-7254-4F83-B1E4-BF5F76CF72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8C967-1BD9-490C-B0D9-862040818F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1B13C-E24E-4D8B-B1C2-CE80D987280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FE8E8-087F-468F-A82E-B9C86AEB6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55752-D1FE-4251-80C6-AF69BCEDDC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41243-E346-4AF8-A8BE-A00B651C5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27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32031-6297-4D45-B38B-29B38A09B92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9A8F8-ADC6-401C-83FE-1703170D9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9A8F8-ADC6-401C-83FE-1703170D9E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3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9A8F8-ADC6-401C-83FE-1703170D9E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55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9A8F8-ADC6-401C-83FE-1703170D9E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2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84E94-7E40-20F7-F8CF-274EBCE72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3476B-BCF3-870C-9654-70AE197C3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CC98B8-1FD7-A326-56AC-0BF445084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9B178-873A-06CF-ED68-93C3958E1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9A8F8-ADC6-401C-83FE-1703170D9E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9A8F8-ADC6-401C-83FE-1703170D9E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43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9A8F8-ADC6-401C-83FE-1703170D9E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59A8F8-ADC6-401C-83FE-1703170D9E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1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0" y="4754880"/>
            <a:ext cx="11430000" cy="1371600"/>
          </a:xfrm>
        </p:spPr>
        <p:txBody>
          <a:bodyPr anchor="b" anchorCtr="0">
            <a:normAutofit/>
          </a:bodyPr>
          <a:lstStyle>
            <a:lvl1pPr algn="ctr">
              <a:defRPr sz="44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1528" y="6126480"/>
            <a:ext cx="603504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5C2095F-7B39-4759-AE92-AE50B6BA53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952" cy="4498848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endParaRPr lang="en-US" noProof="0"/>
          </a:p>
        </p:txBody>
      </p:sp>
      <p:grpSp>
        <p:nvGrpSpPr>
          <p:cNvPr id="9" name="Bottom Right">
            <a:extLst>
              <a:ext uri="{FF2B5EF4-FFF2-40B4-BE49-F238E27FC236}">
                <a16:creationId xmlns:a16="http://schemas.microsoft.com/office/drawing/2014/main" id="{0ADFF9C3-7C25-4ED5-81ED-9431FC8E3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-1" y="4222592"/>
            <a:ext cx="4572000" cy="2635408"/>
            <a:chOff x="7980400" y="3276601"/>
            <a:chExt cx="4211600" cy="3581399"/>
          </a:xfrm>
        </p:grpSpPr>
        <p:grpSp>
          <p:nvGrpSpPr>
            <p:cNvPr id="10" name="Graphic 157">
              <a:extLst>
                <a:ext uri="{FF2B5EF4-FFF2-40B4-BE49-F238E27FC236}">
                  <a16:creationId xmlns:a16="http://schemas.microsoft.com/office/drawing/2014/main" id="{3855FED8-087A-4ECA-B19E-7F86739CB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2" name="Freeform: Shape 24">
                <a:extLst>
                  <a:ext uri="{FF2B5EF4-FFF2-40B4-BE49-F238E27FC236}">
                    <a16:creationId xmlns:a16="http://schemas.microsoft.com/office/drawing/2014/main" id="{A926BA7E-AF91-486C-A25D-9D87EB199516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3" name="Freeform: Shape 25">
                <a:extLst>
                  <a:ext uri="{FF2B5EF4-FFF2-40B4-BE49-F238E27FC236}">
                    <a16:creationId xmlns:a16="http://schemas.microsoft.com/office/drawing/2014/main" id="{86FE3C9D-35BA-4B6F-BA75-1B08C63477BB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4" name="Freeform: Shape 26">
                <a:extLst>
                  <a:ext uri="{FF2B5EF4-FFF2-40B4-BE49-F238E27FC236}">
                    <a16:creationId xmlns:a16="http://schemas.microsoft.com/office/drawing/2014/main" id="{23288AEC-C6CA-4B67-910D-25E4BD97343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5" name="Freeform: Shape 30">
                <a:extLst>
                  <a:ext uri="{FF2B5EF4-FFF2-40B4-BE49-F238E27FC236}">
                    <a16:creationId xmlns:a16="http://schemas.microsoft.com/office/drawing/2014/main" id="{6F549CCC-D405-4BA1-A232-C56449416BE9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6" name="Freeform: Shape 31">
                <a:extLst>
                  <a:ext uri="{FF2B5EF4-FFF2-40B4-BE49-F238E27FC236}">
                    <a16:creationId xmlns:a16="http://schemas.microsoft.com/office/drawing/2014/main" id="{0173928B-6BE7-48C8-BC2D-FA9D803DE7F3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7" name="Freeform: Shape 32">
                <a:extLst>
                  <a:ext uri="{FF2B5EF4-FFF2-40B4-BE49-F238E27FC236}">
                    <a16:creationId xmlns:a16="http://schemas.microsoft.com/office/drawing/2014/main" id="{15D84E21-7BFE-4F1A-AFFC-A624A12B4339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8" name="Freeform: Shape 36">
                <a:extLst>
                  <a:ext uri="{FF2B5EF4-FFF2-40B4-BE49-F238E27FC236}">
                    <a16:creationId xmlns:a16="http://schemas.microsoft.com/office/drawing/2014/main" id="{2DEA3AAE-0C03-42C2-A70B-763D840692BB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</p:grpSp>
        <p:sp>
          <p:nvSpPr>
            <p:cNvPr id="11" name="Freeform: Shape 23">
              <a:extLst>
                <a:ext uri="{FF2B5EF4-FFF2-40B4-BE49-F238E27FC236}">
                  <a16:creationId xmlns:a16="http://schemas.microsoft.com/office/drawing/2014/main" id="{B7386810-4CAD-4571-8758-D163D51A4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14400"/>
            <a:ext cx="10972800" cy="914400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48640" y="2286000"/>
            <a:ext cx="11091672" cy="3346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864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492" y="6356350"/>
            <a:ext cx="84582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777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ottom Right">
            <a:extLst>
              <a:ext uri="{FF2B5EF4-FFF2-40B4-BE49-F238E27FC236}">
                <a16:creationId xmlns:a16="http://schemas.microsoft.com/office/drawing/2014/main" id="{0E5E4AF1-5C64-AF7D-3DCF-67FF6202A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20000" y="4222592"/>
            <a:ext cx="4572000" cy="2635408"/>
            <a:chOff x="7980400" y="3276601"/>
            <a:chExt cx="4211600" cy="3581399"/>
          </a:xfrm>
        </p:grpSpPr>
        <p:grpSp>
          <p:nvGrpSpPr>
            <p:cNvPr id="3" name="Graphic 157">
              <a:extLst>
                <a:ext uri="{FF2B5EF4-FFF2-40B4-BE49-F238E27FC236}">
                  <a16:creationId xmlns:a16="http://schemas.microsoft.com/office/drawing/2014/main" id="{3504D9AC-A56D-26E2-7628-FCA205644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9" name="Freeform: Shape 24">
                <a:extLst>
                  <a:ext uri="{FF2B5EF4-FFF2-40B4-BE49-F238E27FC236}">
                    <a16:creationId xmlns:a16="http://schemas.microsoft.com/office/drawing/2014/main" id="{3A60F7DC-D428-2691-2024-FDC0A8F1D7F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0" name="Freeform: Shape 25">
                <a:extLst>
                  <a:ext uri="{FF2B5EF4-FFF2-40B4-BE49-F238E27FC236}">
                    <a16:creationId xmlns:a16="http://schemas.microsoft.com/office/drawing/2014/main" id="{4F8DA334-9C3E-53D2-8336-7253E3AF12EB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2" name="Freeform: Shape 26">
                <a:extLst>
                  <a:ext uri="{FF2B5EF4-FFF2-40B4-BE49-F238E27FC236}">
                    <a16:creationId xmlns:a16="http://schemas.microsoft.com/office/drawing/2014/main" id="{D9A6F1F6-9959-9331-EF7E-CF44211DACA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3" name="Freeform: Shape 30">
                <a:extLst>
                  <a:ext uri="{FF2B5EF4-FFF2-40B4-BE49-F238E27FC236}">
                    <a16:creationId xmlns:a16="http://schemas.microsoft.com/office/drawing/2014/main" id="{91C24A8C-16F8-C6CF-A3D3-20BD9FE46252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4" name="Freeform: Shape 31">
                <a:extLst>
                  <a:ext uri="{FF2B5EF4-FFF2-40B4-BE49-F238E27FC236}">
                    <a16:creationId xmlns:a16="http://schemas.microsoft.com/office/drawing/2014/main" id="{FB276BD0-4A6B-06B9-AD17-28C45F54EDC0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20566CB5-910F-9CBD-3521-939192448604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6" name="Freeform: Shape 36">
                <a:extLst>
                  <a:ext uri="{FF2B5EF4-FFF2-40B4-BE49-F238E27FC236}">
                    <a16:creationId xmlns:a16="http://schemas.microsoft.com/office/drawing/2014/main" id="{5591EF06-D01C-ED06-33B6-7ABBB5C40B1F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</p:grp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AD4040B3-F70D-2EBB-B994-6A24050A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US" noProof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48" y="4754880"/>
            <a:ext cx="11430000" cy="1371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61640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Top Right">
            <a:extLst>
              <a:ext uri="{FF2B5EF4-FFF2-40B4-BE49-F238E27FC236}">
                <a16:creationId xmlns:a16="http://schemas.microsoft.com/office/drawing/2014/main" id="{3CBE3FA5-1D12-E2FA-F6C4-E8BE184EE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314340" y="-1"/>
            <a:ext cx="3877660" cy="5906585"/>
            <a:chOff x="10849" y="-3086"/>
            <a:chExt cx="2198951" cy="3349518"/>
          </a:xfrm>
        </p:grpSpPr>
        <p:sp>
          <p:nvSpPr>
            <p:cNvPr id="6" name="Freeform: Shape 9">
              <a:extLst>
                <a:ext uri="{FF2B5EF4-FFF2-40B4-BE49-F238E27FC236}">
                  <a16:creationId xmlns:a16="http://schemas.microsoft.com/office/drawing/2014/main" id="{4172A1F4-49C3-5D7A-52B9-1066ED8D1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" name="Freeform: Shape 10">
              <a:extLst>
                <a:ext uri="{FF2B5EF4-FFF2-40B4-BE49-F238E27FC236}">
                  <a16:creationId xmlns:a16="http://schemas.microsoft.com/office/drawing/2014/main" id="{FBF7309D-93C5-EDDF-70F8-BB6CDE096E0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54770304-0166-E338-9DC5-53FF3EAE5A24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84659F45-0B9C-5A8E-603E-B596282270DE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70A5F154-3FCF-47B9-B7C5-35BF9591E231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421000D3-834B-680B-2527-D152BB8F1EE1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42E06095-8C9B-EE19-1498-77CFC001B96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3" name="Freeform: Shape 16">
              <a:extLst>
                <a:ext uri="{FF2B5EF4-FFF2-40B4-BE49-F238E27FC236}">
                  <a16:creationId xmlns:a16="http://schemas.microsoft.com/office/drawing/2014/main" id="{94C4696D-BBBC-E412-D4E6-75FC29A8994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</p:grpSp>
      <p:grpSp>
        <p:nvGrpSpPr>
          <p:cNvPr id="14" name="Top Right">
            <a:extLst>
              <a:ext uri="{FF2B5EF4-FFF2-40B4-BE49-F238E27FC236}">
                <a16:creationId xmlns:a16="http://schemas.microsoft.com/office/drawing/2014/main" id="{9D926F0F-ADC0-F590-4458-2C1E7E553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0" y="2702248"/>
            <a:ext cx="2062373" cy="4155752"/>
            <a:chOff x="10849" y="15178"/>
            <a:chExt cx="2198951" cy="3331254"/>
          </a:xfrm>
        </p:grpSpPr>
        <p:sp>
          <p:nvSpPr>
            <p:cNvPr id="15" name="Freeform: Shape 10">
              <a:extLst>
                <a:ext uri="{FF2B5EF4-FFF2-40B4-BE49-F238E27FC236}">
                  <a16:creationId xmlns:a16="http://schemas.microsoft.com/office/drawing/2014/main" id="{AAA63A7B-917E-3C2F-47F3-D5D6D45B191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79B7A8C2-F0EF-86E1-6636-07C931C0E7F3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8E23E81E-4B9A-52D9-6D8E-34A0E5E3F49E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2FEE8188-CA2A-2E73-3F39-9B7EC600A66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6FDA9D3F-08AF-922F-425B-5BF91ABE44E0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20" name="Freeform: Shape 15">
              <a:extLst>
                <a:ext uri="{FF2B5EF4-FFF2-40B4-BE49-F238E27FC236}">
                  <a16:creationId xmlns:a16="http://schemas.microsoft.com/office/drawing/2014/main" id="{79545655-F52E-17B0-581D-57970E8137F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21" name="Freeform: Shape 16">
              <a:extLst>
                <a:ext uri="{FF2B5EF4-FFF2-40B4-BE49-F238E27FC236}">
                  <a16:creationId xmlns:a16="http://schemas.microsoft.com/office/drawing/2014/main" id="{9FF8CC2F-D9BE-D072-DFBA-A03420C403CA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14400"/>
            <a:ext cx="10972800" cy="91440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286000"/>
            <a:ext cx="5212080" cy="3840480"/>
          </a:xfrm>
        </p:spPr>
        <p:txBody>
          <a:bodyPr>
            <a:normAutofit/>
          </a:bodyPr>
          <a:lstStyle>
            <a:lvl1pPr marL="514350" indent="-514350">
              <a:spcBef>
                <a:spcPts val="1600"/>
              </a:spcBef>
              <a:buFont typeface="+mj-lt"/>
              <a:buAutoNum type="arabicPeriod"/>
              <a:defRPr sz="1800"/>
            </a:lvl1pPr>
            <a:lvl2pPr marL="1097280" indent="-512064">
              <a:buFont typeface="+mj-lt"/>
              <a:buAutoNum type="alphaLcPeriod"/>
              <a:defRPr sz="1600"/>
            </a:lvl2pPr>
            <a:lvl3pPr marL="1609344" indent="-512064">
              <a:buFont typeface="+mj-lt"/>
              <a:buAutoNum type="arabicParenR"/>
              <a:defRPr sz="1400"/>
            </a:lvl3pPr>
            <a:lvl4pPr marL="2212848" indent="-512064">
              <a:spcBef>
                <a:spcPts val="500"/>
              </a:spcBef>
              <a:buFont typeface="+mj-lt"/>
              <a:buAutoNum type="alphaLcParenR"/>
              <a:defRPr sz="1200"/>
            </a:lvl4pPr>
            <a:lvl5pPr marL="2724912" indent="-512064"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2286000"/>
            <a:ext cx="5212080" cy="384048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C837C813-621D-5D2C-4019-EE809760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8640" y="6356350"/>
            <a:ext cx="2743200" cy="365125"/>
          </a:xfrm>
        </p:spPr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8AA2A2F-7F84-7371-DE7D-3170E7F1B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767060" y="6356350"/>
            <a:ext cx="845820" cy="365125"/>
          </a:xfrm>
        </p:spPr>
        <p:txBody>
          <a:bodyPr/>
          <a:lstStyle/>
          <a:p>
            <a:fld id="{294A09A9-5501-47C1-A89A-A340965A2BE2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Top Right">
            <a:extLst>
              <a:ext uri="{FF2B5EF4-FFF2-40B4-BE49-F238E27FC236}">
                <a16:creationId xmlns:a16="http://schemas.microsoft.com/office/drawing/2014/main" id="{7DCF5A23-16BE-4FF7-8562-4B9CD64FB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50" y="-1"/>
            <a:ext cx="2768446" cy="4486275"/>
            <a:chOff x="10849" y="-3086"/>
            <a:chExt cx="2198951" cy="3349518"/>
          </a:xfrm>
        </p:grpSpPr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930E8856-48C1-4FFD-9BC1-360BCDEC0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0">
              <a:extLst>
                <a:ext uri="{FF2B5EF4-FFF2-40B4-BE49-F238E27FC236}">
                  <a16:creationId xmlns:a16="http://schemas.microsoft.com/office/drawing/2014/main" id="{0950DAF3-AE2C-43D7-884D-F377394DBC57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7" name="Freeform: Shape 11">
              <a:extLst>
                <a:ext uri="{FF2B5EF4-FFF2-40B4-BE49-F238E27FC236}">
                  <a16:creationId xmlns:a16="http://schemas.microsoft.com/office/drawing/2014/main" id="{49552E91-169E-43A2-8337-361B09B2ECE1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4F38336D-53FF-4098-A32C-E01EF18D47C5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9" name="Freeform: Shape 13">
              <a:extLst>
                <a:ext uri="{FF2B5EF4-FFF2-40B4-BE49-F238E27FC236}">
                  <a16:creationId xmlns:a16="http://schemas.microsoft.com/office/drawing/2014/main" id="{C78446BA-74A6-401A-BC2F-8B0BB17F7E1D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3C401887-78BB-448B-80F1-C8D99C8F25B4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21" name="Freeform: Shape 15">
              <a:extLst>
                <a:ext uri="{FF2B5EF4-FFF2-40B4-BE49-F238E27FC236}">
                  <a16:creationId xmlns:a16="http://schemas.microsoft.com/office/drawing/2014/main" id="{44DEADB1-ECC3-4C91-8A42-4B8440DEA49B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22" name="Freeform: Shape 16">
              <a:extLst>
                <a:ext uri="{FF2B5EF4-FFF2-40B4-BE49-F238E27FC236}">
                  <a16:creationId xmlns:a16="http://schemas.microsoft.com/office/drawing/2014/main" id="{47CC59C4-2B0F-4C73-ABC9-BB2A900B44AB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685800"/>
            <a:ext cx="5029200" cy="4023360"/>
          </a:xfrm>
        </p:spPr>
        <p:txBody>
          <a:bodyPr anchor="b">
            <a:noAutofit/>
          </a:bodyPr>
          <a:lstStyle>
            <a:lvl1pPr>
              <a:defRPr sz="44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77331-6002-494B-B704-DDA9DEBB6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846320"/>
            <a:ext cx="5029200" cy="1554480"/>
          </a:xfrm>
        </p:spPr>
        <p:txBody>
          <a:bodyPr>
            <a:noAutofit/>
          </a:bodyPr>
          <a:lstStyle>
            <a:lvl1pPr marL="0" indent="0">
              <a:lnSpc>
                <a:spcPct val="140000"/>
              </a:lnSpc>
              <a:buNone/>
              <a:defRPr sz="1800"/>
            </a:lvl1pPr>
            <a:lvl2pPr marL="457200" indent="0">
              <a:lnSpc>
                <a:spcPts val="2200"/>
              </a:lnSpc>
              <a:buNone/>
              <a:defRPr sz="1800"/>
            </a:lvl2pPr>
            <a:lvl3pPr marL="914400" indent="0">
              <a:lnSpc>
                <a:spcPts val="2200"/>
              </a:lnSpc>
              <a:buNone/>
              <a:defRPr sz="1800"/>
            </a:lvl3pPr>
            <a:lvl4pPr marL="1371600" indent="0">
              <a:lnSpc>
                <a:spcPts val="2200"/>
              </a:lnSpc>
              <a:buNone/>
              <a:defRPr sz="1800"/>
            </a:lvl4pPr>
            <a:lvl5pPr marL="1828800" indent="0">
              <a:lnSpc>
                <a:spcPts val="2200"/>
              </a:lnSpc>
              <a:buNone/>
              <a:defRPr sz="1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87019F04-21A7-41F6-B916-F4F94E744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2952" y="0"/>
            <a:ext cx="6099048" cy="6858000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923183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Top Right">
            <a:extLst>
              <a:ext uri="{FF2B5EF4-FFF2-40B4-BE49-F238E27FC236}">
                <a16:creationId xmlns:a16="http://schemas.microsoft.com/office/drawing/2014/main" id="{BACCE7B0-8D06-4252-8429-A339167D2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1975339" y="2702248"/>
            <a:ext cx="2062373" cy="4155752"/>
            <a:chOff x="10849" y="15178"/>
            <a:chExt cx="2198951" cy="3331254"/>
          </a:xfrm>
        </p:grpSpPr>
        <p:sp>
          <p:nvSpPr>
            <p:cNvPr id="12" name="Freeform: Shape 10">
              <a:extLst>
                <a:ext uri="{FF2B5EF4-FFF2-40B4-BE49-F238E27FC236}">
                  <a16:creationId xmlns:a16="http://schemas.microsoft.com/office/drawing/2014/main" id="{23D7796B-4F31-43D2-9935-135F7251B35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id="{023B3E92-CF7A-41F8-A5D4-FDD8C26708DC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4" name="Freeform: Shape 12">
              <a:extLst>
                <a:ext uri="{FF2B5EF4-FFF2-40B4-BE49-F238E27FC236}">
                  <a16:creationId xmlns:a16="http://schemas.microsoft.com/office/drawing/2014/main" id="{2194F273-6079-4D58-A510-0EBF4227520D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5" name="Freeform: Shape 13">
              <a:extLst>
                <a:ext uri="{FF2B5EF4-FFF2-40B4-BE49-F238E27FC236}">
                  <a16:creationId xmlns:a16="http://schemas.microsoft.com/office/drawing/2014/main" id="{AEC3FE6A-D4E9-4F9B-B689-9C5BF9326B6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6" name="Freeform: Shape 14">
              <a:extLst>
                <a:ext uri="{FF2B5EF4-FFF2-40B4-BE49-F238E27FC236}">
                  <a16:creationId xmlns:a16="http://schemas.microsoft.com/office/drawing/2014/main" id="{B52D8E87-7BE8-4B9B-B18D-68C99705EECD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7" name="Freeform: Shape 15">
              <a:extLst>
                <a:ext uri="{FF2B5EF4-FFF2-40B4-BE49-F238E27FC236}">
                  <a16:creationId xmlns:a16="http://schemas.microsoft.com/office/drawing/2014/main" id="{6958AF13-A360-492B-8F33-E0608A11E67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8" name="Freeform: Shape 16">
              <a:extLst>
                <a:ext uri="{FF2B5EF4-FFF2-40B4-BE49-F238E27FC236}">
                  <a16:creationId xmlns:a16="http://schemas.microsoft.com/office/drawing/2014/main" id="{337AF046-BF07-462B-82F1-2215317CC3A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914400"/>
            <a:ext cx="3108960" cy="2194560"/>
          </a:xfrm>
        </p:spPr>
        <p:txBody>
          <a:bodyPr anchor="t">
            <a:noAutofit/>
          </a:bodyPr>
          <a:lstStyle>
            <a:lvl1pPr>
              <a:defRPr sz="24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77331-6002-494B-B704-DDA9DEBB6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429000"/>
            <a:ext cx="3108960" cy="301752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800"/>
            </a:lvl1pPr>
            <a:lvl2pPr marL="45720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2pPr>
            <a:lvl3pPr marL="91440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3pPr>
            <a:lvl4pPr marL="137160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4pPr>
            <a:lvl5pPr marL="182880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3713A46-E629-418A-9E89-B20468B63A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35552" y="0"/>
            <a:ext cx="8156448" cy="6858000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544696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48" y="274320"/>
            <a:ext cx="11430000" cy="1371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048" y="1709928"/>
            <a:ext cx="114300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83C85C-0C17-7BD4-8059-020CB5A8CF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359152"/>
            <a:ext cx="12188952" cy="4498848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87241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Right">
            <a:extLst>
              <a:ext uri="{FF2B5EF4-FFF2-40B4-BE49-F238E27FC236}">
                <a16:creationId xmlns:a16="http://schemas.microsoft.com/office/drawing/2014/main" id="{7E501A87-7B96-007F-18D6-34F359F3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83066" y="475707"/>
            <a:ext cx="3877660" cy="5906585"/>
            <a:chOff x="10849" y="-3086"/>
            <a:chExt cx="2198949" cy="3349518"/>
          </a:xfrm>
        </p:grpSpPr>
        <p:sp>
          <p:nvSpPr>
            <p:cNvPr id="5" name="Freeform: Shape 9">
              <a:extLst>
                <a:ext uri="{FF2B5EF4-FFF2-40B4-BE49-F238E27FC236}">
                  <a16:creationId xmlns:a16="http://schemas.microsoft.com/office/drawing/2014/main" id="{111EFC7A-ACD9-199F-E4A7-8C34E0EE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692843" y="-3086"/>
              <a:ext cx="1326110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10">
              <a:extLst>
                <a:ext uri="{FF2B5EF4-FFF2-40B4-BE49-F238E27FC236}">
                  <a16:creationId xmlns:a16="http://schemas.microsoft.com/office/drawing/2014/main" id="{4A6B9ECC-4E29-2F57-E50C-A8AE68055078}"/>
                </a:ext>
              </a:extLst>
            </p:cNvPr>
            <p:cNvSpPr/>
            <p:nvPr userDrawn="1"/>
          </p:nvSpPr>
          <p:spPr>
            <a:xfrm>
              <a:off x="19394" y="15241"/>
              <a:ext cx="2190404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3726349E-3BE0-B780-82BA-6B9BBE73CF09}"/>
                </a:ext>
              </a:extLst>
            </p:cNvPr>
            <p:cNvSpPr/>
            <p:nvPr userDrawn="1"/>
          </p:nvSpPr>
          <p:spPr>
            <a:xfrm>
              <a:off x="10849" y="15178"/>
              <a:ext cx="1978673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C2107A5F-3CD3-B256-F3ED-018F05C7DB72}"/>
                </a:ext>
              </a:extLst>
            </p:cNvPr>
            <p:cNvSpPr/>
            <p:nvPr userDrawn="1"/>
          </p:nvSpPr>
          <p:spPr>
            <a:xfrm>
              <a:off x="25092" y="15178"/>
              <a:ext cx="1566145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9C28699F-D10F-55C4-CCFF-C7355D570704}"/>
                </a:ext>
              </a:extLst>
            </p:cNvPr>
            <p:cNvSpPr/>
            <p:nvPr userDrawn="1"/>
          </p:nvSpPr>
          <p:spPr>
            <a:xfrm>
              <a:off x="10849" y="15178"/>
              <a:ext cx="1368430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0" name="Freeform: Shape 14">
              <a:extLst>
                <a:ext uri="{FF2B5EF4-FFF2-40B4-BE49-F238E27FC236}">
                  <a16:creationId xmlns:a16="http://schemas.microsoft.com/office/drawing/2014/main" id="{EA3D5E76-F8C1-6F4A-298A-A21D6A99BD0A}"/>
                </a:ext>
              </a:extLst>
            </p:cNvPr>
            <p:cNvSpPr/>
            <p:nvPr userDrawn="1"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8FE3B266-49E5-6578-0C2A-BC018130F6DC}"/>
                </a:ext>
              </a:extLst>
            </p:cNvPr>
            <p:cNvSpPr/>
            <p:nvPr userDrawn="1"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88E1CE45-51AC-C899-077B-AC023AFB2BE3}"/>
                </a:ext>
              </a:extLst>
            </p:cNvPr>
            <p:cNvSpPr/>
            <p:nvPr userDrawn="1"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14400"/>
            <a:ext cx="3657600" cy="475488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48" y="914400"/>
            <a:ext cx="5486400" cy="4754880"/>
          </a:xfrm>
        </p:spPr>
        <p:txBody>
          <a:bodyPr anchor="t" anchorCtr="0">
            <a:normAutofit/>
          </a:bodyPr>
          <a:lstStyle>
            <a:lvl1pPr>
              <a:spcBef>
                <a:spcPts val="16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75545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0" y="576072"/>
            <a:ext cx="4937760" cy="402336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0" y="4846320"/>
            <a:ext cx="4937760" cy="155448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9048" cy="6858000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  <p:grpSp>
        <p:nvGrpSpPr>
          <p:cNvPr id="8" name="Bottom Right">
            <a:extLst>
              <a:ext uri="{FF2B5EF4-FFF2-40B4-BE49-F238E27FC236}">
                <a16:creationId xmlns:a16="http://schemas.microsoft.com/office/drawing/2014/main" id="{7CA8026F-F3E2-F0AC-BA28-474EDDAC7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7993448" y="0"/>
            <a:ext cx="4211600" cy="3581399"/>
            <a:chOff x="7980400" y="3276601"/>
            <a:chExt cx="4211600" cy="3581399"/>
          </a:xfrm>
        </p:grpSpPr>
        <p:grpSp>
          <p:nvGrpSpPr>
            <p:cNvPr id="9" name="Graphic 157">
              <a:extLst>
                <a:ext uri="{FF2B5EF4-FFF2-40B4-BE49-F238E27FC236}">
                  <a16:creationId xmlns:a16="http://schemas.microsoft.com/office/drawing/2014/main" id="{782E918B-03BB-ACBE-8695-C038FDB8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1" name="Freeform: Shape 24">
                <a:extLst>
                  <a:ext uri="{FF2B5EF4-FFF2-40B4-BE49-F238E27FC236}">
                    <a16:creationId xmlns:a16="http://schemas.microsoft.com/office/drawing/2014/main" id="{F40556B5-03F2-5DD3-B639-14377EFFE7FE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2" name="Freeform: Shape 25">
                <a:extLst>
                  <a:ext uri="{FF2B5EF4-FFF2-40B4-BE49-F238E27FC236}">
                    <a16:creationId xmlns:a16="http://schemas.microsoft.com/office/drawing/2014/main" id="{45B7ADF8-3ED6-87A7-6F47-B78462C77A20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3" name="Freeform: Shape 26">
                <a:extLst>
                  <a:ext uri="{FF2B5EF4-FFF2-40B4-BE49-F238E27FC236}">
                    <a16:creationId xmlns:a16="http://schemas.microsoft.com/office/drawing/2014/main" id="{D52AE879-F1BC-2561-2FBF-ABB2E105164C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4" name="Freeform: Shape 30">
                <a:extLst>
                  <a:ext uri="{FF2B5EF4-FFF2-40B4-BE49-F238E27FC236}">
                    <a16:creationId xmlns:a16="http://schemas.microsoft.com/office/drawing/2014/main" id="{A1EA5E2E-9618-98D9-9F06-C4647D1D4293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5" name="Freeform: Shape 31">
                <a:extLst>
                  <a:ext uri="{FF2B5EF4-FFF2-40B4-BE49-F238E27FC236}">
                    <a16:creationId xmlns:a16="http://schemas.microsoft.com/office/drawing/2014/main" id="{E28E6EE4-71BD-B4F1-3573-874D81459D29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6" name="Freeform: Shape 32">
                <a:extLst>
                  <a:ext uri="{FF2B5EF4-FFF2-40B4-BE49-F238E27FC236}">
                    <a16:creationId xmlns:a16="http://schemas.microsoft.com/office/drawing/2014/main" id="{2B468A56-8603-6EAF-27BD-FEDFC0343A8F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7" name="Freeform: Shape 36">
                <a:extLst>
                  <a:ext uri="{FF2B5EF4-FFF2-40B4-BE49-F238E27FC236}">
                    <a16:creationId xmlns:a16="http://schemas.microsoft.com/office/drawing/2014/main" id="{5DA205BC-40D5-E366-BFD0-0B79F340B66C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</p:grpSp>
        <p:sp>
          <p:nvSpPr>
            <p:cNvPr id="10" name="Freeform: Shape 23">
              <a:extLst>
                <a:ext uri="{FF2B5EF4-FFF2-40B4-BE49-F238E27FC236}">
                  <a16:creationId xmlns:a16="http://schemas.microsoft.com/office/drawing/2014/main" id="{2BEE78C5-0ADB-2DA5-F70E-5D73E2826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361017025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14400"/>
            <a:ext cx="3108960" cy="219456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3429000"/>
            <a:ext cx="3108960" cy="301752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8112" y="630936"/>
            <a:ext cx="5705856" cy="5843016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08889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Right">
            <a:extLst>
              <a:ext uri="{FF2B5EF4-FFF2-40B4-BE49-F238E27FC236}">
                <a16:creationId xmlns:a16="http://schemas.microsoft.com/office/drawing/2014/main" id="{E97F5289-BEE7-79B5-BB8E-94638A05B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10129627" y="2702248"/>
            <a:ext cx="2062373" cy="4155752"/>
            <a:chOff x="10849" y="15178"/>
            <a:chExt cx="2198951" cy="3331254"/>
          </a:xfrm>
        </p:grpSpPr>
        <p:sp>
          <p:nvSpPr>
            <p:cNvPr id="5" name="Freeform: Shape 10">
              <a:extLst>
                <a:ext uri="{FF2B5EF4-FFF2-40B4-BE49-F238E27FC236}">
                  <a16:creationId xmlns:a16="http://schemas.microsoft.com/office/drawing/2014/main" id="{444EE97B-10EF-6A90-36F9-54621804176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DB37572F-3CF3-5EB8-2A9C-423F9161551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F46101FA-DB58-40A4-BD93-35E09F7571D5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2E4933A0-A538-7EFB-417B-E2C222C1AF4E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1" name="Freeform: Shape 14">
              <a:extLst>
                <a:ext uri="{FF2B5EF4-FFF2-40B4-BE49-F238E27FC236}">
                  <a16:creationId xmlns:a16="http://schemas.microsoft.com/office/drawing/2014/main" id="{6C2DFDF6-D78B-5984-D82E-9CEFAB74F71C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2" name="Freeform: Shape 15">
              <a:extLst>
                <a:ext uri="{FF2B5EF4-FFF2-40B4-BE49-F238E27FC236}">
                  <a16:creationId xmlns:a16="http://schemas.microsoft.com/office/drawing/2014/main" id="{855628AA-C9BE-E5CF-15C9-5AF3F3F7ACF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  <p:sp>
          <p:nvSpPr>
            <p:cNvPr id="13" name="Freeform: Shape 16">
              <a:extLst>
                <a:ext uri="{FF2B5EF4-FFF2-40B4-BE49-F238E27FC236}">
                  <a16:creationId xmlns:a16="http://schemas.microsoft.com/office/drawing/2014/main" id="{B87AC7A6-6033-A3C4-6202-864E4062FD4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914400"/>
            <a:ext cx="5029200" cy="219456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9048" cy="6858000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5120" y="3429000"/>
            <a:ext cx="5029200" cy="269748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84582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4577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14400"/>
            <a:ext cx="7223760" cy="91440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286000"/>
            <a:ext cx="7223760" cy="18288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4389120"/>
            <a:ext cx="7223760" cy="18288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13FFB825-245A-CEB4-BC9B-8E6001FC84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6448" y="0"/>
            <a:ext cx="4032504" cy="6858000"/>
          </a:xfrm>
          <a:solidFill>
            <a:schemeClr val="accent5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2356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ottom Right">
            <a:extLst>
              <a:ext uri="{FF2B5EF4-FFF2-40B4-BE49-F238E27FC236}">
                <a16:creationId xmlns:a16="http://schemas.microsoft.com/office/drawing/2014/main" id="{08712125-56A8-F96B-CDF1-F3792D474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7993448" y="0"/>
            <a:ext cx="4211600" cy="3581399"/>
            <a:chOff x="7980400" y="3276601"/>
            <a:chExt cx="4211600" cy="3581399"/>
          </a:xfrm>
        </p:grpSpPr>
        <p:grpSp>
          <p:nvGrpSpPr>
            <p:cNvPr id="9" name="Graphic 157">
              <a:extLst>
                <a:ext uri="{FF2B5EF4-FFF2-40B4-BE49-F238E27FC236}">
                  <a16:creationId xmlns:a16="http://schemas.microsoft.com/office/drawing/2014/main" id="{606BED4C-626B-4034-F706-C47B39ADB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1" name="Freeform: Shape 24">
                <a:extLst>
                  <a:ext uri="{FF2B5EF4-FFF2-40B4-BE49-F238E27FC236}">
                    <a16:creationId xmlns:a16="http://schemas.microsoft.com/office/drawing/2014/main" id="{1E44F1DA-BBA0-DBF5-E95D-DA413CECCC33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2" name="Freeform: Shape 25">
                <a:extLst>
                  <a:ext uri="{FF2B5EF4-FFF2-40B4-BE49-F238E27FC236}">
                    <a16:creationId xmlns:a16="http://schemas.microsoft.com/office/drawing/2014/main" id="{1F84F55C-F405-CAE8-CC7B-F36BF514253C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3" name="Freeform: Shape 26">
                <a:extLst>
                  <a:ext uri="{FF2B5EF4-FFF2-40B4-BE49-F238E27FC236}">
                    <a16:creationId xmlns:a16="http://schemas.microsoft.com/office/drawing/2014/main" id="{516BE7FD-A069-8AEE-40A9-1F269525F7C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4" name="Freeform: Shape 30">
                <a:extLst>
                  <a:ext uri="{FF2B5EF4-FFF2-40B4-BE49-F238E27FC236}">
                    <a16:creationId xmlns:a16="http://schemas.microsoft.com/office/drawing/2014/main" id="{AA1320FC-7DC3-FFF5-F832-D065D7F3F0BD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5" name="Freeform: Shape 31">
                <a:extLst>
                  <a:ext uri="{FF2B5EF4-FFF2-40B4-BE49-F238E27FC236}">
                    <a16:creationId xmlns:a16="http://schemas.microsoft.com/office/drawing/2014/main" id="{3B19DAD1-8FA1-2EC0-26E0-10CF718694D3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6" name="Freeform: Shape 32">
                <a:extLst>
                  <a:ext uri="{FF2B5EF4-FFF2-40B4-BE49-F238E27FC236}">
                    <a16:creationId xmlns:a16="http://schemas.microsoft.com/office/drawing/2014/main" id="{01713054-80A0-F251-23CE-6EC15BA98524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  <p:sp>
            <p:nvSpPr>
              <p:cNvPr id="17" name="Freeform: Shape 36">
                <a:extLst>
                  <a:ext uri="{FF2B5EF4-FFF2-40B4-BE49-F238E27FC236}">
                    <a16:creationId xmlns:a16="http://schemas.microsoft.com/office/drawing/2014/main" id="{67EE807A-C6CE-4AA4-7E0A-7365647ACD8A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/>
              </a:p>
            </p:txBody>
          </p:sp>
        </p:grpSp>
        <p:sp>
          <p:nvSpPr>
            <p:cNvPr id="10" name="Freeform: Shape 23">
              <a:extLst>
                <a:ext uri="{FF2B5EF4-FFF2-40B4-BE49-F238E27FC236}">
                  <a16:creationId xmlns:a16="http://schemas.microsoft.com/office/drawing/2014/main" id="{0A5ACDEC-DD52-7136-650B-7390C0FBA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14400"/>
            <a:ext cx="10963656" cy="914400"/>
          </a:xfrm>
        </p:spPr>
        <p:txBody>
          <a:bodyPr anchor="t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286000"/>
            <a:ext cx="3108960" cy="329184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97096" y="2286000"/>
            <a:ext cx="7315200" cy="34107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8640" y="6356350"/>
            <a:ext cx="2743200" cy="365125"/>
          </a:xfrm>
        </p:spPr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7096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6476" y="6356350"/>
            <a:ext cx="845820" cy="365125"/>
          </a:xfrm>
        </p:spPr>
        <p:txBody>
          <a:bodyPr/>
          <a:lstStyle/>
          <a:p>
            <a:fld id="{CBD12358-51D2-46B3-9BDE-DF29528B945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537929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1000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1825625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07980" y="6356350"/>
            <a:ext cx="845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5" r:id="rId3"/>
    <p:sldLayoutId id="2147483674" r:id="rId4"/>
    <p:sldLayoutId id="2147483676" r:id="rId5"/>
    <p:sldLayoutId id="2147483681" r:id="rId6"/>
    <p:sldLayoutId id="2147483677" r:id="rId7"/>
    <p:sldLayoutId id="2147483683" r:id="rId8"/>
    <p:sldLayoutId id="2147483678" r:id="rId9"/>
    <p:sldLayoutId id="2147483679" r:id="rId10"/>
    <p:sldLayoutId id="2147483680" r:id="rId11"/>
    <p:sldLayoutId id="2147483652" r:id="rId12"/>
    <p:sldLayoutId id="2147483661" r:id="rId13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all" spc="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8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152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10" pos="1920" userDrawn="1">
          <p15:clr>
            <a:srgbClr val="547EBF"/>
          </p15:clr>
        </p15:guide>
        <p15:guide id="12" pos="5736" userDrawn="1">
          <p15:clr>
            <a:srgbClr val="547EBF"/>
          </p15:clr>
        </p15:guide>
        <p15:guide id="15" pos="5112" userDrawn="1">
          <p15:clr>
            <a:srgbClr val="9FCC3B"/>
          </p15:clr>
        </p15:guide>
        <p15:guide id="16" pos="2544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4754880"/>
            <a:ext cx="11430000" cy="1371600"/>
          </a:xfrm>
        </p:spPr>
        <p:txBody>
          <a:bodyPr anchor="b" anchorCtr="0">
            <a:normAutofit/>
          </a:bodyPr>
          <a:lstStyle/>
          <a:p>
            <a:r>
              <a:rPr lang="en-US"/>
              <a:t>Carbon footprint</a:t>
            </a:r>
          </a:p>
        </p:txBody>
      </p:sp>
      <p:pic>
        <p:nvPicPr>
          <p:cNvPr id="26" name="Picture Placeholder 25" descr="What is a Carbon Footprint and How is it Calculated? Types of Carbon ...">
            <a:extLst>
              <a:ext uri="{FF2B5EF4-FFF2-40B4-BE49-F238E27FC236}">
                <a16:creationId xmlns:a16="http://schemas.microsoft.com/office/drawing/2014/main" id="{A2BF176F-5FF4-4E1E-83AA-20C41123AB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-80" t="7054" b="18089"/>
          <a:stretch/>
        </p:blipFill>
        <p:spPr>
          <a:xfrm>
            <a:off x="0" y="0"/>
            <a:ext cx="12198600" cy="5126044"/>
          </a:xfrm>
        </p:spPr>
      </p:pic>
    </p:spTree>
    <p:extLst>
      <p:ext uri="{BB962C8B-B14F-4D97-AF65-F5344CB8AC3E}">
        <p14:creationId xmlns:p14="http://schemas.microsoft.com/office/powerpoint/2010/main" val="13860655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55" y="621323"/>
            <a:ext cx="10972800" cy="914400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sz="3200" dirty="0"/>
              <a:t>Information needed for calculation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2BCAA-EF87-C591-AB71-632741688E3F}"/>
              </a:ext>
            </a:extLst>
          </p:cNvPr>
          <p:cNvSpPr txBox="1"/>
          <p:nvPr/>
        </p:nvSpPr>
        <p:spPr>
          <a:xfrm>
            <a:off x="1174820" y="2259270"/>
            <a:ext cx="672904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Monthly electricity bill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LPG gas bill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Haritha Kerala mission bill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Water bill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Annual miles driven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Number of flight taken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Newspaper recycling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Aluminum and Tin recycling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03CB3-A5B5-3AB1-A83C-60CF862897B8}"/>
              </a:ext>
            </a:extLst>
          </p:cNvPr>
          <p:cNvSpPr txBox="1"/>
          <p:nvPr/>
        </p:nvSpPr>
        <p:spPr>
          <a:xfrm>
            <a:off x="302095" y="1821683"/>
            <a:ext cx="3798275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Home energy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Travel information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Waste management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894" y="5018649"/>
            <a:ext cx="11430000" cy="1371600"/>
          </a:xfrm>
          <a:noFill/>
        </p:spPr>
        <p:txBody>
          <a:bodyPr>
            <a:noAutofit/>
          </a:bodyPr>
          <a:lstStyle/>
          <a:p>
            <a:r>
              <a:rPr lang="en-US" dirty="0"/>
              <a:t>Application for footprint</a:t>
            </a:r>
          </a:p>
        </p:txBody>
      </p:sp>
      <p:pic>
        <p:nvPicPr>
          <p:cNvPr id="5" name="Picture Placeholder 4" descr="Closeup Man Hands Texting Mobile Phone Stock Footage SBV-338590381 ...">
            <a:extLst>
              <a:ext uri="{FF2B5EF4-FFF2-40B4-BE49-F238E27FC236}">
                <a16:creationId xmlns:a16="http://schemas.microsoft.com/office/drawing/2014/main" id="{9B92EC4C-4B21-E1CB-0A0F-E73CE233B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712" r="-80" b="17118"/>
          <a:stretch/>
        </p:blipFill>
        <p:spPr>
          <a:xfrm>
            <a:off x="0" y="0"/>
            <a:ext cx="12198727" cy="5565267"/>
          </a:xfr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holding a cell phone&#10;&#10;AI-generated content may be incorrect.">
            <a:extLst>
              <a:ext uri="{FF2B5EF4-FFF2-40B4-BE49-F238E27FC236}">
                <a16:creationId xmlns:a16="http://schemas.microsoft.com/office/drawing/2014/main" id="{E589A051-E4CA-21FA-04D8-AEEC2971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331" y="360217"/>
            <a:ext cx="3658465" cy="6151418"/>
          </a:xfrm>
          <a:prstGeom prst="rect">
            <a:avLst/>
          </a:prstGeom>
        </p:spPr>
      </p:pic>
      <p:pic>
        <p:nvPicPr>
          <p:cNvPr id="8" name="Picture 7" descr="A blue text on a pink background&#10;&#10;AI-generated content may be incorrect.">
            <a:extLst>
              <a:ext uri="{FF2B5EF4-FFF2-40B4-BE49-F238E27FC236}">
                <a16:creationId xmlns:a16="http://schemas.microsoft.com/office/drawing/2014/main" id="{1ADF405F-C7E3-7958-B08B-F9FA42FB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45" y="4164060"/>
            <a:ext cx="5043055" cy="1176097"/>
          </a:xfrm>
          <a:prstGeom prst="rect">
            <a:avLst/>
          </a:prstGeom>
        </p:spPr>
      </p:pic>
      <p:pic>
        <p:nvPicPr>
          <p:cNvPr id="9" name="Picture 8" descr="A green circle with white logo&#10;&#10;AI-generated content may be incorrect.">
            <a:extLst>
              <a:ext uri="{FF2B5EF4-FFF2-40B4-BE49-F238E27FC236}">
                <a16:creationId xmlns:a16="http://schemas.microsoft.com/office/drawing/2014/main" id="{0096BCED-CDEF-7484-7AB0-A4ADE1514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595" y="1075026"/>
            <a:ext cx="2095500" cy="1743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B7F7C5-C3E6-4FE1-A36F-FF8925886C54}"/>
              </a:ext>
            </a:extLst>
          </p:cNvPr>
          <p:cNvSpPr txBox="1"/>
          <p:nvPr/>
        </p:nvSpPr>
        <p:spPr>
          <a:xfrm>
            <a:off x="1805130" y="428968"/>
            <a:ext cx="21058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APP ICON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794" y="1184031"/>
            <a:ext cx="7197969" cy="4023360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984190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55" y="2096477"/>
            <a:ext cx="4164036" cy="973407"/>
          </a:xfrm>
        </p:spPr>
        <p:txBody>
          <a:bodyPr anchor="t" anchorCtr="0"/>
          <a:lstStyle/>
          <a:p>
            <a:r>
              <a:rPr lang="en-US" sz="3200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178" y="3067539"/>
            <a:ext cx="3108960" cy="30175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err="1"/>
              <a:t>Afla.C.V</a:t>
            </a:r>
            <a:endParaRPr lang="en-US"/>
          </a:p>
          <a:p>
            <a:pPr marL="285750" indent="-285750">
              <a:buChar char="•"/>
            </a:pPr>
            <a:r>
              <a:rPr lang="en-US" err="1"/>
              <a:t>Alen.M.A</a:t>
            </a:r>
            <a:endParaRPr lang="en-US"/>
          </a:p>
          <a:p>
            <a:pPr marL="285750" indent="-285750">
              <a:buChar char="•"/>
            </a:pPr>
            <a:r>
              <a:rPr lang="en-US"/>
              <a:t>Aleena Varghese</a:t>
            </a:r>
          </a:p>
          <a:p>
            <a:pPr marL="285750" indent="-285750">
              <a:buChar char="•"/>
            </a:pPr>
            <a:r>
              <a:rPr lang="en-US" err="1"/>
              <a:t>Adhish.P.S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27A6F-6F69-639A-E66D-C248E1CD2965}"/>
              </a:ext>
            </a:extLst>
          </p:cNvPr>
          <p:cNvSpPr txBox="1"/>
          <p:nvPr/>
        </p:nvSpPr>
        <p:spPr>
          <a:xfrm>
            <a:off x="3383590" y="649934"/>
            <a:ext cx="45895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Avenir Next LT Pro Light"/>
              </a:rPr>
              <a:t>SOLAR HEX</a:t>
            </a:r>
          </a:p>
        </p:txBody>
      </p:sp>
    </p:spTree>
    <p:extLst>
      <p:ext uri="{BB962C8B-B14F-4D97-AF65-F5344CB8AC3E}">
        <p14:creationId xmlns:p14="http://schemas.microsoft.com/office/powerpoint/2010/main" val="24473386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59585"/>
            <a:ext cx="11430000" cy="1371600"/>
          </a:xfrm>
          <a:noFill/>
        </p:spPr>
        <p:txBody>
          <a:bodyPr>
            <a:noAutofit/>
          </a:bodyPr>
          <a:lstStyle/>
          <a:p>
            <a:r>
              <a:rPr lang="en-US" sz="5400" b="1"/>
              <a:t>What's carbon footprint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581310"/>
            <a:ext cx="11430000" cy="457200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>
                <a:ea typeface="+mn-lt"/>
                <a:cs typeface="+mn-lt"/>
              </a:rPr>
              <a:t>A carbon footprint is the total greenhouse gas (GHG) emissions caused directly and indirectly by an individual, organization, event, or product.</a:t>
            </a:r>
            <a:endParaRPr lang="en-US" sz="2800" b="1"/>
          </a:p>
          <a:p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68" y="914400"/>
            <a:ext cx="7568454" cy="799204"/>
          </a:xfrm>
          <a:noFill/>
        </p:spPr>
        <p:txBody>
          <a:bodyPr anchor="t" anchorCtr="0">
            <a:noAutofit/>
          </a:bodyPr>
          <a:lstStyle/>
          <a:p>
            <a:r>
              <a:rPr lang="en-US" sz="3200" b="1"/>
              <a:t>Causes of carbon footprint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66" y="2247900"/>
            <a:ext cx="5486400" cy="2973145"/>
          </a:xfrm>
          <a:noFill/>
        </p:spPr>
        <p:txBody>
          <a:bodyPr anchor="t" anchorCtr="0">
            <a:normAutofit/>
          </a:bodyPr>
          <a:lstStyle/>
          <a:p>
            <a:r>
              <a:rPr lang="en-US" sz="2400"/>
              <a:t> Burning of fossil fuels</a:t>
            </a:r>
          </a:p>
          <a:p>
            <a:r>
              <a:rPr lang="en-US" sz="2400"/>
              <a:t>Deforestation</a:t>
            </a:r>
          </a:p>
          <a:p>
            <a:r>
              <a:rPr lang="en-US" sz="2400"/>
              <a:t>Industrial process</a:t>
            </a:r>
          </a:p>
          <a:p>
            <a:r>
              <a:rPr lang="en-US" sz="2400"/>
              <a:t>Agriculture</a:t>
            </a:r>
          </a:p>
          <a:p>
            <a:r>
              <a:rPr lang="en-US" sz="2400"/>
              <a:t>Cement production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t" anchorCtr="0">
            <a:noAutofit/>
          </a:bodyPr>
          <a:lstStyle/>
          <a:p>
            <a:r>
              <a:rPr lang="en-US" sz="3600" err="1"/>
              <a:t>WAys</a:t>
            </a:r>
            <a:r>
              <a:rPr lang="en-US" sz="3600"/>
              <a:t> to limit carbon footprint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pic>
        <p:nvPicPr>
          <p:cNvPr id="7" name="Picture Placeholder 6" descr="A group of people standing next to a giant footprint&#10;&#10;AI-generated content may be incorrect.">
            <a:extLst>
              <a:ext uri="{FF2B5EF4-FFF2-40B4-BE49-F238E27FC236}">
                <a16:creationId xmlns:a16="http://schemas.microsoft.com/office/drawing/2014/main" id="{ED9E4FF1-BBA9-1895-8405-C4BFD35B091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-98" t="2346" b="24487"/>
          <a:stretch/>
        </p:blipFill>
        <p:spPr>
          <a:xfrm>
            <a:off x="380999" y="635000"/>
            <a:ext cx="11429116" cy="5945311"/>
          </a:xfr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3BEE3-B98D-DE97-D3D4-A3610820D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0455-05CB-25A0-A020-E1291D35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932" y="461962"/>
            <a:ext cx="8458199" cy="777717"/>
          </a:xfrm>
          <a:noFill/>
        </p:spPr>
        <p:txBody>
          <a:bodyPr anchor="t" anchorCtr="0">
            <a:noAutofit/>
          </a:bodyPr>
          <a:lstStyle/>
          <a:p>
            <a:r>
              <a:rPr lang="en-US" sz="3600" err="1"/>
              <a:t>WAys</a:t>
            </a:r>
            <a:r>
              <a:rPr lang="en-US" sz="3600"/>
              <a:t> to limit carbon footprint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BC1D9-F02C-98DB-7049-639489857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5932" y="2071688"/>
            <a:ext cx="5029200" cy="26974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Clothing</a:t>
            </a:r>
          </a:p>
          <a:p>
            <a:r>
              <a:rPr lang="en-US" sz="2400"/>
              <a:t>Food</a:t>
            </a:r>
          </a:p>
          <a:p>
            <a:r>
              <a:rPr lang="en-US" sz="2400"/>
              <a:t>Energy and waste</a:t>
            </a:r>
          </a:p>
          <a:p>
            <a:r>
              <a:rPr lang="en-US" sz="2400"/>
              <a:t>Transportaion</a:t>
            </a:r>
          </a:p>
        </p:txBody>
      </p:sp>
    </p:spTree>
    <p:extLst>
      <p:ext uri="{BB962C8B-B14F-4D97-AF65-F5344CB8AC3E}">
        <p14:creationId xmlns:p14="http://schemas.microsoft.com/office/powerpoint/2010/main" val="38867703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0" y="576072"/>
            <a:ext cx="4937760" cy="4023360"/>
          </a:xfrm>
          <a:noFill/>
        </p:spPr>
        <p:txBody>
          <a:bodyPr>
            <a:noAutofit/>
          </a:bodyPr>
          <a:lstStyle/>
          <a:p>
            <a:endParaRPr lang="en-US"/>
          </a:p>
        </p:txBody>
      </p:sp>
      <p:pic>
        <p:nvPicPr>
          <p:cNvPr id="7" name="Picture Placeholder 6" descr="A green leaf on dirt&#10;&#10;AI-generated content may be incorrect.">
            <a:extLst>
              <a:ext uri="{FF2B5EF4-FFF2-40B4-BE49-F238E27FC236}">
                <a16:creationId xmlns:a16="http://schemas.microsoft.com/office/drawing/2014/main" id="{4016C178-C8C3-4E86-653E-AF109639A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698" t="3922" r="3721" b="2451"/>
          <a:stretch/>
        </p:blipFill>
        <p:spPr>
          <a:xfrm>
            <a:off x="464459" y="224117"/>
            <a:ext cx="11266645" cy="6420982"/>
          </a:xfrm>
          <a:solidFill>
            <a:schemeClr val="bg1">
              <a:lumMod val="95000"/>
            </a:schemeClr>
          </a:solidFill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7342A0D-0F24-7842-15A6-5B92201F2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628650"/>
            <a:ext cx="6568916" cy="914400"/>
          </a:xfrm>
          <a:noFill/>
        </p:spPr>
        <p:txBody>
          <a:bodyPr anchor="t" anchorCtr="0">
            <a:noAutofit/>
          </a:bodyPr>
          <a:lstStyle/>
          <a:p>
            <a:pPr algn="ctr"/>
            <a:r>
              <a:rPr lang="en-US" sz="3600" dirty="0"/>
              <a:t>Measures to calculate carbon footprint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286000"/>
            <a:ext cx="7223760" cy="394854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Step 1: Identify the sources of your carbon emissions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Step 2: Collect quantitative emissions data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Step 3: Convert the data and calculate your footprint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Step 4: Standardize your process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06" y="546538"/>
            <a:ext cx="11265828" cy="848711"/>
          </a:xfrm>
          <a:noFill/>
        </p:spPr>
        <p:txBody>
          <a:bodyPr anchor="t" anchorCtr="0">
            <a:noAutofit/>
          </a:bodyPr>
          <a:lstStyle/>
          <a:p>
            <a:r>
              <a:rPr lang="en-US" sz="2800" b="1" dirty="0">
                <a:latin typeface="Avenir Next LT Pro Light"/>
              </a:rPr>
              <a:t>Calculation of carbon footprint using Carbon pulse</a:t>
            </a:r>
          </a:p>
        </p:txBody>
      </p:sp>
      <p:pic>
        <p:nvPicPr>
          <p:cNvPr id="6" name="Picture 5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14ED9C0B-3320-8EDE-E541-82D4A5E3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15" y="1276047"/>
            <a:ext cx="9419896" cy="459696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109AD2-D8A8-7B24-3F1C-890A86054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1025" y="6096000"/>
            <a:ext cx="8853267" cy="546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Website link :</a:t>
            </a:r>
            <a:r>
              <a:rPr lang="en-US" dirty="0">
                <a:ea typeface="+mn-lt"/>
                <a:cs typeface="+mn-lt"/>
              </a:rPr>
              <a:t>https://carbon-footprint-calculator-</a:t>
            </a:r>
            <a:r>
              <a:rPr lang="en-US" dirty="0" err="1">
                <a:ea typeface="+mn-lt"/>
                <a:cs typeface="+mn-lt"/>
              </a:rPr>
              <a:t>solarhex.netlify.app</a:t>
            </a:r>
            <a:r>
              <a:rPr lang="en-US" dirty="0">
                <a:ea typeface="+mn-lt"/>
                <a:cs typeface="+mn-lt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Custom 81">
      <a:dk1>
        <a:sysClr val="windowText" lastClr="000000"/>
      </a:dk1>
      <a:lt1>
        <a:sysClr val="window" lastClr="FFFFFF"/>
      </a:lt1>
      <a:dk2>
        <a:srgbClr val="025373"/>
      </a:dk2>
      <a:lt2>
        <a:srgbClr val="E7E6E6"/>
      </a:lt2>
      <a:accent1>
        <a:srgbClr val="2A828C"/>
      </a:accent1>
      <a:accent2>
        <a:srgbClr val="41A6A6"/>
      </a:accent2>
      <a:accent3>
        <a:srgbClr val="D99B77"/>
      </a:accent3>
      <a:accent4>
        <a:srgbClr val="D9B6A3"/>
      </a:accent4>
      <a:accent5>
        <a:srgbClr val="F2A74B"/>
      </a:accent5>
      <a:accent6>
        <a:srgbClr val="4D748C"/>
      </a:accent6>
      <a:hlink>
        <a:srgbClr val="0563C1"/>
      </a:hlink>
      <a:folHlink>
        <a:srgbClr val="954F72"/>
      </a:folHlink>
    </a:clrScheme>
    <a:fontScheme name="Custom 115">
      <a:majorFont>
        <a:latin typeface="Century Gothic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resentation_win_V1_EF_v3" id="{D63A48B2-CB12-46EA-8658-6FD48838EE12}" vid="{49FE4105-9945-42C0-9DA5-6611A93606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8E45D4-EF91-4FDE-9009-9846553E36A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99D69E0-C497-4251-BDFF-3D273C778D3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49D2655-BB4A-43AF-8486-7195F30CFFA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Carbon footprint</vt:lpstr>
      <vt:lpstr>Group members</vt:lpstr>
      <vt:lpstr>What's carbon footprint</vt:lpstr>
      <vt:lpstr>Causes of carbon footprint</vt:lpstr>
      <vt:lpstr>WAys to limit carbon footprint</vt:lpstr>
      <vt:lpstr>WAys to limit carbon footprint</vt:lpstr>
      <vt:lpstr>PowerPoint Presentation</vt:lpstr>
      <vt:lpstr>Measures to calculate carbon footprint</vt:lpstr>
      <vt:lpstr>Calculation of carbon footprint using Carbon pulse</vt:lpstr>
      <vt:lpstr>Information needed for calculation </vt:lpstr>
      <vt:lpstr>Application for footprint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257</cp:revision>
  <dcterms:created xsi:type="dcterms:W3CDTF">2025-01-30T04:48:28Z</dcterms:created>
  <dcterms:modified xsi:type="dcterms:W3CDTF">2025-01-30T08:50:37Z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