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84114" autoAdjust="0"/>
  </p:normalViewPr>
  <p:slideViewPr>
    <p:cSldViewPr snapToGrid="0">
      <p:cViewPr varScale="1">
        <p:scale>
          <a:sx n="111" d="100"/>
          <a:sy n="111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09A35-517F-4566-919E-0D95D426209A}" type="datetimeFigureOut">
              <a:rPr lang="es-PE" smtClean="0"/>
              <a:t>28/11/2022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B9747-EE1C-4B92-B5DE-0F8D661EB1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692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Demo page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-------------------------------------------------------------- */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#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font-family: "times new roman", serif;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line-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h2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color: #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font-size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line-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40px;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font-style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italic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font-weight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200;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40px;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text-align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center;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text-shadow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1px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1px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1px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(255, 255, 255, 0.7);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.box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#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border-radius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box-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 0 50px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 0, 0, 0.1);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5%;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width:100%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@media (min-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544px)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.box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max-width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440px;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40px;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-------------------------------------------------------------- */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directory-list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margin-left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padding-left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border-left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1px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dashed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#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directory-list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list-style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color: #888;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font-size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17px;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font-style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italic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font-weight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normal;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directory-list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border-bottom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1px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color: #888;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text-decoration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0.2s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directory-list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a:hover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-color: #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color: #000;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directory-list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.folder,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directory-list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.folder &gt; a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color: #777;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font-weight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icons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-------------------------------------------------------------- */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directory-list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li:before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margin-right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"";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vertical-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background-repeat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no-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-block;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/* file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default */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background-image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data:image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/svg+xml;utf8,&lt;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='http://www.w3.org/2000/svg'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viewBox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='0 0 100 100'&gt;&lt;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lightgrey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d='M85.714,42.857V87.5c0,1.487-0.521,2.752-1.562,3.794c-1.042,1.041-2.308,1.562-3.795,1.562H19.643 c-1.488,0-2.753-0.521-3.794-1.562c-1.042-1.042-1.562-2.307-1.562-3.794v-75c0-1.487,0.521-2.752,1.562-3.794 c1.041-1.041,2.306-1.562,3.794-1.562H50V37.5c0,1.488,0.521,2.753,1.562,3.795s2.307,1.562,3.795,1.562H85.714z M85.546,35.714 H57.143V7.311c3.05,0.558,5.505,1.767,7.366,3.627l17.41,17.411C83.78,30.209,84.989,32.665,85.546,35.714z' /&gt;&lt;/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-position: center 2px;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background-size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60% auto;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directory-list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li.folder:before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/* folder icon if folder class is specified */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background-image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data:image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/svg+xml;utf8,&lt;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='http://www.w3.org/2000/svg'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viewBox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='0 0 100 100'&gt;&lt;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lightblue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d='M96.429,37.5v39.286c0,3.423-1.228,6.361-3.684,8.817c-2.455,2.455-5.395,3.683-8.816,3.683H16.071 c-3.423,0-6.362-1.228-8.817-3.683c-2.456-2.456-3.683-5.395-3.683-8.817V23.214c0-3.422,1.228-6.362,3.683-8.817 c2.455-2.456,5.394-3.683,8.817-3.683h17.857c3.422,0,6.362,1.228,8.817,3.683c2.455,2.455,3.683,5.395,3.683,8.817V25h37.5 c3.422,0,6.361,1.228,8.816,3.683C95.201,31.138,96.429,34.078,96.429,37.5z' /&gt;&lt;/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-position: center top;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background-size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75% auto;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B9747-EE1C-4B92-B5DE-0F8D661EB1ED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79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P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="~/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/arboldirectorio.css"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endParaRPr lang="es-PE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="d-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&lt;div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="box"&gt;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&lt;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directory-list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&lt;li&gt;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Lenguajes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&lt;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&lt;li&gt;PHP&lt;/li&gt;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&lt;li&gt;C#&lt;/li&gt;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&lt;li&gt;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&lt;li&gt;Python&lt;/li&gt;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&lt;li&gt;C++&lt;/li&gt;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&lt;/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&lt;/li&gt;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&lt;/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&lt;/div&gt;</a:t>
            </a:r>
          </a:p>
          <a:p>
            <a:endParaRPr lang="es-PE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&lt;div class="box" style="height:200px"&gt;</a:t>
            </a:r>
          </a:p>
          <a:p>
            <a:endParaRPr lang="es-PE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&lt;h3&gt;Seleccione un archivo a subir&lt;/h3&gt;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&lt;input type="file" style="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line-height:initial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 /&gt;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&lt;div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-center"&gt;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&lt;button class="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-success mt-3 text-center"&gt;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Subir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Archivo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&lt;/button&gt;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&lt;/div&gt;</a:t>
            </a:r>
          </a:p>
          <a:p>
            <a:endParaRPr lang="es-PE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&lt;/div&gt;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B9747-EE1C-4B92-B5DE-0F8D661EB1ED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74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ArbolCLS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listarDirectorios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ArbolCLS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listaArbol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ArbolCLS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try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ruta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Path.Combine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env.ContentRootPath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wwwroot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/documentos");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Directory.Exists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(ruta))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directorios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Directory.GetDirectories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(ruta, "*.*",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SearchOption.AllDirectories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directorios)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rutaAcortada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dir.Replace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(ruta + "\\", "");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listaArbol.Add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new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ArbolCLS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rutaCompleta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rutaAcortada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nombredirectorio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new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DirectoryInfo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listaRutaarchivos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io.Directory.GetFiles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(p=&gt;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p.Replace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(ruta + "\\", "")).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listaNombrearchivos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io.Directory.GetFiles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(p=&gt; new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FileInfo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});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catch(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listaArbol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listaArbol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B9747-EE1C-4B92-B5DE-0F8D661EB1ED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905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listarArbol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fetchGet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ArbolDirectorio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listarDirectorios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contenido = "";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`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class="directory-list" id="directory-list"&gt;`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innerHTML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contenido;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rpta.length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 {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obj.listaNombrearchivos.length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obj.rutaCompleta.includes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(`\\`))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= "";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`&lt;li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="pintar" id="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oncontextmenu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MenuContextual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event,this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)"&gt;`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obj.nombredirectorio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&gt;`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0; j &lt;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`&lt;li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cursor:pointer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obj.listaNombrearchivos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[j]}" id="${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obj.listaRutaarchivos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[j]}" 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='Descargar(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)'&gt; 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obj.listaNombrearchivos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[j]} 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&gt;&lt;/li&gt;`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`&lt;/li&gt;`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directory-list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insertAdjacentHTML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beforeend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contenido);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= "";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`&lt;li id="${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`&lt;li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="pintar" id="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oncontextmenu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MenuContextual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event,this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)"&gt;${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obj.nombredirectorio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&gt;`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0; j &lt;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`&lt;li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cursor:pointer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obj.listaNombrearchivos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[j]}" id="${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obj.listaRutaarchivos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[j]}"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='Descargar(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)'&gt;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obj.listaNombrearchivos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[j]}&lt;/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&gt;&lt;/li&gt;`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`&lt;/li&gt;`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/*}*/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`&lt;/li&gt;`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posicion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obj.rutaCompleta.lastIndexOf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("\\")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rutapadre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obj.rutaCompleta.substring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posicion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rutapadre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insertAdjacentHTML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beforeend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contenido);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ArbolDinamico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B9747-EE1C-4B92-B5DE-0F8D661EB1ED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992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FileResult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descargarArchivo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ruta)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rutaCompleta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Path.Combine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env.ContentRootPath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wwwroot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documentos",ruta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byte[] buffer=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io.File.ReadAllBytes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rutaCompleta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File(buffer,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System.Net.Mime.MediaTypeNames.Application.Octet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B9747-EE1C-4B92-B5DE-0F8D661EB1ED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3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Descargar(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FormData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frm.append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("ruta", span.id)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fetchPost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ArbolDirectorio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descargarArchivo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"blob",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nombreArchivo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span.title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URL.createObjectURL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document.createElement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("a");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a.href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a.download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nombreArchivo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a.click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B9747-EE1C-4B92-B5DE-0F8D661EB1ED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463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nombreRuta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MenuContextual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event,li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event.preventDefault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event.stopPropagation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nombreRuta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li.id.replace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_", "")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limpiarPintar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li.style.backgroundColor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"#00FFFF"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limpiarPintar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elementos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document.getElementsByClassName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("pintar");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nelementos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elementos.length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elementos.length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elementos[i].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style.backgroundColor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B9747-EE1C-4B92-B5DE-0F8D661EB1ED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4914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socket;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window.onload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{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listarArbol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WebSocket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://172.22.37.89:9001")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socket.onmessage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rpta.data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datacadena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data.replace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upload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","")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datacadena.split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("_")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nombreruta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nombrearchivo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nombreruta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= `&lt;li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cursor:pointer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nombrearchivo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id="${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nombreruta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}\\${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nombrearchivo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ondblclick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="Descargar(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)"&gt;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nombrearchivo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&gt;&lt;/li&gt;`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ul.insertAdjacentHTML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beforeend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contenido);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listarArbol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fetchGet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ArbolDirectorio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listarDirectorios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contenido = "";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`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class="directory-list" id="directory-list"&gt;`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innerHTML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contenido;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rpta.length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 {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obj.listaNombrearchivos.length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obj.rutaCompleta.includes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(`\\`))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= "";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`&lt;li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="pintar"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obj.nombredirectorio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id="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oncontextmenu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MenuContextual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event,this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)"&gt;`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obj.nombredirectorio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&gt;`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0; j &lt;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`&lt;li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cursor:pointer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obj.listaNombrearchivos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[j]}" id="${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obj.listaRutaarchivos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[j]}" 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ondblclick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='Descargar(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)'&gt; 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obj.listaNombrearchivos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[j]} 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&gt;&lt;/li&gt;`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`&lt;/li&gt;`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directory-list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insertAdjacentHTML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beforeend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contenido);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= "";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`&lt;li id="${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`&lt;li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="pintar"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obj.nombredirectorio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id="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oncontextmenu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MenuContextual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event,this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)"&gt;${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obj.nombredirectorio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}`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&gt;`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0; j &lt;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`&lt;li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cursor:pointer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obj.listaNombrearchivos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[j]}" id="${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obj.listaRutaarchivos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[j]}"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ondblclick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='Descargar(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)'&gt;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obj.listaNombrearchivos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[j]}&lt;/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&gt;&lt;/li&gt;`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`&lt;/li&gt;`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 += `&lt;/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/*}*/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`&lt;/li&gt;`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posicion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obj.rutaCompleta.lastIndexOf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("\\")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rutapadre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obj.rutaCompleta.substring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posicion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rutapadre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insertAdjacentHTML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beforeend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contenido);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ArbolDinamico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nombreRuta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MenuContextual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event,li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event.preventDefault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event.stopPropagation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nombreRuta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li.id.replace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_", "")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limpiarPintar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li.style.backgroundColor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"#00FFFF"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htitulo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`Seleccione un archivo a subir al directorio 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li.title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}"`)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limpiarPintar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elementos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document.getElementsByClassName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("pintar");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nelementos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elementos.length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elementos.length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elementos[i].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style.backgroundColor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Descargar(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FormData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frm.append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("ruta", span.id)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fetchPost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ArbolDirectorio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descargarArchivo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"blob",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nombreArchivo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span.title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URL.createObjectURL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document.createElement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("a");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a.href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a.download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nombreArchivo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a.click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SubirArchivo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nombreRuta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"")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Error("Debe elegir en que directorio creara el archivo")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fupfoto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").files[0];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FormData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frm.append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rutaArchivo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nombreRuta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frm.append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("archivo", file)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fetchPost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ArbolDirectorio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guardarArchivo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1) {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archivo");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upload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"+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nombreRuta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+"_"+file.name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socket.send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(data)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Error("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Ocurrio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error")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listarArbol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fetchGet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ArbolDirectorio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listarDirectorios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contenido = "";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`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class="directory-list" id="directory-list"&gt;`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innerHTML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contenido;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rpta.length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obj.listaNombrearchivos.length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obj.rutaCompleta.includes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(`\\`))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= "";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`&lt;li id="${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obj.nombredirectorio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0)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0; j &lt;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`&lt;li style="cursor:pointer"&gt;${obj.listaNombrearchivos[j]}&lt;/li&gt;`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`&lt;/li&gt;`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directory-list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insertAdjacentHTML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beforeend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contenido);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ArbolDinamico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//})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listarArbol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fetchGet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ArbolDirectorio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listarDirectorios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contenido = "";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 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directory-list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rpta.length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rpta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obj.listaNombrearchivos.length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obj.rutaCompleta.includes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(`\\`))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`&lt;li&gt;`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obj.nombredirectorio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0)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0; j &lt;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cantidadArchivos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`&lt;li style="cursor:pointer"&gt;${obj.listaNombrearchivos[j]}&lt;/li&gt;`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`&lt;/li&gt;`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//contenido += `&lt;/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&gt;`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innerHTML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contenido;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ArbolDinamico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//})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ArbolDinamico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get all folders in our .directory-list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allFolders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$(".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directory-list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 &gt;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allFolders.each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{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add the folder class to the parent &lt;li&gt;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folderAndName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folderAndName.addClass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("folder");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backup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backupOfThisFolder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add an &lt;a&gt; tag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left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folder name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folderAndName.wrapInner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("&lt;a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='#' /&gt;");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then put the inner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back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folderAndName.append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backupOfThisFolder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now add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slideToggle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&lt;a&gt; we just added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folderAndName.find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("a").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$(this).siblings("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slideToggle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("slow");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e.preventDefault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B9747-EE1C-4B92-B5DE-0F8D661EB1ED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16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C98-7F3F-4F30-B05F-E267595945F1}" type="datetimeFigureOut">
              <a:rPr lang="es-PE" smtClean="0"/>
              <a:t>28/11/2022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49A4-1FC6-4027-8B7A-FD8B8AB4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301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C98-7F3F-4F30-B05F-E267595945F1}" type="datetimeFigureOut">
              <a:rPr lang="es-PE" smtClean="0"/>
              <a:t>28/11/2022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49A4-1FC6-4027-8B7A-FD8B8AB4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05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C98-7F3F-4F30-B05F-E267595945F1}" type="datetimeFigureOut">
              <a:rPr lang="es-PE" smtClean="0"/>
              <a:t>28/11/2022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49A4-1FC6-4027-8B7A-FD8B8AB4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726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C98-7F3F-4F30-B05F-E267595945F1}" type="datetimeFigureOut">
              <a:rPr lang="es-PE" smtClean="0"/>
              <a:t>28/11/2022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49A4-1FC6-4027-8B7A-FD8B8AB4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534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C98-7F3F-4F30-B05F-E267595945F1}" type="datetimeFigureOut">
              <a:rPr lang="es-PE" smtClean="0"/>
              <a:t>28/11/2022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49A4-1FC6-4027-8B7A-FD8B8AB4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59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C98-7F3F-4F30-B05F-E267595945F1}" type="datetimeFigureOut">
              <a:rPr lang="es-PE" smtClean="0"/>
              <a:t>28/11/2022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49A4-1FC6-4027-8B7A-FD8B8AB4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350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C98-7F3F-4F30-B05F-E267595945F1}" type="datetimeFigureOut">
              <a:rPr lang="es-PE" smtClean="0"/>
              <a:t>28/11/2022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49A4-1FC6-4027-8B7A-FD8B8AB4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628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C98-7F3F-4F30-B05F-E267595945F1}" type="datetimeFigureOut">
              <a:rPr lang="es-PE" smtClean="0"/>
              <a:t>28/11/2022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49A4-1FC6-4027-8B7A-FD8B8AB4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994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C98-7F3F-4F30-B05F-E267595945F1}" type="datetimeFigureOut">
              <a:rPr lang="es-PE" smtClean="0"/>
              <a:t>28/11/2022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49A4-1FC6-4027-8B7A-FD8B8AB4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382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C98-7F3F-4F30-B05F-E267595945F1}" type="datetimeFigureOut">
              <a:rPr lang="es-PE" smtClean="0"/>
              <a:t>28/11/2022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49A4-1FC6-4027-8B7A-FD8B8AB4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957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C98-7F3F-4F30-B05F-E267595945F1}" type="datetimeFigureOut">
              <a:rPr lang="es-PE" smtClean="0"/>
              <a:t>28/11/2022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49A4-1FC6-4027-8B7A-FD8B8AB4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705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1C98-7F3F-4F30-B05F-E267595945F1}" type="datetimeFigureOut">
              <a:rPr lang="es-PE" smtClean="0"/>
              <a:t>28/11/2022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49A4-1FC6-4027-8B7A-FD8B8AB420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420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65554" cy="619620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1. Creamos un nuevo “Controlador”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24756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10. Definimos las propiedades</a:t>
            </a:r>
            <a:endParaRPr lang="es-PE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1163"/>
            <a:ext cx="10972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8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11. Lógica para listar directorios</a:t>
            </a:r>
            <a:endParaRPr lang="es-PE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1" y="340468"/>
            <a:ext cx="10368114" cy="623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12. Creamos un método “</a:t>
            </a:r>
            <a:r>
              <a:rPr lang="es-PE" b="1" dirty="0" err="1" smtClean="0"/>
              <a:t>listarArbol</a:t>
            </a:r>
            <a:r>
              <a:rPr lang="es-PE" b="1" dirty="0" smtClean="0"/>
              <a:t>” que nos liste los directorios en el JS</a:t>
            </a:r>
            <a:endParaRPr lang="es-PE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80" y="340468"/>
            <a:ext cx="8797680" cy="65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8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16" y="447472"/>
            <a:ext cx="9900292" cy="609093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13. Creamos la función de “</a:t>
            </a:r>
            <a:r>
              <a:rPr lang="es-PE" b="1" dirty="0" err="1" smtClean="0"/>
              <a:t>descargarArchivo</a:t>
            </a:r>
            <a:r>
              <a:rPr lang="es-PE" b="1" dirty="0" smtClean="0"/>
              <a:t>”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19279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6211"/>
            <a:ext cx="12206357" cy="379571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14. Creamos la función “Descargar” en el archivo JS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73642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15. Creando </a:t>
            </a:r>
            <a:r>
              <a:rPr lang="es-PE" b="1" dirty="0" err="1" smtClean="0"/>
              <a:t>Menu</a:t>
            </a:r>
            <a:r>
              <a:rPr lang="es-PE" b="1" dirty="0" smtClean="0"/>
              <a:t> Contextual</a:t>
            </a:r>
            <a:endParaRPr lang="es-PE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1" y="505224"/>
            <a:ext cx="11869528" cy="59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6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0" y="561202"/>
            <a:ext cx="8434394" cy="608261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16. Controlando la carpeta a elegir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73661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87" y="428353"/>
            <a:ext cx="10242225" cy="625952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17. Indicamos un “titulo” en el “h3”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77374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18. Indicamos un “</a:t>
            </a:r>
            <a:r>
              <a:rPr lang="es-PE" b="1" dirty="0" err="1" smtClean="0"/>
              <a:t>title</a:t>
            </a:r>
            <a:r>
              <a:rPr lang="es-PE" b="1" dirty="0" smtClean="0"/>
              <a:t>” a los “li”</a:t>
            </a:r>
            <a:endParaRPr lang="es-PE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19" y="340468"/>
            <a:ext cx="11235988" cy="65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8" y="340468"/>
            <a:ext cx="10076156" cy="649172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19. Indicamos la ruta a la cual subiremos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13405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064"/>
            <a:ext cx="12192000" cy="607006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2. Elegimos la opción de “Controlador de MVC: en blanco”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664098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40" y="660536"/>
            <a:ext cx="10550979" cy="610177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20. Creamos un método para guardar un archivo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9306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34" y="365124"/>
            <a:ext cx="9216156" cy="64928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21. Creamos un método para subir un archivo (Sin tiempo real)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78893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87" y="414670"/>
            <a:ext cx="9644475" cy="644333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22. Ahora implementamos el “</a:t>
            </a:r>
            <a:r>
              <a:rPr lang="es-PE" b="1" dirty="0" err="1" smtClean="0"/>
              <a:t>SubirArchivo</a:t>
            </a:r>
            <a:r>
              <a:rPr lang="es-PE" b="1" dirty="0" smtClean="0"/>
              <a:t>” en tiempo real.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04355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23. Añadimos la opción </a:t>
            </a:r>
            <a:r>
              <a:rPr lang="es-PE" b="1" smtClean="0"/>
              <a:t>en tiempo real</a:t>
            </a:r>
            <a:endParaRPr lang="es-PE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" y="340468"/>
            <a:ext cx="11987427" cy="627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9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25601"/>
            <a:ext cx="11887200" cy="595302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3. Indicamos que el nombre del </a:t>
            </a:r>
            <a:r>
              <a:rPr lang="es-PE" b="1" dirty="0" err="1" smtClean="0"/>
              <a:t>controller</a:t>
            </a:r>
            <a:r>
              <a:rPr lang="es-PE" b="1" dirty="0" smtClean="0"/>
              <a:t> es “</a:t>
            </a:r>
            <a:r>
              <a:rPr lang="es-PE" b="1" dirty="0" err="1" smtClean="0"/>
              <a:t>ArbolDirectorio</a:t>
            </a:r>
            <a:r>
              <a:rPr lang="es-PE" b="1" dirty="0" smtClean="0"/>
              <a:t>”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55417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" y="572718"/>
            <a:ext cx="12120664" cy="580862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4. Creamos la vista y el archivo JS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5032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" y="1167319"/>
            <a:ext cx="12165478" cy="373964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5. Arrastramos el archivo JS a la vista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533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7" y="739302"/>
            <a:ext cx="11952385" cy="557394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6. Creamos y pegamos el contenido del archivo CSS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0765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71" y="457569"/>
            <a:ext cx="10314257" cy="622533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7. Pegamos el código HTML en </a:t>
            </a:r>
            <a:r>
              <a:rPr lang="es-PE" b="1" smtClean="0"/>
              <a:t>la vista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65722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8. Creare una carpeta llamada “documentos” y ahí pondré otras carpetas</a:t>
            </a:r>
            <a:endParaRPr lang="es-PE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518" y="334577"/>
            <a:ext cx="4003337" cy="65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8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9. Creare una clase llamada “</a:t>
            </a:r>
            <a:r>
              <a:rPr lang="es-PE" b="1" dirty="0" err="1" smtClean="0"/>
              <a:t>ArbolCLS</a:t>
            </a:r>
            <a:r>
              <a:rPr lang="es-PE" b="1" dirty="0" smtClean="0"/>
              <a:t>”</a:t>
            </a:r>
            <a:endParaRPr lang="es-PE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9" y="340468"/>
            <a:ext cx="11396454" cy="65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4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2625</Words>
  <Application>Microsoft Office PowerPoint</Application>
  <PresentationFormat>Panorámica</PresentationFormat>
  <Paragraphs>522</Paragraphs>
  <Slides>23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Elifio Roldán Huayllasco</dc:creator>
  <cp:lastModifiedBy>Elifio Roldán Huayllasco</cp:lastModifiedBy>
  <cp:revision>55</cp:revision>
  <dcterms:created xsi:type="dcterms:W3CDTF">2022-11-17T17:06:09Z</dcterms:created>
  <dcterms:modified xsi:type="dcterms:W3CDTF">2022-11-28T19:12:35Z</dcterms:modified>
</cp:coreProperties>
</file>