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9" autoAdjust="0"/>
    <p:restoredTop sz="47128" autoAdjust="0"/>
  </p:normalViewPr>
  <p:slideViewPr>
    <p:cSldViewPr snapToGrid="0">
      <p:cViewPr varScale="1">
        <p:scale>
          <a:sx n="48" d="100"/>
          <a:sy n="48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0CDF-1656-4BE3-9C87-FB15140C12C5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18E8-C685-4E88-BCD4-8094A31ADDD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928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B18E8-C685-4E88-BCD4-8094A31ADDD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27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font-family: 'Source Sans Pro', sans-serif;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-color: #FAFAFA;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dashed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#BBB;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text-align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center;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-block;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position: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vertical-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top;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text-decoration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input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position: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top: 0;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opacity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z-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100%;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div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-top: 10px;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/* 5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 fila */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#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div &gt; div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220px;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165px;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padding-right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1%;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padding-left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1%;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dd-thumbnail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min-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140px;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/*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todo:imagenes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perfectas en el div */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background-size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dd-thumbnail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/*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-top: 40px;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-file-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100%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-file-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13px;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-top: 3px;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.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-file-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none</a:t>
            </a:r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#444444;</a:t>
            </a:r>
          </a:p>
          <a:p>
            <a:r>
              <a:rPr lang="es-P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18E8-C685-4E88-BCD4-8094A31ADDD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232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imagenes</a:t>
            </a:r>
            <a:r>
              <a:rPr lang="es-PE" dirty="0"/>
              <a:t>={};</a:t>
            </a:r>
          </a:p>
          <a:p>
            <a:r>
              <a:rPr lang="es-PE" dirty="0" err="1"/>
              <a:t>document.addEventListener</a:t>
            </a:r>
            <a:r>
              <a:rPr lang="es-PE" dirty="0"/>
              <a:t>('</a:t>
            </a:r>
            <a:r>
              <a:rPr lang="es-PE" dirty="0" err="1"/>
              <a:t>dragover</a:t>
            </a:r>
            <a:r>
              <a:rPr lang="es-PE" dirty="0"/>
              <a:t>',</a:t>
            </a:r>
            <a:r>
              <a:rPr lang="es-PE" dirty="0" err="1"/>
              <a:t>function</a:t>
            </a:r>
            <a:r>
              <a:rPr lang="es-PE" dirty="0"/>
              <a:t>(</a:t>
            </a:r>
            <a:r>
              <a:rPr lang="es-PE" dirty="0" err="1"/>
              <a:t>event</a:t>
            </a:r>
            <a:r>
              <a:rPr lang="es-PE" dirty="0"/>
              <a:t>){</a:t>
            </a:r>
            <a:r>
              <a:rPr lang="es-PE" dirty="0" err="1"/>
              <a:t>event.preventDefault</a:t>
            </a:r>
            <a:r>
              <a:rPr lang="es-PE" dirty="0"/>
              <a:t>();},false);</a:t>
            </a:r>
          </a:p>
          <a:p>
            <a:r>
              <a:rPr lang="es-PE" dirty="0"/>
              <a:t>//si los suelta en el </a:t>
            </a:r>
            <a:r>
              <a:rPr lang="es-PE" dirty="0" err="1"/>
              <a:t>document</a:t>
            </a:r>
            <a:r>
              <a:rPr lang="es-PE" dirty="0"/>
              <a:t> (por error) no hacer nada</a:t>
            </a:r>
          </a:p>
          <a:p>
            <a:r>
              <a:rPr lang="es-PE" dirty="0" err="1"/>
              <a:t>document.addEventListener</a:t>
            </a:r>
            <a:r>
              <a:rPr lang="es-PE" dirty="0"/>
              <a:t>('</a:t>
            </a:r>
            <a:r>
              <a:rPr lang="es-PE" dirty="0" err="1"/>
              <a:t>drop</a:t>
            </a:r>
            <a:r>
              <a:rPr lang="es-PE" dirty="0"/>
              <a:t>',</a:t>
            </a:r>
            <a:r>
              <a:rPr lang="es-PE" dirty="0" err="1"/>
              <a:t>function</a:t>
            </a:r>
            <a:r>
              <a:rPr lang="es-PE" dirty="0"/>
              <a:t>(</a:t>
            </a:r>
            <a:r>
              <a:rPr lang="es-PE" dirty="0" err="1"/>
              <a:t>event</a:t>
            </a:r>
            <a:r>
              <a:rPr lang="es-PE" dirty="0"/>
              <a:t>){</a:t>
            </a:r>
            <a:r>
              <a:rPr lang="es-PE" dirty="0" err="1"/>
              <a:t>event.preventDefault</a:t>
            </a:r>
            <a:r>
              <a:rPr lang="es-PE" dirty="0"/>
              <a:t>();});</a:t>
            </a:r>
          </a:p>
          <a:p>
            <a:r>
              <a:rPr lang="es-PE" dirty="0"/>
              <a:t>//Al soltar los elementos en el div, leerlos</a:t>
            </a:r>
          </a:p>
          <a:p>
            <a:r>
              <a:rPr lang="es-PE" dirty="0" err="1"/>
              <a:t>document.getElementById</a:t>
            </a:r>
            <a:r>
              <a:rPr lang="es-PE" dirty="0"/>
              <a:t>('</a:t>
            </a:r>
            <a:r>
              <a:rPr lang="es-PE" dirty="0" err="1"/>
              <a:t>to_upload</a:t>
            </a:r>
            <a:r>
              <a:rPr lang="es-PE" dirty="0"/>
              <a:t>').</a:t>
            </a:r>
            <a:r>
              <a:rPr lang="es-PE" dirty="0" err="1"/>
              <a:t>addEventListener</a:t>
            </a:r>
            <a:r>
              <a:rPr lang="es-PE" dirty="0"/>
              <a:t>('</a:t>
            </a:r>
            <a:r>
              <a:rPr lang="es-PE" dirty="0" err="1"/>
              <a:t>drop</a:t>
            </a:r>
            <a:r>
              <a:rPr lang="es-PE" dirty="0"/>
              <a:t>',</a:t>
            </a:r>
            <a:r>
              <a:rPr lang="es-PE" dirty="0" err="1"/>
              <a:t>readFiles,false</a:t>
            </a:r>
            <a:r>
              <a:rPr lang="es-PE" dirty="0"/>
              <a:t>);</a:t>
            </a:r>
          </a:p>
          <a:p>
            <a:r>
              <a:rPr lang="es-PE" dirty="0"/>
              <a:t>//Al seleccionar los archivos </a:t>
            </a:r>
            <a:r>
              <a:rPr lang="es-PE" dirty="0" err="1"/>
              <a:t>tambien</a:t>
            </a:r>
            <a:endParaRPr lang="es-PE" dirty="0"/>
          </a:p>
          <a:p>
            <a:r>
              <a:rPr lang="es-PE" dirty="0" err="1"/>
              <a:t>document.getElementById</a:t>
            </a:r>
            <a:r>
              <a:rPr lang="es-PE" dirty="0"/>
              <a:t>('</a:t>
            </a:r>
            <a:r>
              <a:rPr lang="es-PE" dirty="0" err="1"/>
              <a:t>imagenes</a:t>
            </a:r>
            <a:r>
              <a:rPr lang="es-PE" dirty="0"/>
              <a:t>').</a:t>
            </a:r>
            <a:r>
              <a:rPr lang="es-PE" dirty="0" err="1"/>
              <a:t>addEventListener</a:t>
            </a:r>
            <a:r>
              <a:rPr lang="es-PE" dirty="0"/>
              <a:t>('</a:t>
            </a:r>
            <a:r>
              <a:rPr lang="es-PE" dirty="0" err="1"/>
              <a:t>change</a:t>
            </a:r>
            <a:r>
              <a:rPr lang="es-PE" dirty="0"/>
              <a:t>',</a:t>
            </a:r>
            <a:r>
              <a:rPr lang="es-PE" dirty="0" err="1"/>
              <a:t>readFiles,false</a:t>
            </a:r>
            <a:r>
              <a:rPr lang="es-PE" dirty="0"/>
              <a:t>);</a:t>
            </a:r>
          </a:p>
          <a:p>
            <a:r>
              <a:rPr lang="es-PE" dirty="0"/>
              <a:t>//Leer los archivos</a:t>
            </a:r>
          </a:p>
          <a:p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readFiles</a:t>
            </a:r>
            <a:r>
              <a:rPr lang="es-PE" dirty="0"/>
              <a:t>(</a:t>
            </a:r>
            <a:r>
              <a:rPr lang="es-PE" dirty="0" err="1"/>
              <a:t>event</a:t>
            </a:r>
            <a:r>
              <a:rPr lang="es-PE" dirty="0"/>
              <a:t>){</a:t>
            </a:r>
          </a:p>
          <a:p>
            <a:r>
              <a:rPr lang="es-PE" dirty="0"/>
              <a:t>  //</a:t>
            </a:r>
            <a:r>
              <a:rPr lang="es-PE" dirty="0" err="1"/>
              <a:t>target.files</a:t>
            </a:r>
            <a:r>
              <a:rPr lang="es-PE" dirty="0"/>
              <a:t> =&gt; input</a:t>
            </a:r>
          </a:p>
          <a:p>
            <a:r>
              <a:rPr lang="es-PE" dirty="0"/>
              <a:t>  //</a:t>
            </a:r>
            <a:r>
              <a:rPr lang="es-PE" dirty="0" err="1"/>
              <a:t>dataTransfer.files</a:t>
            </a:r>
            <a:r>
              <a:rPr lang="es-PE" dirty="0"/>
              <a:t> =&gt; </a:t>
            </a:r>
            <a:r>
              <a:rPr lang="es-PE" dirty="0" err="1"/>
              <a:t>DnD</a:t>
            </a:r>
            <a:endParaRPr lang="es-PE" dirty="0"/>
          </a:p>
          <a:p>
            <a:r>
              <a:rPr lang="es-PE" dirty="0"/>
              <a:t>  </a:t>
            </a:r>
            <a:r>
              <a:rPr lang="es-PE" dirty="0" err="1"/>
              <a:t>var</a:t>
            </a:r>
            <a:r>
              <a:rPr lang="es-PE" dirty="0"/>
              <a:t> archivos=</a:t>
            </a:r>
            <a:r>
              <a:rPr lang="es-PE" dirty="0" err="1"/>
              <a:t>event.target.files</a:t>
            </a:r>
            <a:r>
              <a:rPr lang="es-PE" dirty="0"/>
              <a:t> || </a:t>
            </a:r>
            <a:r>
              <a:rPr lang="es-PE" dirty="0" err="1"/>
              <a:t>event.dataTransfer.files</a:t>
            </a:r>
            <a:r>
              <a:rPr lang="es-PE" dirty="0"/>
              <a:t>;</a:t>
            </a:r>
          </a:p>
          <a:p>
            <a:r>
              <a:rPr lang="es-PE" dirty="0"/>
              <a:t>  [].</a:t>
            </a:r>
            <a:r>
              <a:rPr lang="es-PE" dirty="0" err="1"/>
              <a:t>forEach.call</a:t>
            </a:r>
            <a:r>
              <a:rPr lang="es-PE" dirty="0"/>
              <a:t>(archivos, </a:t>
            </a:r>
            <a:r>
              <a:rPr lang="es-PE" dirty="0" err="1"/>
              <a:t>preview</a:t>
            </a:r>
            <a:r>
              <a:rPr lang="es-PE" dirty="0"/>
              <a:t>);</a:t>
            </a:r>
          </a:p>
          <a:p>
            <a:r>
              <a:rPr lang="es-PE" dirty="0"/>
              <a:t>  </a:t>
            </a:r>
          </a:p>
          <a:p>
            <a:r>
              <a:rPr lang="es-PE" dirty="0"/>
              <a:t>  /*</a:t>
            </a:r>
            <a:r>
              <a:rPr lang="es-PE" dirty="0" err="1"/>
              <a:t>for</a:t>
            </a:r>
            <a:r>
              <a:rPr lang="es-PE" dirty="0"/>
              <a:t>(</a:t>
            </a:r>
            <a:r>
              <a:rPr lang="es-PE" dirty="0" err="1"/>
              <a:t>var</a:t>
            </a:r>
            <a:r>
              <a:rPr lang="es-PE" dirty="0"/>
              <a:t> i=0;i&lt;</a:t>
            </a:r>
            <a:r>
              <a:rPr lang="es-PE" dirty="0" err="1"/>
              <a:t>archivos.length;i</a:t>
            </a:r>
            <a:r>
              <a:rPr lang="es-PE" dirty="0"/>
              <a:t>++){</a:t>
            </a:r>
          </a:p>
          <a:p>
            <a:r>
              <a:rPr lang="es-PE" dirty="0"/>
              <a:t>    </a:t>
            </a:r>
            <a:r>
              <a:rPr lang="es-PE" dirty="0" err="1"/>
              <a:t>var</a:t>
            </a:r>
            <a:r>
              <a:rPr lang="es-PE" dirty="0"/>
              <a:t> file=archivos[i];    </a:t>
            </a:r>
          </a:p>
          <a:p>
            <a:r>
              <a:rPr lang="es-PE" dirty="0"/>
              <a:t>    </a:t>
            </a:r>
            <a:r>
              <a:rPr lang="es-PE" dirty="0" err="1"/>
              <a:t>if</a:t>
            </a:r>
            <a:r>
              <a:rPr lang="es-PE" dirty="0"/>
              <a:t>(</a:t>
            </a:r>
            <a:r>
              <a:rPr lang="es-PE" dirty="0" err="1"/>
              <a:t>imagenes</a:t>
            </a:r>
            <a:r>
              <a:rPr lang="es-PE" dirty="0"/>
              <a:t>[file.name] === </a:t>
            </a:r>
            <a:r>
              <a:rPr lang="es-PE" dirty="0" err="1"/>
              <a:t>undefined</a:t>
            </a:r>
            <a:r>
              <a:rPr lang="es-PE" dirty="0"/>
              <a:t>){</a:t>
            </a:r>
          </a:p>
          <a:p>
            <a:r>
              <a:rPr lang="es-PE" dirty="0"/>
              <a:t>      </a:t>
            </a:r>
            <a:r>
              <a:rPr lang="es-PE" dirty="0" err="1"/>
              <a:t>imagenes</a:t>
            </a:r>
            <a:r>
              <a:rPr lang="es-PE" dirty="0"/>
              <a:t>[file.name]=archivos[i];</a:t>
            </a:r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fileName</a:t>
            </a:r>
            <a:r>
              <a:rPr lang="es-PE" dirty="0"/>
              <a:t> = archivos[i].</a:t>
            </a:r>
            <a:r>
              <a:rPr lang="es-PE" dirty="0" err="1"/>
              <a:t>name</a:t>
            </a:r>
            <a:r>
              <a:rPr lang="es-PE" dirty="0"/>
              <a:t>;</a:t>
            </a:r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r=new </a:t>
            </a:r>
            <a:r>
              <a:rPr lang="es-PE" dirty="0" err="1"/>
              <a:t>FileReader</a:t>
            </a:r>
            <a:r>
              <a:rPr lang="es-PE" dirty="0"/>
              <a:t>();</a:t>
            </a:r>
          </a:p>
          <a:p>
            <a:r>
              <a:rPr lang="es-PE" dirty="0"/>
              <a:t>      </a:t>
            </a:r>
          </a:p>
          <a:p>
            <a:r>
              <a:rPr lang="es-PE" dirty="0"/>
              <a:t>      </a:t>
            </a:r>
            <a:r>
              <a:rPr lang="es-PE" dirty="0" err="1"/>
              <a:t>r.onload</a:t>
            </a:r>
            <a:r>
              <a:rPr lang="es-PE" dirty="0"/>
              <a:t>=</a:t>
            </a:r>
            <a:r>
              <a:rPr lang="es-PE" dirty="0" err="1"/>
              <a:t>function</a:t>
            </a:r>
            <a:r>
              <a:rPr lang="es-PE" dirty="0"/>
              <a:t>(e){</a:t>
            </a:r>
          </a:p>
          <a:p>
            <a:r>
              <a:rPr lang="es-PE" dirty="0"/>
              <a:t>        console.log(file);</a:t>
            </a:r>
          </a:p>
          <a:p>
            <a:r>
              <a:rPr lang="es-PE" dirty="0"/>
              <a:t>        //console.log(</a:t>
            </a:r>
            <a:r>
              <a:rPr lang="es-PE" dirty="0" err="1"/>
              <a:t>e.target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col=</a:t>
            </a:r>
            <a:r>
              <a:rPr lang="es-PE" dirty="0" err="1"/>
              <a:t>document.createElement</a:t>
            </a:r>
            <a:r>
              <a:rPr lang="es-PE" dirty="0"/>
              <a:t>('div');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thumbnail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('div');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fileInfo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('div');</a:t>
            </a:r>
          </a:p>
          <a:p>
            <a:r>
              <a:rPr lang="es-PE" dirty="0"/>
              <a:t>        </a:t>
            </a:r>
            <a:r>
              <a:rPr lang="es-PE" dirty="0" err="1"/>
              <a:t>fileInfo.setAttribute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</a:t>
            </a:r>
            <a:r>
              <a:rPr lang="es-PE" dirty="0" err="1"/>
              <a:t>dd</a:t>
            </a:r>
            <a:r>
              <a:rPr lang="es-PE" dirty="0"/>
              <a:t>-file-</a:t>
            </a:r>
            <a:r>
              <a:rPr lang="es-PE" dirty="0" err="1"/>
              <a:t>info</a:t>
            </a:r>
            <a:r>
              <a:rPr lang="es-PE" dirty="0"/>
              <a:t>');</a:t>
            </a:r>
          </a:p>
          <a:p>
            <a:r>
              <a:rPr lang="es-PE" dirty="0"/>
              <a:t>        </a:t>
            </a:r>
            <a:r>
              <a:rPr lang="es-PE" dirty="0" err="1"/>
              <a:t>thumbnail.setAttribute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</a:t>
            </a:r>
            <a:r>
              <a:rPr lang="es-PE" dirty="0" err="1"/>
              <a:t>thumbnail</a:t>
            </a:r>
            <a:r>
              <a:rPr lang="es-PE" dirty="0"/>
              <a:t>');</a:t>
            </a:r>
          </a:p>
          <a:p>
            <a:r>
              <a:rPr lang="es-PE" dirty="0"/>
              <a:t>        //para que se vea bien la imagen y del mismo tamaño, establecerla como </a:t>
            </a:r>
            <a:r>
              <a:rPr lang="es-PE" dirty="0" err="1"/>
              <a:t>background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thumbnail.setAttribute</a:t>
            </a:r>
            <a:r>
              <a:rPr lang="es-PE" dirty="0"/>
              <a:t>('</a:t>
            </a:r>
            <a:r>
              <a:rPr lang="es-PE" dirty="0" err="1"/>
              <a:t>style</a:t>
            </a:r>
            <a:r>
              <a:rPr lang="es-PE" dirty="0"/>
              <a:t>','</a:t>
            </a:r>
            <a:r>
              <a:rPr lang="es-PE" dirty="0" err="1"/>
              <a:t>background-image:url</a:t>
            </a:r>
            <a:r>
              <a:rPr lang="es-PE" dirty="0"/>
              <a:t>("'+</a:t>
            </a:r>
            <a:r>
              <a:rPr lang="es-PE" dirty="0" err="1"/>
              <a:t>e.target.result</a:t>
            </a:r>
            <a:r>
              <a:rPr lang="es-PE" dirty="0"/>
              <a:t>+'")');</a:t>
            </a:r>
          </a:p>
          <a:p>
            <a:r>
              <a:rPr lang="es-PE" dirty="0"/>
              <a:t>        //</a:t>
            </a:r>
            <a:r>
              <a:rPr lang="es-PE" dirty="0" err="1"/>
              <a:t>thumbnail.setAttribute</a:t>
            </a:r>
            <a:r>
              <a:rPr lang="es-PE" dirty="0"/>
              <a:t>('data-</a:t>
            </a:r>
            <a:r>
              <a:rPr lang="es-PE" dirty="0" err="1"/>
              <a:t>ts</a:t>
            </a:r>
            <a:r>
              <a:rPr lang="es-PE" dirty="0"/>
              <a:t>-file-</a:t>
            </a:r>
            <a:r>
              <a:rPr lang="es-PE" dirty="0" err="1"/>
              <a:t>name</a:t>
            </a:r>
            <a:r>
              <a:rPr lang="es-PE" dirty="0"/>
              <a:t>', </a:t>
            </a:r>
            <a:r>
              <a:rPr lang="es-PE" dirty="0" err="1"/>
              <a:t>fileName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col.appendChild</a:t>
            </a:r>
            <a:r>
              <a:rPr lang="es-PE" dirty="0"/>
              <a:t>(</a:t>
            </a:r>
            <a:r>
              <a:rPr lang="es-PE" dirty="0" err="1"/>
              <a:t>thumbnail</a:t>
            </a:r>
            <a:r>
              <a:rPr lang="es-PE" dirty="0"/>
              <a:t>);</a:t>
            </a:r>
          </a:p>
          <a:p>
            <a:r>
              <a:rPr lang="es-PE" dirty="0"/>
              <a:t>        //</a:t>
            </a:r>
            <a:r>
              <a:rPr lang="es-PE" dirty="0" err="1"/>
              <a:t>add</a:t>
            </a:r>
            <a:r>
              <a:rPr lang="es-PE" dirty="0"/>
              <a:t> a </a:t>
            </a:r>
            <a:r>
              <a:rPr lang="es-PE" dirty="0" err="1"/>
              <a:t>button</a:t>
            </a:r>
            <a:r>
              <a:rPr lang="es-PE" dirty="0"/>
              <a:t> </a:t>
            </a:r>
            <a:r>
              <a:rPr lang="es-PE" dirty="0" err="1"/>
              <a:t>inside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div.thumbnail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btnRemove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</a:t>
            </a:r>
            <a:r>
              <a:rPr lang="es-PE" dirty="0" err="1"/>
              <a:t>button</a:t>
            </a:r>
            <a:r>
              <a:rPr lang="es-PE" dirty="0"/>
              <a:t>');</a:t>
            </a:r>
          </a:p>
          <a:p>
            <a:r>
              <a:rPr lang="es-PE" dirty="0"/>
              <a:t>        </a:t>
            </a:r>
            <a:r>
              <a:rPr lang="es-PE" dirty="0" err="1"/>
              <a:t>btnRemove.addEventListener</a:t>
            </a:r>
            <a:r>
              <a:rPr lang="es-PE" dirty="0"/>
              <a:t>('</a:t>
            </a:r>
            <a:r>
              <a:rPr lang="es-PE" dirty="0" err="1"/>
              <a:t>click</a:t>
            </a:r>
            <a:r>
              <a:rPr lang="es-PE" dirty="0"/>
              <a:t>', </a:t>
            </a:r>
            <a:r>
              <a:rPr lang="es-PE" dirty="0" err="1"/>
              <a:t>function</a:t>
            </a:r>
            <a:r>
              <a:rPr lang="es-PE" dirty="0"/>
              <a:t>(x){</a:t>
            </a:r>
          </a:p>
          <a:p>
            <a:r>
              <a:rPr lang="es-PE" dirty="0"/>
              <a:t>          console.log(x);</a:t>
            </a:r>
          </a:p>
          <a:p>
            <a:r>
              <a:rPr lang="es-PE" dirty="0"/>
              <a:t>          //</a:t>
            </a:r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element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list</a:t>
            </a:r>
            <a:r>
              <a:rPr lang="es-PE" dirty="0"/>
              <a:t> of </a:t>
            </a:r>
            <a:r>
              <a:rPr lang="es-PE" dirty="0" err="1"/>
              <a:t>images</a:t>
            </a:r>
            <a:endParaRPr lang="es-PE" dirty="0"/>
          </a:p>
          <a:p>
            <a:r>
              <a:rPr lang="es-PE" dirty="0"/>
              <a:t>          //console.log(</a:t>
            </a:r>
            <a:r>
              <a:rPr lang="es-PE" dirty="0" err="1"/>
              <a:t>imagenes</a:t>
            </a:r>
            <a:r>
              <a:rPr lang="es-PE" dirty="0"/>
              <a:t>);</a:t>
            </a:r>
          </a:p>
          <a:p>
            <a:r>
              <a:rPr lang="es-PE" dirty="0"/>
              <a:t>          //</a:t>
            </a:r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current</a:t>
            </a:r>
            <a:r>
              <a:rPr lang="es-PE" dirty="0"/>
              <a:t> file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list</a:t>
            </a:r>
            <a:endParaRPr lang="es-PE" dirty="0"/>
          </a:p>
          <a:p>
            <a:r>
              <a:rPr lang="es-PE" dirty="0"/>
              <a:t>          //</a:t>
            </a:r>
            <a:r>
              <a:rPr lang="es-PE" dirty="0" err="1"/>
              <a:t>delete</a:t>
            </a:r>
            <a:r>
              <a:rPr lang="es-PE" dirty="0"/>
              <a:t> </a:t>
            </a:r>
            <a:r>
              <a:rPr lang="es-PE" dirty="0" err="1"/>
              <a:t>imagenes</a:t>
            </a:r>
            <a:r>
              <a:rPr lang="es-PE" dirty="0"/>
              <a:t>[file.name];</a:t>
            </a:r>
          </a:p>
          <a:p>
            <a:r>
              <a:rPr lang="es-PE" dirty="0"/>
              <a:t>        },false);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spanTitle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</a:t>
            </a:r>
            <a:r>
              <a:rPr lang="es-PE" dirty="0" err="1"/>
              <a:t>span</a:t>
            </a:r>
            <a:r>
              <a:rPr lang="es-PE" dirty="0"/>
              <a:t>');</a:t>
            </a:r>
          </a:p>
          <a:p>
            <a:r>
              <a:rPr lang="es-PE" dirty="0"/>
              <a:t>        </a:t>
            </a:r>
            <a:r>
              <a:rPr lang="es-PE" dirty="0" err="1"/>
              <a:t>spanTitle.appendChild</a:t>
            </a:r>
            <a:r>
              <a:rPr lang="es-PE" dirty="0"/>
              <a:t>(</a:t>
            </a:r>
            <a:r>
              <a:rPr lang="es-PE" dirty="0" err="1"/>
              <a:t>document.createTextNode</a:t>
            </a:r>
            <a:r>
              <a:rPr lang="es-PE" dirty="0"/>
              <a:t>(file.name));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btnIcon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('i');</a:t>
            </a:r>
          </a:p>
          <a:p>
            <a:r>
              <a:rPr lang="es-PE" dirty="0"/>
              <a:t>        </a:t>
            </a:r>
            <a:r>
              <a:rPr lang="es-PE" dirty="0" err="1"/>
              <a:t>btnIcon.setAttribute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fa-times-</a:t>
            </a:r>
            <a:r>
              <a:rPr lang="es-PE" dirty="0" err="1"/>
              <a:t>circle</a:t>
            </a:r>
            <a:r>
              <a:rPr lang="es-PE" dirty="0"/>
              <a:t>');</a:t>
            </a:r>
          </a:p>
          <a:p>
            <a:r>
              <a:rPr lang="es-PE" dirty="0"/>
              <a:t>        </a:t>
            </a:r>
            <a:r>
              <a:rPr lang="es-PE" dirty="0" err="1"/>
              <a:t>btnRemove.appendChild</a:t>
            </a:r>
            <a:r>
              <a:rPr lang="es-PE" dirty="0"/>
              <a:t>(</a:t>
            </a:r>
            <a:r>
              <a:rPr lang="es-PE" dirty="0" err="1"/>
              <a:t>btnIcon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fileInfo.appendChild</a:t>
            </a:r>
            <a:r>
              <a:rPr lang="es-PE" dirty="0"/>
              <a:t>(</a:t>
            </a:r>
            <a:r>
              <a:rPr lang="es-PE" dirty="0" err="1"/>
              <a:t>spanTitle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fileInfo.appendChild</a:t>
            </a:r>
            <a:r>
              <a:rPr lang="es-PE" dirty="0"/>
              <a:t>(</a:t>
            </a:r>
            <a:r>
              <a:rPr lang="es-PE" dirty="0" err="1"/>
              <a:t>btnRemove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col.appendChild</a:t>
            </a:r>
            <a:r>
              <a:rPr lang="es-PE" dirty="0"/>
              <a:t>(</a:t>
            </a:r>
            <a:r>
              <a:rPr lang="es-PE" dirty="0" err="1"/>
              <a:t>fileInfo</a:t>
            </a:r>
            <a:r>
              <a:rPr lang="es-PE" dirty="0"/>
              <a:t>);</a:t>
            </a:r>
          </a:p>
          <a:p>
            <a:r>
              <a:rPr lang="es-PE" dirty="0"/>
              <a:t>        </a:t>
            </a:r>
            <a:r>
              <a:rPr lang="es-PE" dirty="0" err="1"/>
              <a:t>document.getElementById</a:t>
            </a:r>
            <a:r>
              <a:rPr lang="es-PE" dirty="0"/>
              <a:t>('</a:t>
            </a:r>
            <a:r>
              <a:rPr lang="es-PE" dirty="0" err="1"/>
              <a:t>to_upload</a:t>
            </a:r>
            <a:r>
              <a:rPr lang="es-PE" dirty="0"/>
              <a:t>').</a:t>
            </a:r>
            <a:r>
              <a:rPr lang="es-PE" dirty="0" err="1"/>
              <a:t>getElementsByTagName</a:t>
            </a:r>
            <a:r>
              <a:rPr lang="es-PE" dirty="0"/>
              <a:t>('div')[0].</a:t>
            </a:r>
            <a:r>
              <a:rPr lang="es-PE" dirty="0" err="1"/>
              <a:t>appendChild</a:t>
            </a:r>
            <a:r>
              <a:rPr lang="es-PE" dirty="0"/>
              <a:t>(col);</a:t>
            </a:r>
          </a:p>
          <a:p>
            <a:r>
              <a:rPr lang="es-PE" dirty="0"/>
              <a:t>      }</a:t>
            </a:r>
          </a:p>
          <a:p>
            <a:r>
              <a:rPr lang="es-PE" dirty="0"/>
              <a:t>      </a:t>
            </a:r>
            <a:r>
              <a:rPr lang="es-PE" dirty="0" err="1"/>
              <a:t>r.readAsDataURL</a:t>
            </a:r>
            <a:r>
              <a:rPr lang="es-PE" dirty="0"/>
              <a:t>(file);</a:t>
            </a:r>
          </a:p>
          <a:p>
            <a:r>
              <a:rPr lang="es-PE" dirty="0"/>
              <a:t>    }</a:t>
            </a:r>
          </a:p>
          <a:p>
            <a:r>
              <a:rPr lang="es-PE" dirty="0"/>
              <a:t>  }*/</a:t>
            </a:r>
          </a:p>
          <a:p>
            <a:r>
              <a:rPr lang="es-PE" dirty="0"/>
              <a:t>}</a:t>
            </a:r>
          </a:p>
          <a:p>
            <a:endParaRPr lang="es-PE" dirty="0"/>
          </a:p>
          <a:p>
            <a:r>
              <a:rPr lang="es-PE" dirty="0" err="1"/>
              <a:t>function</a:t>
            </a:r>
            <a:r>
              <a:rPr lang="es-PE" dirty="0"/>
              <a:t> </a:t>
            </a:r>
            <a:r>
              <a:rPr lang="es-PE" dirty="0" err="1"/>
              <a:t>preview</a:t>
            </a:r>
            <a:r>
              <a:rPr lang="es-PE" dirty="0"/>
              <a:t>(file) {</a:t>
            </a:r>
          </a:p>
          <a:p>
            <a:r>
              <a:rPr lang="es-PE" dirty="0"/>
              <a:t>  //</a:t>
            </a:r>
            <a:r>
              <a:rPr lang="es-PE" dirty="0" err="1"/>
              <a:t>add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file to '</a:t>
            </a:r>
            <a:r>
              <a:rPr lang="es-PE" dirty="0" err="1"/>
              <a:t>images</a:t>
            </a:r>
            <a:r>
              <a:rPr lang="es-PE" dirty="0"/>
              <a:t>' </a:t>
            </a:r>
            <a:r>
              <a:rPr lang="es-PE" dirty="0" err="1"/>
              <a:t>array</a:t>
            </a:r>
            <a:endParaRPr lang="es-PE" dirty="0"/>
          </a:p>
          <a:p>
            <a:r>
              <a:rPr lang="es-PE" dirty="0"/>
              <a:t>  </a:t>
            </a:r>
            <a:r>
              <a:rPr lang="es-PE" dirty="0" err="1"/>
              <a:t>if</a:t>
            </a:r>
            <a:r>
              <a:rPr lang="es-PE" dirty="0"/>
              <a:t>(</a:t>
            </a:r>
            <a:r>
              <a:rPr lang="es-PE" dirty="0" err="1"/>
              <a:t>imagenes</a:t>
            </a:r>
            <a:r>
              <a:rPr lang="es-PE" dirty="0"/>
              <a:t>[file.name] === </a:t>
            </a:r>
            <a:r>
              <a:rPr lang="es-PE" dirty="0" err="1"/>
              <a:t>undefined</a:t>
            </a:r>
            <a:r>
              <a:rPr lang="es-PE" dirty="0"/>
              <a:t>){</a:t>
            </a:r>
          </a:p>
          <a:p>
            <a:r>
              <a:rPr lang="es-PE" dirty="0"/>
              <a:t>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reader</a:t>
            </a:r>
            <a:r>
              <a:rPr lang="es-PE" dirty="0"/>
              <a:t> = new </a:t>
            </a:r>
            <a:r>
              <a:rPr lang="es-PE" dirty="0" err="1"/>
              <a:t>FileReader</a:t>
            </a:r>
            <a:r>
              <a:rPr lang="es-PE" dirty="0"/>
              <a:t>();</a:t>
            </a:r>
          </a:p>
          <a:p>
            <a:r>
              <a:rPr lang="es-PE" dirty="0"/>
              <a:t>    </a:t>
            </a:r>
            <a:r>
              <a:rPr lang="es-PE" dirty="0" err="1"/>
              <a:t>reader.addEventListener</a:t>
            </a:r>
            <a:r>
              <a:rPr lang="es-PE" dirty="0"/>
              <a:t>("load", </a:t>
            </a:r>
            <a:r>
              <a:rPr lang="es-PE" dirty="0" err="1"/>
              <a:t>function</a:t>
            </a:r>
            <a:r>
              <a:rPr lang="es-PE" dirty="0"/>
              <a:t> () {</a:t>
            </a:r>
          </a:p>
          <a:p>
            <a:r>
              <a:rPr lang="es-PE" dirty="0"/>
              <a:t>      </a:t>
            </a:r>
          </a:p>
          <a:p>
            <a:r>
              <a:rPr lang="es-PE" dirty="0"/>
              <a:t>      //</a:t>
            </a:r>
            <a:r>
              <a:rPr lang="es-PE" dirty="0" err="1"/>
              <a:t>add</a:t>
            </a:r>
            <a:r>
              <a:rPr lang="es-PE" dirty="0"/>
              <a:t> a div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each</a:t>
            </a:r>
            <a:r>
              <a:rPr lang="es-PE" dirty="0"/>
              <a:t> file(to show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preview</a:t>
            </a:r>
            <a:r>
              <a:rPr lang="es-PE" dirty="0"/>
              <a:t>)</a:t>
            </a:r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col=</a:t>
            </a:r>
            <a:r>
              <a:rPr lang="es-PE" dirty="0" err="1"/>
              <a:t>document.createElement</a:t>
            </a:r>
            <a:r>
              <a:rPr lang="es-PE" dirty="0"/>
              <a:t>('div'); //</a:t>
            </a:r>
            <a:r>
              <a:rPr lang="es-PE" dirty="0" err="1"/>
              <a:t>image+info</a:t>
            </a:r>
            <a:r>
              <a:rPr lang="es-PE" dirty="0"/>
              <a:t> </a:t>
            </a:r>
            <a:r>
              <a:rPr lang="es-PE" dirty="0" err="1"/>
              <a:t>container</a:t>
            </a:r>
            <a:endParaRPr lang="es-PE" dirty="0"/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preview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('div'); //div to show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image</a:t>
            </a:r>
            <a:r>
              <a:rPr lang="es-PE" dirty="0"/>
              <a:t> </a:t>
            </a:r>
            <a:r>
              <a:rPr lang="es-PE" dirty="0" err="1"/>
              <a:t>or</a:t>
            </a:r>
            <a:r>
              <a:rPr lang="es-PE" dirty="0"/>
              <a:t> </a:t>
            </a:r>
            <a:r>
              <a:rPr lang="es-PE" dirty="0" err="1"/>
              <a:t>icon</a:t>
            </a:r>
            <a:endParaRPr lang="es-PE" dirty="0"/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fileInfo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('div'); //to show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name</a:t>
            </a:r>
            <a:r>
              <a:rPr lang="es-PE" dirty="0"/>
              <a:t> and </a:t>
            </a:r>
            <a:r>
              <a:rPr lang="es-PE" dirty="0" err="1"/>
              <a:t>button</a:t>
            </a:r>
            <a:r>
              <a:rPr lang="es-PE" dirty="0"/>
              <a:t> to </a:t>
            </a:r>
            <a:r>
              <a:rPr lang="es-PE" dirty="0" err="1"/>
              <a:t>remove</a:t>
            </a:r>
            <a:endParaRPr lang="es-PE" dirty="0"/>
          </a:p>
          <a:p>
            <a:r>
              <a:rPr lang="es-PE" dirty="0"/>
              <a:t>      </a:t>
            </a:r>
            <a:r>
              <a:rPr lang="es-PE" dirty="0" err="1"/>
              <a:t>fileInfo.setAttribute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</a:t>
            </a:r>
            <a:r>
              <a:rPr lang="es-PE" dirty="0" err="1"/>
              <a:t>dd</a:t>
            </a:r>
            <a:r>
              <a:rPr lang="es-PE" dirty="0"/>
              <a:t>-file-</a:t>
            </a:r>
            <a:r>
              <a:rPr lang="es-PE" dirty="0" err="1"/>
              <a:t>info</a:t>
            </a:r>
            <a:r>
              <a:rPr lang="es-PE" dirty="0"/>
              <a:t>');</a:t>
            </a:r>
          </a:p>
          <a:p>
            <a:r>
              <a:rPr lang="es-PE" dirty="0"/>
              <a:t>      </a:t>
            </a:r>
            <a:r>
              <a:rPr lang="es-PE" dirty="0" err="1"/>
              <a:t>preview.setAttribute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</a:t>
            </a:r>
            <a:r>
              <a:rPr lang="es-PE" dirty="0" err="1"/>
              <a:t>dd-thumbnail</a:t>
            </a:r>
            <a:r>
              <a:rPr lang="es-PE" dirty="0"/>
              <a:t>');</a:t>
            </a:r>
          </a:p>
          <a:p>
            <a:r>
              <a:rPr lang="es-PE" dirty="0"/>
              <a:t>      </a:t>
            </a:r>
          </a:p>
          <a:p>
            <a:r>
              <a:rPr lang="es-PE" dirty="0"/>
              <a:t>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jpe?g|png|gif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//set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image</a:t>
            </a:r>
            <a:r>
              <a:rPr lang="es-PE" dirty="0"/>
              <a:t> as </a:t>
            </a:r>
            <a:r>
              <a:rPr lang="es-PE" dirty="0" err="1"/>
              <a:t>background</a:t>
            </a:r>
            <a:r>
              <a:rPr lang="es-PE" dirty="0"/>
              <a:t> of </a:t>
            </a:r>
            <a:r>
              <a:rPr lang="es-PE" dirty="0" err="1"/>
              <a:t>the</a:t>
            </a:r>
            <a:r>
              <a:rPr lang="es-PE" dirty="0"/>
              <a:t> div</a:t>
            </a:r>
          </a:p>
          <a:p>
            <a:r>
              <a:rPr lang="es-PE" dirty="0"/>
              <a:t>        </a:t>
            </a:r>
            <a:r>
              <a:rPr lang="es-PE" dirty="0" err="1"/>
              <a:t>preview.setAttribute</a:t>
            </a:r>
            <a:r>
              <a:rPr lang="es-PE" dirty="0"/>
              <a:t>('</a:t>
            </a:r>
            <a:r>
              <a:rPr lang="es-PE" dirty="0" err="1"/>
              <a:t>style</a:t>
            </a:r>
            <a:r>
              <a:rPr lang="es-PE" dirty="0"/>
              <a:t>','</a:t>
            </a:r>
            <a:r>
              <a:rPr lang="es-PE" dirty="0" err="1"/>
              <a:t>background-image:url</a:t>
            </a:r>
            <a:r>
              <a:rPr lang="es-PE" dirty="0"/>
              <a:t>("'+</a:t>
            </a:r>
            <a:r>
              <a:rPr lang="es-PE" dirty="0" err="1"/>
              <a:t>this.result</a:t>
            </a:r>
            <a:r>
              <a:rPr lang="es-PE" dirty="0"/>
              <a:t>+'")');</a:t>
            </a:r>
          </a:p>
          <a:p>
            <a:r>
              <a:rPr lang="es-PE" dirty="0"/>
              <a:t>      }</a:t>
            </a:r>
          </a:p>
          <a:p>
            <a:r>
              <a:rPr lang="es-PE" dirty="0"/>
              <a:t>      </a:t>
            </a:r>
            <a:r>
              <a:rPr lang="es-PE" dirty="0" err="1"/>
              <a:t>else</a:t>
            </a:r>
            <a:r>
              <a:rPr lang="es-PE" dirty="0"/>
              <a:t>{</a:t>
            </a:r>
          </a:p>
          <a:p>
            <a:r>
              <a:rPr lang="es-PE" dirty="0"/>
              <a:t>  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icon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('i');</a:t>
            </a:r>
          </a:p>
          <a:p>
            <a:r>
              <a:rPr lang="es-PE" dirty="0"/>
              <a:t>        //</a:t>
            </a:r>
            <a:r>
              <a:rPr lang="es-PE" dirty="0" err="1"/>
              <a:t>excel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xls?x|csv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  </a:t>
            </a:r>
            <a:r>
              <a:rPr lang="es-PE" dirty="0" err="1"/>
              <a:t>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fa-file-</a:t>
            </a:r>
            <a:r>
              <a:rPr lang="es-PE" dirty="0" err="1"/>
              <a:t>excel</a:t>
            </a:r>
            <a:r>
              <a:rPr lang="es-PE" dirty="0"/>
              <a:t>-o');</a:t>
            </a:r>
          </a:p>
          <a:p>
            <a:r>
              <a:rPr lang="es-PE" dirty="0"/>
              <a:t>        }</a:t>
            </a:r>
          </a:p>
          <a:p>
            <a:r>
              <a:rPr lang="es-PE" dirty="0"/>
              <a:t>        //</a:t>
            </a:r>
            <a:r>
              <a:rPr lang="es-PE" dirty="0" err="1"/>
              <a:t>word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doc?x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  </a:t>
            </a:r>
            <a:r>
              <a:rPr lang="es-PE" dirty="0" err="1"/>
              <a:t>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fa-file-</a:t>
            </a:r>
            <a:r>
              <a:rPr lang="es-PE" dirty="0" err="1"/>
              <a:t>word</a:t>
            </a:r>
            <a:r>
              <a:rPr lang="es-PE" dirty="0"/>
              <a:t>-o');</a:t>
            </a:r>
          </a:p>
          <a:p>
            <a:r>
              <a:rPr lang="es-PE" dirty="0"/>
              <a:t>        }</a:t>
            </a:r>
          </a:p>
          <a:p>
            <a:r>
              <a:rPr lang="es-PE" dirty="0"/>
              <a:t>        //</a:t>
            </a:r>
            <a:r>
              <a:rPr lang="es-PE" dirty="0" err="1"/>
              <a:t>ppt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ppt?x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  </a:t>
            </a:r>
            <a:r>
              <a:rPr lang="es-PE" dirty="0" err="1"/>
              <a:t>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file-</a:t>
            </a:r>
            <a:r>
              <a:rPr lang="es-PE" dirty="0" err="1"/>
              <a:t>powerpoint</a:t>
            </a:r>
            <a:r>
              <a:rPr lang="es-PE" dirty="0"/>
              <a:t>-o');</a:t>
            </a:r>
          </a:p>
          <a:p>
            <a:r>
              <a:rPr lang="es-PE" dirty="0"/>
              <a:t>        }</a:t>
            </a:r>
          </a:p>
          <a:p>
            <a:r>
              <a:rPr lang="es-PE" dirty="0"/>
              <a:t>        //</a:t>
            </a:r>
            <a:r>
              <a:rPr lang="es-PE" dirty="0" err="1"/>
              <a:t>txt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txt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  </a:t>
            </a:r>
            <a:r>
              <a:rPr lang="es-PE" dirty="0" err="1"/>
              <a:t>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file-</a:t>
            </a:r>
            <a:r>
              <a:rPr lang="es-PE" dirty="0" err="1"/>
              <a:t>text</a:t>
            </a:r>
            <a:r>
              <a:rPr lang="es-PE" dirty="0"/>
              <a:t>');</a:t>
            </a:r>
          </a:p>
          <a:p>
            <a:r>
              <a:rPr lang="es-PE" dirty="0"/>
              <a:t>        }</a:t>
            </a:r>
          </a:p>
          <a:p>
            <a:r>
              <a:rPr lang="es-PE" dirty="0"/>
              <a:t>        //</a:t>
            </a:r>
            <a:r>
              <a:rPr lang="es-PE" dirty="0" err="1"/>
              <a:t>pdf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if</a:t>
            </a:r>
            <a:r>
              <a:rPr lang="es-PE" dirty="0"/>
              <a:t> ( /\.(</a:t>
            </a:r>
            <a:r>
              <a:rPr lang="es-PE" dirty="0" err="1"/>
              <a:t>pdf</a:t>
            </a:r>
            <a:r>
              <a:rPr lang="es-PE" dirty="0"/>
              <a:t>)$/</a:t>
            </a:r>
            <a:r>
              <a:rPr lang="es-PE" dirty="0" err="1"/>
              <a:t>i.test</a:t>
            </a:r>
            <a:r>
              <a:rPr lang="es-PE" dirty="0"/>
              <a:t>(file.name) ) {</a:t>
            </a:r>
          </a:p>
          <a:p>
            <a:r>
              <a:rPr lang="es-PE" dirty="0"/>
              <a:t>          </a:t>
            </a:r>
            <a:r>
              <a:rPr lang="es-PE" dirty="0" err="1"/>
              <a:t>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file-</a:t>
            </a:r>
            <a:r>
              <a:rPr lang="es-PE" dirty="0" err="1"/>
              <a:t>pdf</a:t>
            </a:r>
            <a:r>
              <a:rPr lang="es-PE" dirty="0"/>
              <a:t>-o');</a:t>
            </a:r>
          </a:p>
          <a:p>
            <a:r>
              <a:rPr lang="es-PE" dirty="0"/>
              <a:t>        }</a:t>
            </a:r>
          </a:p>
          <a:p>
            <a:r>
              <a:rPr lang="es-PE" dirty="0"/>
              <a:t>        </a:t>
            </a:r>
            <a:r>
              <a:rPr lang="es-PE" dirty="0" err="1"/>
              <a:t>preview.appendChild</a:t>
            </a:r>
            <a:r>
              <a:rPr lang="es-PE" dirty="0"/>
              <a:t>(</a:t>
            </a:r>
            <a:r>
              <a:rPr lang="es-PE" dirty="0" err="1"/>
              <a:t>icon</a:t>
            </a:r>
            <a:r>
              <a:rPr lang="es-PE" dirty="0"/>
              <a:t>);</a:t>
            </a:r>
          </a:p>
          <a:p>
            <a:r>
              <a:rPr lang="es-PE" dirty="0"/>
              <a:t>      }      </a:t>
            </a:r>
          </a:p>
          <a:p>
            <a:r>
              <a:rPr lang="es-PE" dirty="0"/>
              <a:t>      </a:t>
            </a:r>
          </a:p>
          <a:p>
            <a:r>
              <a:rPr lang="es-PE" dirty="0"/>
              <a:t>      </a:t>
            </a:r>
            <a:r>
              <a:rPr lang="es-PE" dirty="0" err="1"/>
              <a:t>col.setAttribute</a:t>
            </a:r>
            <a:r>
              <a:rPr lang="es-PE" dirty="0"/>
              <a:t>('data-</a:t>
            </a:r>
            <a:r>
              <a:rPr lang="es-PE" dirty="0" err="1"/>
              <a:t>ts</a:t>
            </a:r>
            <a:r>
              <a:rPr lang="es-PE" dirty="0"/>
              <a:t>-file', file.name);</a:t>
            </a:r>
          </a:p>
          <a:p>
            <a:r>
              <a:rPr lang="es-PE" dirty="0"/>
              <a:t>      </a:t>
            </a:r>
            <a:r>
              <a:rPr lang="es-PE" dirty="0" err="1"/>
              <a:t>col.appendChild</a:t>
            </a:r>
            <a:r>
              <a:rPr lang="es-PE" dirty="0"/>
              <a:t>(</a:t>
            </a:r>
            <a:r>
              <a:rPr lang="es-PE" dirty="0" err="1"/>
              <a:t>preview</a:t>
            </a:r>
            <a:r>
              <a:rPr lang="es-PE" dirty="0"/>
              <a:t>);</a:t>
            </a:r>
          </a:p>
          <a:p>
            <a:r>
              <a:rPr lang="es-PE" dirty="0"/>
              <a:t>      //</a:t>
            </a:r>
            <a:r>
              <a:rPr lang="es-PE" dirty="0" err="1"/>
              <a:t>add</a:t>
            </a:r>
            <a:r>
              <a:rPr lang="es-PE" dirty="0"/>
              <a:t> a </a:t>
            </a:r>
            <a:r>
              <a:rPr lang="es-PE" dirty="0" err="1"/>
              <a:t>button</a:t>
            </a:r>
            <a:r>
              <a:rPr lang="es-PE" dirty="0"/>
              <a:t> </a:t>
            </a:r>
            <a:r>
              <a:rPr lang="es-PE" dirty="0" err="1"/>
              <a:t>inside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div.thumbnail</a:t>
            </a:r>
            <a:endParaRPr lang="es-PE" dirty="0"/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btnRemove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</a:t>
            </a:r>
            <a:r>
              <a:rPr lang="es-PE" dirty="0" err="1"/>
              <a:t>button</a:t>
            </a:r>
            <a:r>
              <a:rPr lang="es-PE" dirty="0"/>
              <a:t>');</a:t>
            </a:r>
          </a:p>
          <a:p>
            <a:r>
              <a:rPr lang="es-PE" dirty="0"/>
              <a:t>      </a:t>
            </a:r>
            <a:r>
              <a:rPr lang="es-PE" dirty="0" err="1"/>
              <a:t>btnRemove.addEventListener</a:t>
            </a:r>
            <a:r>
              <a:rPr lang="es-PE" dirty="0"/>
              <a:t>('</a:t>
            </a:r>
            <a:r>
              <a:rPr lang="es-PE" dirty="0" err="1"/>
              <a:t>click</a:t>
            </a:r>
            <a:r>
              <a:rPr lang="es-PE" dirty="0"/>
              <a:t>', </a:t>
            </a:r>
            <a:r>
              <a:rPr lang="es-PE" dirty="0" err="1"/>
              <a:t>function</a:t>
            </a:r>
            <a:r>
              <a:rPr lang="es-PE" dirty="0"/>
              <a:t>(x){</a:t>
            </a:r>
          </a:p>
          <a:p>
            <a:r>
              <a:rPr lang="es-PE" dirty="0"/>
              <a:t>        console.log(file.name);</a:t>
            </a:r>
          </a:p>
          <a:p>
            <a:r>
              <a:rPr lang="es-PE" dirty="0"/>
              <a:t>        //</a:t>
            </a:r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element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list</a:t>
            </a:r>
            <a:r>
              <a:rPr lang="es-PE" dirty="0"/>
              <a:t> of </a:t>
            </a:r>
            <a:r>
              <a:rPr lang="es-PE" dirty="0" err="1"/>
              <a:t>images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col.parentNode.removeChild</a:t>
            </a:r>
            <a:r>
              <a:rPr lang="es-PE" dirty="0"/>
              <a:t>(col);</a:t>
            </a:r>
          </a:p>
          <a:p>
            <a:r>
              <a:rPr lang="es-PE" dirty="0"/>
              <a:t>        //</a:t>
            </a:r>
            <a:r>
              <a:rPr lang="es-PE" dirty="0" err="1"/>
              <a:t>remove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current</a:t>
            </a:r>
            <a:r>
              <a:rPr lang="es-PE" dirty="0"/>
              <a:t> file </a:t>
            </a:r>
            <a:r>
              <a:rPr lang="es-PE" dirty="0" err="1"/>
              <a:t>from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list</a:t>
            </a:r>
            <a:endParaRPr lang="es-PE" dirty="0"/>
          </a:p>
          <a:p>
            <a:r>
              <a:rPr lang="es-PE" dirty="0"/>
              <a:t>        </a:t>
            </a:r>
            <a:r>
              <a:rPr lang="es-PE" dirty="0" err="1"/>
              <a:t>delete</a:t>
            </a:r>
            <a:r>
              <a:rPr lang="es-PE" dirty="0"/>
              <a:t> </a:t>
            </a:r>
            <a:r>
              <a:rPr lang="es-PE" dirty="0" err="1"/>
              <a:t>imagenes</a:t>
            </a:r>
            <a:r>
              <a:rPr lang="es-PE" dirty="0"/>
              <a:t>[file.name];</a:t>
            </a:r>
          </a:p>
          <a:p>
            <a:r>
              <a:rPr lang="es-PE" dirty="0"/>
              <a:t>      },false);</a:t>
            </a:r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spanTitle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</a:t>
            </a:r>
            <a:r>
              <a:rPr lang="es-PE" dirty="0" err="1"/>
              <a:t>span</a:t>
            </a:r>
            <a:r>
              <a:rPr lang="es-PE" dirty="0"/>
              <a:t>');</a:t>
            </a:r>
          </a:p>
          <a:p>
            <a:r>
              <a:rPr lang="es-PE" dirty="0"/>
              <a:t>      </a:t>
            </a:r>
            <a:r>
              <a:rPr lang="es-PE" dirty="0" err="1"/>
              <a:t>spanTitle.appendChild</a:t>
            </a:r>
            <a:r>
              <a:rPr lang="es-PE" dirty="0"/>
              <a:t>(</a:t>
            </a:r>
            <a:r>
              <a:rPr lang="es-PE" dirty="0" err="1"/>
              <a:t>document.createTextNode</a:t>
            </a:r>
            <a:r>
              <a:rPr lang="es-PE" dirty="0"/>
              <a:t>(file.name));</a:t>
            </a:r>
          </a:p>
          <a:p>
            <a:r>
              <a:rPr lang="es-PE" dirty="0"/>
              <a:t>      </a:t>
            </a:r>
            <a:r>
              <a:rPr lang="es-PE" dirty="0" err="1"/>
              <a:t>var</a:t>
            </a:r>
            <a:r>
              <a:rPr lang="es-PE" dirty="0"/>
              <a:t> </a:t>
            </a:r>
            <a:r>
              <a:rPr lang="es-PE" dirty="0" err="1"/>
              <a:t>btnIcon</a:t>
            </a:r>
            <a:r>
              <a:rPr lang="es-PE" dirty="0"/>
              <a:t> = </a:t>
            </a:r>
            <a:r>
              <a:rPr lang="es-PE" dirty="0" err="1"/>
              <a:t>document.createElement</a:t>
            </a:r>
            <a:r>
              <a:rPr lang="es-PE" dirty="0"/>
              <a:t>('i');</a:t>
            </a:r>
          </a:p>
          <a:p>
            <a:r>
              <a:rPr lang="es-PE" dirty="0"/>
              <a:t>      </a:t>
            </a:r>
            <a:r>
              <a:rPr lang="es-PE" dirty="0" err="1"/>
              <a:t>btnIcon.setAttribute</a:t>
            </a:r>
            <a:r>
              <a:rPr lang="es-PE" dirty="0"/>
              <a:t>('</a:t>
            </a:r>
            <a:r>
              <a:rPr lang="es-PE" dirty="0" err="1"/>
              <a:t>class</a:t>
            </a:r>
            <a:r>
              <a:rPr lang="es-PE" dirty="0"/>
              <a:t>','fa fa-times-</a:t>
            </a:r>
            <a:r>
              <a:rPr lang="es-PE" dirty="0" err="1"/>
              <a:t>circle</a:t>
            </a:r>
            <a:r>
              <a:rPr lang="es-PE" dirty="0"/>
              <a:t>');</a:t>
            </a:r>
          </a:p>
          <a:p>
            <a:r>
              <a:rPr lang="es-PE" dirty="0"/>
              <a:t>      </a:t>
            </a:r>
            <a:r>
              <a:rPr lang="es-PE" dirty="0" err="1"/>
              <a:t>btnRemove.appendChild</a:t>
            </a:r>
            <a:r>
              <a:rPr lang="es-PE" dirty="0"/>
              <a:t>(</a:t>
            </a:r>
            <a:r>
              <a:rPr lang="es-PE" dirty="0" err="1"/>
              <a:t>btnIcon</a:t>
            </a:r>
            <a:r>
              <a:rPr lang="es-PE" dirty="0"/>
              <a:t>);</a:t>
            </a:r>
          </a:p>
          <a:p>
            <a:r>
              <a:rPr lang="es-PE" dirty="0"/>
              <a:t>      </a:t>
            </a:r>
            <a:r>
              <a:rPr lang="es-PE" dirty="0" err="1"/>
              <a:t>fileInfo.appendChild</a:t>
            </a:r>
            <a:r>
              <a:rPr lang="es-PE" dirty="0"/>
              <a:t>(</a:t>
            </a:r>
            <a:r>
              <a:rPr lang="es-PE" dirty="0" err="1"/>
              <a:t>spanTitle</a:t>
            </a:r>
            <a:r>
              <a:rPr lang="es-PE" dirty="0"/>
              <a:t>);</a:t>
            </a:r>
          </a:p>
          <a:p>
            <a:r>
              <a:rPr lang="es-PE" dirty="0"/>
              <a:t>      </a:t>
            </a:r>
            <a:r>
              <a:rPr lang="es-PE" dirty="0" err="1"/>
              <a:t>fileInfo.appendChild</a:t>
            </a:r>
            <a:r>
              <a:rPr lang="es-PE" dirty="0"/>
              <a:t>(</a:t>
            </a:r>
            <a:r>
              <a:rPr lang="es-PE" dirty="0" err="1"/>
              <a:t>btnRemove</a:t>
            </a:r>
            <a:r>
              <a:rPr lang="es-PE" dirty="0"/>
              <a:t>);</a:t>
            </a:r>
          </a:p>
          <a:p>
            <a:r>
              <a:rPr lang="es-PE" dirty="0"/>
              <a:t>      </a:t>
            </a:r>
            <a:r>
              <a:rPr lang="es-PE" dirty="0" err="1"/>
              <a:t>col.appendChild</a:t>
            </a:r>
            <a:r>
              <a:rPr lang="es-PE" dirty="0"/>
              <a:t>(</a:t>
            </a:r>
            <a:r>
              <a:rPr lang="es-PE" dirty="0" err="1"/>
              <a:t>fileInfo</a:t>
            </a:r>
            <a:r>
              <a:rPr lang="es-PE" dirty="0"/>
              <a:t>);</a:t>
            </a:r>
          </a:p>
          <a:p>
            <a:r>
              <a:rPr lang="es-PE" dirty="0"/>
              <a:t>      </a:t>
            </a:r>
            <a:r>
              <a:rPr lang="es-PE" dirty="0" err="1"/>
              <a:t>document.getElementById</a:t>
            </a:r>
            <a:r>
              <a:rPr lang="es-PE" dirty="0"/>
              <a:t>('</a:t>
            </a:r>
            <a:r>
              <a:rPr lang="es-PE" dirty="0" err="1"/>
              <a:t>to_upload</a:t>
            </a:r>
            <a:r>
              <a:rPr lang="es-PE" dirty="0"/>
              <a:t>').</a:t>
            </a:r>
            <a:r>
              <a:rPr lang="es-PE" dirty="0" err="1"/>
              <a:t>getElementsByTagName</a:t>
            </a:r>
            <a:r>
              <a:rPr lang="es-PE" dirty="0"/>
              <a:t>('div')[0].</a:t>
            </a:r>
            <a:r>
              <a:rPr lang="es-PE" dirty="0" err="1"/>
              <a:t>appendChild</a:t>
            </a:r>
            <a:r>
              <a:rPr lang="es-PE" dirty="0"/>
              <a:t>(col);</a:t>
            </a:r>
          </a:p>
          <a:p>
            <a:r>
              <a:rPr lang="es-PE" dirty="0"/>
              <a:t>      </a:t>
            </a:r>
            <a:r>
              <a:rPr lang="es-PE" dirty="0" err="1"/>
              <a:t>imagenes</a:t>
            </a:r>
            <a:r>
              <a:rPr lang="es-PE" dirty="0"/>
              <a:t>[file.name] = file;</a:t>
            </a:r>
          </a:p>
          <a:p>
            <a:r>
              <a:rPr lang="es-PE" dirty="0"/>
              <a:t>    }, false);</a:t>
            </a:r>
          </a:p>
          <a:p>
            <a:r>
              <a:rPr lang="es-PE" dirty="0"/>
              <a:t>  }</a:t>
            </a:r>
          </a:p>
          <a:p>
            <a:endParaRPr lang="es-PE" dirty="0"/>
          </a:p>
          <a:p>
            <a:r>
              <a:rPr lang="es-PE" dirty="0"/>
              <a:t>  </a:t>
            </a:r>
            <a:r>
              <a:rPr lang="es-PE" dirty="0" err="1"/>
              <a:t>reader.readAsDataURL</a:t>
            </a:r>
            <a:r>
              <a:rPr lang="es-PE" dirty="0"/>
              <a:t>(file);</a:t>
            </a:r>
          </a:p>
          <a:p>
            <a:r>
              <a:rPr lang="es-PE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18E8-C685-4E88-BCD4-8094A31ADDD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306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="stylesheet"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="https://cdnjs.cloudflare.com/ajax/libs/font-awesome/6.2.0/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/all.min.css"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asp-append-version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/&gt;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P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="~/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/visor.css" </a:t>
            </a:r>
            <a:r>
              <a:rPr lang="es-PE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asp-append-version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/&gt;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to_upload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it-I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 class="fa fa-cloud-upload"&gt;&lt;/i&gt;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&lt;a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="#"&gt;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Selecciona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="file" id="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imagenes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imagenes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[]" 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/*"  /&gt;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&lt;/a&gt;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 arrastra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aqu&amp;iacute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las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imagenes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subir.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&lt;div&gt;&lt;/div&gt;</a:t>
            </a: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Scripts{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s-P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="~/</a:t>
            </a:r>
            <a:r>
              <a:rPr lang="es-PE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/visor.js"&gt;&lt;/</a:t>
            </a:r>
            <a:r>
              <a:rPr lang="es-P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18E8-C685-4E88-BCD4-8094A31ADDD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159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5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00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39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13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0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24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34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020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588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789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0268-D35E-4FAB-B19D-05A57BE60EFA}" type="datetimeFigureOut">
              <a:rPr lang="es-PE" smtClean="0"/>
              <a:t>21/11/2022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27D6-5AA4-4282-8D5D-B882D14042B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4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1. Creamos un nuevo Controlador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" y="391886"/>
            <a:ext cx="12105794" cy="59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8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10. Enviando la imagen como base64</a:t>
            </a:r>
          </a:p>
          <a:p>
            <a:pPr algn="ctr"/>
            <a:r>
              <a:rPr lang="es-PE" b="1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4" y="391886"/>
            <a:ext cx="11436664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3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6" y="391886"/>
            <a:ext cx="11834079" cy="63699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11. Trabajamos en el evento “</a:t>
            </a:r>
            <a:r>
              <a:rPr lang="es-PE" b="1" dirty="0" err="1"/>
              <a:t>onmessage</a:t>
            </a:r>
            <a:r>
              <a:rPr lang="es-PE" b="1" dirty="0"/>
              <a:t>”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669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12. Notificando al socket de </a:t>
            </a:r>
            <a:r>
              <a:rPr lang="es-PE" b="1"/>
              <a:t>la eliminación</a:t>
            </a:r>
            <a:endParaRPr lang="es-PE" b="1" dirty="0"/>
          </a:p>
          <a:p>
            <a:pPr algn="ctr"/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391886"/>
            <a:ext cx="10893778" cy="63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2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" y="701286"/>
            <a:ext cx="12079111" cy="544181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13. Elaborando la lógica 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4133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11" y="393877"/>
            <a:ext cx="4046708" cy="646412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14. Creamos una carpeta y agregamos los archivos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7112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8" y="1027906"/>
            <a:ext cx="10224734" cy="547410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15. Inyectamos el “</a:t>
            </a:r>
            <a:r>
              <a:rPr lang="es-PE" b="1" dirty="0" err="1"/>
              <a:t>IWebHostEnviroment</a:t>
            </a:r>
            <a:r>
              <a:rPr lang="es-PE" b="1" dirty="0"/>
              <a:t>” para leer directorios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3695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16. Listamos los archivos</a:t>
            </a:r>
          </a:p>
          <a:p>
            <a:pPr algn="ctr"/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4" y="391886"/>
            <a:ext cx="10954063" cy="64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4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17. Listamos los archivos</a:t>
            </a:r>
          </a:p>
          <a:p>
            <a:pPr algn="ctr"/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68" y="391886"/>
            <a:ext cx="10940176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6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9" y="471220"/>
            <a:ext cx="10729030" cy="638678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18. Crear un método </a:t>
            </a:r>
            <a:r>
              <a:rPr lang="es-PE" b="1" dirty="0" err="1"/>
              <a:t>guardarArchivo</a:t>
            </a:r>
            <a:endParaRPr lang="es-PE" b="1" dirty="0"/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9405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1" y="364149"/>
            <a:ext cx="10848624" cy="64938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19. Añadir parámetros al método “</a:t>
            </a:r>
            <a:r>
              <a:rPr lang="es-PE" b="1" dirty="0" err="1"/>
              <a:t>preview</a:t>
            </a:r>
            <a:r>
              <a:rPr lang="es-PE" b="1" dirty="0"/>
              <a:t>”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6468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2. Elegimos un “Controlador de MVC en blanco”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" y="365125"/>
            <a:ext cx="12089946" cy="63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1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391887"/>
            <a:ext cx="10818669" cy="64661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20. Solo si insertar es “1” lo hacemos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79664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44" y="526200"/>
            <a:ext cx="12192000" cy="62076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21. Al momento de listar , pasamos como parámetro “0”</a:t>
            </a:r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9996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22. Eliminar de la Carpeta</a:t>
            </a:r>
          </a:p>
          <a:p>
            <a:pPr algn="ctr"/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" y="391886"/>
            <a:ext cx="11943375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" y="511206"/>
            <a:ext cx="11643959" cy="60578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23. Indicando la </a:t>
            </a:r>
            <a:r>
              <a:rPr lang="es-PE" b="1" dirty="0" err="1"/>
              <a:t>logica</a:t>
            </a:r>
            <a:endParaRPr lang="es-PE" b="1" dirty="0"/>
          </a:p>
          <a:p>
            <a:pPr algn="ctr"/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039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3. Indicamos un nombre al </a:t>
            </a:r>
            <a:r>
              <a:rPr lang="es-PE" b="1" dirty="0" err="1"/>
              <a:t>controller</a:t>
            </a:r>
            <a:r>
              <a:rPr lang="es-PE" b="1" dirty="0"/>
              <a:t> , en este caso “Visor”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5" y="410746"/>
            <a:ext cx="11554270" cy="64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80" y="474133"/>
            <a:ext cx="10522677" cy="638386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4. Creamos un JS llamado “visor.js” y la vista </a:t>
            </a:r>
            <a:r>
              <a:rPr lang="es-PE" b="1" dirty="0" err="1"/>
              <a:t>Index</a:t>
            </a:r>
            <a:r>
              <a:rPr lang="es-PE" b="1" dirty="0"/>
              <a:t> asociada al </a:t>
            </a:r>
            <a:r>
              <a:rPr lang="es-PE" b="1" dirty="0" err="1"/>
              <a:t>controller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159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821"/>
            <a:ext cx="12223044" cy="50637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5. Arrastrar el JS “visor.js”</a:t>
            </a:r>
          </a:p>
        </p:txBody>
      </p:sp>
    </p:spTree>
    <p:extLst>
      <p:ext uri="{BB962C8B-B14F-4D97-AF65-F5344CB8AC3E}">
        <p14:creationId xmlns:p14="http://schemas.microsoft.com/office/powerpoint/2010/main" val="106881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" y="391886"/>
            <a:ext cx="12011426" cy="628991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6. Indicamos el link al menú</a:t>
            </a:r>
          </a:p>
        </p:txBody>
      </p:sp>
    </p:spTree>
    <p:extLst>
      <p:ext uri="{BB962C8B-B14F-4D97-AF65-F5344CB8AC3E}">
        <p14:creationId xmlns:p14="http://schemas.microsoft.com/office/powerpoint/2010/main" val="384802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" y="564444"/>
            <a:ext cx="12137531" cy="61919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7. Creamos un archivo CSS y pegamos el siguiente código</a:t>
            </a:r>
          </a:p>
        </p:txBody>
      </p:sp>
    </p:spTree>
    <p:extLst>
      <p:ext uri="{BB962C8B-B14F-4D97-AF65-F5344CB8AC3E}">
        <p14:creationId xmlns:p14="http://schemas.microsoft.com/office/powerpoint/2010/main" val="349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421"/>
            <a:ext cx="12181858" cy="619195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8. Creamos un archivo JS y pegamos el siguiente código</a:t>
            </a:r>
          </a:p>
          <a:p>
            <a:pPr algn="ctr"/>
            <a:r>
              <a:rPr lang="es-P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7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910"/>
            <a:ext cx="12192000" cy="618260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31044" y="0"/>
            <a:ext cx="12192000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/>
          </a:p>
          <a:p>
            <a:pPr algn="ctr"/>
            <a:r>
              <a:rPr lang="es-PE" b="1" dirty="0"/>
              <a:t>9. Arrastramos los archivos y pegamos el código HTML</a:t>
            </a:r>
          </a:p>
          <a:p>
            <a:pPr algn="ctr"/>
            <a:r>
              <a:rPr lang="es-P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731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1740</Words>
  <Application>Microsoft Office PowerPoint</Application>
  <PresentationFormat>Panorámica</PresentationFormat>
  <Paragraphs>265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Roldan Huayllasco</cp:lastModifiedBy>
  <cp:revision>40</cp:revision>
  <dcterms:created xsi:type="dcterms:W3CDTF">2022-11-14T14:23:23Z</dcterms:created>
  <dcterms:modified xsi:type="dcterms:W3CDTF">2022-11-22T04:42:06Z</dcterms:modified>
</cp:coreProperties>
</file>