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4" autoAdjust="0"/>
  </p:normalViewPr>
  <p:slideViewPr>
    <p:cSldViewPr snapToGrid="0">
      <p:cViewPr varScale="1">
        <p:scale>
          <a:sx n="88" d="100"/>
          <a:sy n="88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F54CE-9E50-4FA2-92D5-D9CDC553173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2935-77E1-4560-9661-6C42725E75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667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="mb-3 d-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&lt;b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staticEmail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="col-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m-2"&gt;Nombre del Usuario con quien chateara&lt;/b&gt;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type="text"  class="form-control m-2" id="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txtnombreusuario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&lt;div id="chat"&gt;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chat_header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"&gt;Chat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Tiempo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Real&lt;/div&gt;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id="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 class="chat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chat_other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"&gt;&lt;div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chat_message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amigo&lt;/div&gt;&lt;div class="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Licito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&lt;/div&gt;&lt;/div&gt;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false;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&lt;iframe name="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hidden_iframe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id="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hidden_iframe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style="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display:none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onload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="if(submitted){add()}"&gt;&lt;/iframe&gt;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id="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-form"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onsubmit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="submitted=true"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action="https://docs.google.com/forms/d/1-PRLoHTtgldV5cNTvmVyjf-rf1p1kLhzKGXn2i1XGhQ/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formResponse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method="POST" target="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hidden_iframe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="entry.1732478127"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-q-short" id="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txtmensaje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="auto" aria-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name="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draftResponse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type="hidden" value='[,,"-2195881827543510175"]&amp;#10;'&gt;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name="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pageHistory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type="hidden" value="0"&gt;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name="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fvv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type="hidden" value="0"&gt;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name="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fbzx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type="hidden" value="-2195881827543510175"&gt;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jfk-button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jfk-button-action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 id="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ss-submit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="Enviar" </a:t>
            </a:r>
            <a:r>
              <a:rPr lang="es-P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="Enviar()"&gt;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</a:t>
            </a:r>
            <a:r>
              <a:rPr lang="es-PE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s-P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2935-77E1-4560-9661-6C42725E750A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197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 smtClean="0"/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"https://fonts.googleapis.com/css2?family=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Oswald&amp;display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=swap";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#chat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480px;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480px;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silver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(100vw - 40px);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font-family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Oswald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position: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chat_header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flex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justify-content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center;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align-items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center;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15px;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border-bottom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gray;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color: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margin-bottom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8px;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18px;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.chat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14px;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black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8px;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220px;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border-radius: 10px 10px 10px 0;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(100% - 48px);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0.85em;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-break: break-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</a:t>
            </a:r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chat_name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text-transform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font-size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0.75em;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4px 0 2px;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chat_other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border-radius: 10px 10px 0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margin-left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(100% - 249px);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-color: grey;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#chat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position: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bottom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(100% - 20px);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#chat input[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(100% - 70px);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box-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grey;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font-family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"Montserrat",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#chat input[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position: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absolute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box-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-box;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padding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margin-left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-1px;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1px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solid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grey;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font-family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"Montserrat",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sans-serif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cursor: pointer;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#chat input[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"]: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hover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background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grey;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color: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chat_s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-y: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max-height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360px;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::-webkit-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13px;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::-webkit-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scrollbar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thumb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border-radius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10px;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-webkit-box-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shadow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inset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0 0 4px #</a:t>
            </a:r>
            <a:r>
              <a:rPr lang="es-P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fff</a:t>
            </a:r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background: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 0, 0, 0.2);</a:t>
            </a:r>
          </a:p>
          <a:p>
            <a:r>
              <a:rPr lang="es-P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2935-77E1-4560-9661-6C42725E750A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876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5C2935-77E1-4560-9661-6C42725E750A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61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41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13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325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48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14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32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994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76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8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6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50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3BCC-1348-4D14-A1FA-44AF55A5AD2F}" type="datetimeFigureOut">
              <a:rPr lang="es-PE" smtClean="0"/>
              <a:t>11/11/2022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D018-870F-4B85-A442-D6155FC1EA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18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6" y="408493"/>
            <a:ext cx="6705600" cy="644950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1. Creamos un nuevo Controlador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18903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0" y="533400"/>
            <a:ext cx="10790596" cy="63246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10. Validamos la información de los “Input”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154773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9" y="548029"/>
            <a:ext cx="11062341" cy="60557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11. </a:t>
            </a:r>
            <a:r>
              <a:rPr lang="es-PE" b="1" dirty="0" smtClean="0"/>
              <a:t>Nos conectamos al Socket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24935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7" y="576541"/>
            <a:ext cx="12131133" cy="602005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12. Creamos una clase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8052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552728"/>
            <a:ext cx="9742714" cy="605054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13. </a:t>
            </a:r>
            <a:r>
              <a:rPr lang="es-PE" b="1" dirty="0" smtClean="0"/>
              <a:t>Indicamos un nombre a la clase “</a:t>
            </a:r>
            <a:r>
              <a:rPr lang="es-PE" b="1" dirty="0" err="1" smtClean="0"/>
              <a:t>ChatCLS</a:t>
            </a:r>
            <a:r>
              <a:rPr lang="es-PE" b="1" dirty="0" smtClean="0"/>
              <a:t>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4076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939"/>
            <a:ext cx="12192000" cy="432324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14. Indicamos algunas propiedades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88241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14" y="453097"/>
            <a:ext cx="11535571" cy="6320861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15. Creamos un método llamado “</a:t>
            </a:r>
            <a:r>
              <a:rPr lang="es-PE" b="1" dirty="0" err="1" smtClean="0"/>
              <a:t>guardarMensaje</a:t>
            </a:r>
            <a:r>
              <a:rPr lang="es-PE" b="1" dirty="0" smtClean="0"/>
              <a:t>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0649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16. Llamamos al método “</a:t>
            </a:r>
            <a:r>
              <a:rPr lang="es-PE" b="1" dirty="0" err="1" smtClean="0"/>
              <a:t>guardarMensaje</a:t>
            </a:r>
            <a:r>
              <a:rPr lang="es-PE" b="1" dirty="0" smtClean="0"/>
              <a:t>”</a:t>
            </a:r>
            <a:endParaRPr lang="es-PE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2" y="408493"/>
            <a:ext cx="11348204" cy="64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9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88" y="433032"/>
            <a:ext cx="11146572" cy="642496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17. Listar Chat método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99076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18. Recibir el contador y pintar en pantalla</a:t>
            </a:r>
            <a:endParaRPr lang="es-PE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6" y="408493"/>
            <a:ext cx="10712567" cy="64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0" y="422174"/>
            <a:ext cx="10842338" cy="6435826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smtClean="0"/>
              <a:t>19. </a:t>
            </a:r>
            <a:r>
              <a:rPr lang="es-PE" b="1" dirty="0" smtClean="0"/>
              <a:t>Recibir el contador y pintar en pantalla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80086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5" y="581025"/>
            <a:ext cx="9525000" cy="62769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21771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2. Creamos un </a:t>
            </a:r>
            <a:r>
              <a:rPr lang="es-PE" b="1" dirty="0" err="1" smtClean="0"/>
              <a:t>controller</a:t>
            </a:r>
            <a:r>
              <a:rPr lang="es-PE" b="1" dirty="0" smtClean="0"/>
              <a:t> llamado “Chat”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325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685"/>
            <a:ext cx="12178012" cy="574765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3. Creamos una vista y su archivo JS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18921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857"/>
            <a:ext cx="12192000" cy="576455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4. Creamos un link llamado “Chat”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404763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2642"/>
            <a:ext cx="11968681" cy="618258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5. Copiamos el HTML del Chat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52810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496462"/>
            <a:ext cx="11234057" cy="63615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6. Copiamos el CSS del Chat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16920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4377"/>
            <a:ext cx="12192000" cy="58324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7. </a:t>
            </a:r>
            <a:r>
              <a:rPr lang="es-PE" b="1" dirty="0" err="1" smtClean="0"/>
              <a:t>Linkeamos</a:t>
            </a:r>
            <a:r>
              <a:rPr lang="es-PE" b="1" dirty="0" smtClean="0"/>
              <a:t> el CSS al HTML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63144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377"/>
            <a:ext cx="12115800" cy="371046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8. Creamos la función llamada Enviar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5191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5128"/>
            <a:ext cx="12192000" cy="379013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40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9. Leemos los valores de los Input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135292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878</Words>
  <Application>Microsoft Office PowerPoint</Application>
  <PresentationFormat>Panorámica</PresentationFormat>
  <Paragraphs>150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Elifio Roldán Huayllasco</dc:creator>
  <cp:lastModifiedBy>Elifio Roldán Huayllasco</cp:lastModifiedBy>
  <cp:revision>40</cp:revision>
  <dcterms:created xsi:type="dcterms:W3CDTF">2022-11-10T19:42:54Z</dcterms:created>
  <dcterms:modified xsi:type="dcterms:W3CDTF">2022-11-11T20:04:24Z</dcterms:modified>
</cp:coreProperties>
</file>