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FDEB5-3FCB-43DF-A853-8AF5E8988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FDA536-0118-4353-A44F-8982513E7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5B0E0-821F-4ABE-A128-72544342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698E-712C-4DE2-999E-371D8023776B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6AD2ED-6E7A-4E5D-B021-D5F5B3DC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D48A3-BBD2-49D1-9F6C-352C66D5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2CA4-D4D5-46A8-8734-0CEB9271B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72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E365F-670C-4572-8F5C-738C20F2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89CE92-D766-495B-B4A3-7026DE9C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28015-DFA5-47B8-A8FE-64CAD36F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698E-712C-4DE2-999E-371D8023776B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DC58A4-07D0-4C0E-ABEB-ECCC9E02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818E9C-64DC-4AE9-A05A-51A3F1A6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2CA4-D4D5-46A8-8734-0CEB9271B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34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01841D6-0AD5-476C-A21B-D4E5B889B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8C8ABB-DA1D-4781-8F1D-8489EF734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5593AF-99B0-4A54-9153-E1BCBF23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698E-712C-4DE2-999E-371D8023776B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EFD7B3-853C-4012-924B-B1A76AFD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DD8B2-E6C7-4031-B967-37A29792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2CA4-D4D5-46A8-8734-0CEB9271B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14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FD59B-0A0F-412A-A6F9-A176612C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66F10-C6D7-4C33-B77D-94725051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AB2AB7-CCE4-4461-A5E0-CF1A6B68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698E-712C-4DE2-999E-371D8023776B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436F3-784A-4C59-A74B-A5E84029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501B1-F95A-4302-B616-99C4D8E6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2CA4-D4D5-46A8-8734-0CEB9271B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9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A958D-7411-4D79-91ED-37C97641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BFD96E-5A0E-4745-B2C3-859C9270E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2B3DBF-9EB4-4F53-B739-57D5279F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698E-712C-4DE2-999E-371D8023776B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83AA1F-FB6A-46EB-AD0C-0ECAF046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486CFB-3908-494C-85FE-761DC8ED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2CA4-D4D5-46A8-8734-0CEB9271B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7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2112E-261D-434B-8AFB-F6107035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62224-57CE-4000-AC69-3CE167FDF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8543ED-B45A-4F5E-9949-323D145E1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172C75-67C0-40C2-A4E3-EEC404B5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698E-712C-4DE2-999E-371D8023776B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E843E5-86C7-4EC9-BA96-2965A06F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14D15A-0009-42BC-A82D-B65EB22F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2CA4-D4D5-46A8-8734-0CEB9271B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98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F0A4A-138A-46BB-B6DD-4D60C590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F5786C-301A-4F8D-B079-66C48CE27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8D3D59-FBD2-4458-B7B8-1CD46B476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B6BFD8-7BD7-4522-8341-F69EAF215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D2C88D-A42D-46A7-8DF4-DBD78B01A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EC0219-1343-4712-8684-A2F64AD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698E-712C-4DE2-999E-371D8023776B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2A74A-0711-4A35-9642-20617394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8F6BDC-C176-4C1F-8CC8-04BF08CC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2CA4-D4D5-46A8-8734-0CEB9271B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68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3CA23-7040-40FD-BEB5-26928443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DF8B63-B5D1-42D5-B927-28D1C655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698E-712C-4DE2-999E-371D8023776B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5502D5-6165-4E07-B7B5-BDEEE634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779F52-CDD5-40D7-9CF6-B21C9677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2CA4-D4D5-46A8-8734-0CEB9271B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08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C853D6-0842-43BD-828D-61CB29AE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698E-712C-4DE2-999E-371D8023776B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EC1888-F6D5-4F23-A9F1-BFDF6C39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74C0C8-5857-446D-B348-624624D4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2CA4-D4D5-46A8-8734-0CEB9271B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80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9A066-16A8-4DE3-B06A-1C653152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2C50-CD47-4863-BB85-EA78DF62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493833-EA7A-48D7-A3AD-A144C298D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B9C43E-9DE6-47DB-8541-53D63E20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698E-712C-4DE2-999E-371D8023776B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D47DD4-EABE-46A2-927C-F411D6BD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DF840D-66A1-465D-8033-595BCB3E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2CA4-D4D5-46A8-8734-0CEB9271B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67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6C7C1-6898-4EA1-A0A9-DA211542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72BA5D-772B-48DA-8F52-27FA13E80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E846C9-B2B8-49E6-A020-03667C835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CB5C38-AA86-4CA5-BC09-4668BCEF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698E-712C-4DE2-999E-371D8023776B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413AB0-4CA9-4A68-9A0F-5A891837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46F590-7328-4C73-8FE1-7CA46A4A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2CA4-D4D5-46A8-8734-0CEB9271B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39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2A645-8807-4F04-93B7-04E65591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17F2F7-7DEA-4C11-AAE6-15992D8C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151882-D1AC-42CE-B8C8-BBD4B3548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8698E-712C-4DE2-999E-371D8023776B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19892A-C2B2-4471-9700-A27BDA187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4447D3-FA06-43FC-AA01-59FBCC246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2CA4-D4D5-46A8-8734-0CEB9271B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53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B934F1-F9B1-41D6-ABC0-EB74F99B8991}"/>
              </a:ext>
            </a:extLst>
          </p:cNvPr>
          <p:cNvSpPr txBox="1"/>
          <p:nvPr/>
        </p:nvSpPr>
        <p:spPr>
          <a:xfrm>
            <a:off x="578498" y="2484150"/>
            <a:ext cx="9209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Задание 4.1</a:t>
            </a:r>
          </a:p>
          <a:p>
            <a:endParaRPr lang="ru-RU" sz="2800" dirty="0"/>
          </a:p>
          <a:p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4AA601-41F1-457C-B50D-C3181F51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3002249"/>
            <a:ext cx="10126488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9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C58088-ED33-489F-8C8F-948F765D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525"/>
            <a:ext cx="12192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001A7C-B8BD-4B15-BBE6-89F5EB36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96907F-CA5F-4F61-A08E-8D592359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121920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5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72F3D1-8AF7-4D9A-A245-7F874759C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B934F1-F9B1-41D6-ABC0-EB74F99B8991}"/>
              </a:ext>
            </a:extLst>
          </p:cNvPr>
          <p:cNvSpPr txBox="1"/>
          <p:nvPr/>
        </p:nvSpPr>
        <p:spPr>
          <a:xfrm>
            <a:off x="578498" y="2484150"/>
            <a:ext cx="9209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Задание 4.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ru-RU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sz="2800" dirty="0"/>
          </a:p>
          <a:p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227F64-425A-4417-95F4-ACB8A605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3143990"/>
            <a:ext cx="985975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2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43A255-0116-431B-9A27-386FCF02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"/>
            <a:ext cx="12192000" cy="68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7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B79BFB-736B-47B0-A866-77151D5F5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B9DD7-8B93-49BA-A380-9E6CCA70DAA3}"/>
              </a:ext>
            </a:extLst>
          </p:cNvPr>
          <p:cNvSpPr txBox="1"/>
          <p:nvPr/>
        </p:nvSpPr>
        <p:spPr>
          <a:xfrm>
            <a:off x="578498" y="2484150"/>
            <a:ext cx="9209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Задание 4.19</a:t>
            </a:r>
          </a:p>
          <a:p>
            <a:endParaRPr lang="ru-RU" sz="2800" dirty="0"/>
          </a:p>
          <a:p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26DDB0-D358-427B-A891-2BB012B2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1" y="3176647"/>
            <a:ext cx="10882216" cy="8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DC9489-A3B7-4798-A0FB-1C582A4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1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5F09D5-FB16-4F5F-B9D2-6997D927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791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</Words>
  <Application>Microsoft Office PowerPoint</Application>
  <PresentationFormat>Широкоэкранный</PresentationFormat>
  <Paragraphs>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Борис Аленников</dc:creator>
  <cp:lastModifiedBy>Борис Аленников</cp:lastModifiedBy>
  <cp:revision>2</cp:revision>
  <dcterms:created xsi:type="dcterms:W3CDTF">2024-02-20T15:09:21Z</dcterms:created>
  <dcterms:modified xsi:type="dcterms:W3CDTF">2024-02-20T16:20:34Z</dcterms:modified>
</cp:coreProperties>
</file>