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1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37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71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7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4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4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9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7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06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0038E-DF1D-4577-8EE4-394709F6C506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11A53-B573-419F-B4B1-C3769BCA23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29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04291"/>
            <a:ext cx="9144000" cy="146352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Результаты выполнения</a:t>
            </a:r>
            <a:br>
              <a:rPr lang="ru-RU" sz="2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Bookman Old Style" panose="02050604050505020204" pitchFamily="18" charset="0"/>
              </a:rPr>
              <a:t>лабораторной работы №6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73455"/>
            <a:ext cx="9144000" cy="1156537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Выполнил</a:t>
            </a:r>
          </a:p>
          <a:p>
            <a:r>
              <a:rPr lang="ru-RU" sz="3600" dirty="0">
                <a:solidFill>
                  <a:schemeClr val="bg1"/>
                </a:solidFill>
                <a:latin typeface="Bookman Old Style" panose="02050604050505020204" pitchFamily="18" charset="0"/>
              </a:rPr>
              <a:t>Аленников Борис Сергеевич</a:t>
            </a:r>
          </a:p>
          <a:p>
            <a:r>
              <a:rPr lang="ru-RU" dirty="0">
                <a:solidFill>
                  <a:schemeClr val="bg1"/>
                </a:solidFill>
                <a:latin typeface="Bookman Old Style" panose="02050604050505020204" pitchFamily="18" charset="0"/>
              </a:rPr>
              <a:t>Вариант 1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371600" y="226148"/>
            <a:ext cx="9144000" cy="461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Мобильная робототехника</a:t>
            </a:r>
          </a:p>
        </p:txBody>
      </p:sp>
    </p:spTree>
    <p:extLst>
      <p:ext uri="{BB962C8B-B14F-4D97-AF65-F5344CB8AC3E}">
        <p14:creationId xmlns:p14="http://schemas.microsoft.com/office/powerpoint/2010/main" val="341534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1E959B-5311-4743-A11B-21756290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5" y="2917692"/>
            <a:ext cx="12253434" cy="102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02BAA4-FBFD-4157-81A2-3964910F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58" y="0"/>
            <a:ext cx="8442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F6C8A7-25CA-4846-B012-BE0C97793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0"/>
            <a:ext cx="8445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FBD061-357D-4134-804E-3510E002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5" y="2555871"/>
            <a:ext cx="10477549" cy="87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6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B977E3-D7BF-48EC-8DE6-0D4BFE00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70" y="0"/>
            <a:ext cx="8467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9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1A41F4-0844-4CB9-8286-8EE84A7D6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0"/>
            <a:ext cx="828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87977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Широкоэкранный</PresentationFormat>
  <Paragraphs>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1_Тема Office</vt:lpstr>
      <vt:lpstr>Результаты выполнения лабораторной работы №6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выполнения лабораторной работы №6</dc:title>
  <dc:creator>Борис Аленников</dc:creator>
  <cp:lastModifiedBy>Борис Аленников</cp:lastModifiedBy>
  <cp:revision>2</cp:revision>
  <dcterms:created xsi:type="dcterms:W3CDTF">2024-03-13T08:51:09Z</dcterms:created>
  <dcterms:modified xsi:type="dcterms:W3CDTF">2024-03-13T19:00:34Z</dcterms:modified>
</cp:coreProperties>
</file>