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64" r:id="rId4"/>
    <p:sldId id="265" r:id="rId5"/>
    <p:sldId id="266" r:id="rId6"/>
    <p:sldId id="258" r:id="rId7"/>
    <p:sldId id="259" r:id="rId8"/>
    <p:sldId id="261" r:id="rId9"/>
    <p:sldId id="262" r:id="rId10"/>
    <p:sldId id="263" r:id="rId11"/>
    <p:sldId id="267" r:id="rId12"/>
  </p:sldIdLst>
  <p:sldSz cx="9144000" cy="5143500" type="screen16x9"/>
  <p:notesSz cx="9144000" cy="5143500"/>
  <p:embeddedFontLst>
    <p:embeddedFont>
      <p:font typeface="Algerian" panose="04020705040A02060702" pitchFamily="82" charset="0"/>
      <p:regular r:id="rId14"/>
    </p:embeddedFont>
    <p:embeddedFont>
      <p:font typeface="Open Sans" panose="020B0604020202020204" charset="0"/>
      <p:regular r:id="rId15"/>
      <p:bold r:id="rId16"/>
    </p:embeddedFont>
    <p:embeddedFont>
      <p:font typeface="Open Sans-demi_bold" panose="020B0604020202020204" charset="0"/>
      <p:regular r:id="rId17"/>
    </p:embeddedFont>
    <p:embeddedFont>
      <p:font typeface="Raleway" panose="020B0604020202020204" charset="0"/>
      <p:regular r:id="rId18"/>
      <p:bold r:id="rId19"/>
    </p:embeddedFont>
    <p:embeddedFont>
      <p:font typeface="Raleway-demi_bold" panose="020B0604020202020204" charset="0"/>
      <p:regular r:id="rId20"/>
    </p:embeddedFont>
  </p:embeddedFontLst>
  <p:custDataLst>
    <p:tags r:id="rId21"/>
  </p:custData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30"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2/15/2022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alphaModFix/>
          </a:blip>
          <a:stretch>
            <a:fillRect/>
          </a:stretch>
        </a:blipFill>
        <a:effectLst/>
      </p:bgPr>
    </p:bg>
    <p:spTree>
      <p:nvGrpSpPr>
        <p:cNvPr id="1" name=""/>
        <p:cNvGrpSpPr/>
        <p:nvPr/>
      </p:nvGrpSpPr>
      <p:grpSpPr>
        <a:xfrm>
          <a:off x="0" y="0"/>
          <a:ext cx="0" cy="0"/>
          <a:chOff x="0" y="0"/>
          <a:chExt cx="0" cy="0"/>
        </a:xfrm>
      </p:grpSpPr>
      <p:sp>
        <p:nvSpPr>
          <p:cNvPr id="2" name="Freeform: Shape 1">
            <a:extLst>
              <a:ext uri="{4F8D843B-2799-40F2-B317-1742EECEA0B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4E14BF0-D1FF-4540-81BE-690BC63C71C4}"/>
              </a:ext>
            </a:extLst>
          </p:cNvPr>
          <p:cNvSpPr>
            <a:spLocks noChangeAspect="1"/>
          </p:cNvSpPr>
          <p:nvPr/>
        </p:nvSpPr>
        <p:spPr>
          <a:xfrm>
            <a:off x="933450" y="619125"/>
            <a:ext cx="3200400" cy="3683423"/>
          </a:xfrm>
          <a:custGeom>
            <a:avLst/>
            <a:gdLst/>
            <a:ahLst/>
            <a:cxnLst/>
            <a:rect l="0" t="0" r="r" b="b"/>
            <a:pathLst>
              <a:path w="285750" h="328877">
                <a:moveTo>
                  <a:pt x="0" y="80323"/>
                </a:moveTo>
                <a:lnTo>
                  <a:pt x="142758" y="0"/>
                </a:lnTo>
                <a:lnTo>
                  <a:pt x="285750" y="80323"/>
                </a:lnTo>
                <a:lnTo>
                  <a:pt x="285750" y="248554"/>
                </a:lnTo>
                <a:lnTo>
                  <a:pt x="143608" y="328877"/>
                </a:lnTo>
                <a:lnTo>
                  <a:pt x="0" y="248554"/>
                </a:lnTo>
                <a:close/>
              </a:path>
            </a:pathLst>
          </a:custGeom>
          <a:blipFill dpi="0" rotWithShape="1">
            <a:blip r:embed="rId3"/>
            <a:stretch>
              <a:fillRect l="-29000" r="-22000"/>
            </a:stretch>
          </a:blipFill>
          <a:ln w="28575" cap="flat">
            <a:no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grpSp>
        <p:nvGrpSpPr>
          <p:cNvPr id="3" name="Group 2">
            <a:extLst>
              <a:ext uri="{A7015EA5-2CED-44FE-822D-85E68B16D90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2972A01-B71F-4E02-B6C3-FA15C0CDD27E}"/>
              </a:ext>
            </a:extLst>
          </p:cNvPr>
          <p:cNvGrpSpPr>
            <a:grpSpLocks noChangeAspect="1"/>
          </p:cNvGrpSpPr>
          <p:nvPr/>
        </p:nvGrpSpPr>
        <p:grpSpPr>
          <a:xfrm>
            <a:off x="347662" y="2995612"/>
            <a:ext cx="1067428" cy="1004887"/>
            <a:chOff x="347662" y="2995612"/>
            <a:chExt cx="1067428" cy="1004887"/>
          </a:xfrm>
        </p:grpSpPr>
        <p:sp>
          <p:nvSpPr>
            <p:cNvPr id="4" name="Freeform: Shape 3">
              <a:extLst>
                <a:ext uri="{59E77126-86BC-414F-87C1-C6656BD0785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22085EE-D3D5-40A0-BCFC-29A14927BAD7}"/>
                </a:ext>
              </a:extLst>
            </p:cNvPr>
            <p:cNvSpPr>
              <a:spLocks noChangeAspect="1"/>
            </p:cNvSpPr>
            <p:nvPr/>
          </p:nvSpPr>
          <p:spPr>
            <a:xfrm>
              <a:off x="1166812" y="3714750"/>
              <a:ext cx="248278" cy="285750"/>
            </a:xfrm>
            <a:custGeom>
              <a:avLst/>
              <a:gdLst/>
              <a:ahLst/>
              <a:cxnLst/>
              <a:rect l="0" t="0" r="r" b="b"/>
              <a:pathLst>
                <a:path w="285750" h="328877">
                  <a:moveTo>
                    <a:pt x="0" y="80323"/>
                  </a:moveTo>
                  <a:lnTo>
                    <a:pt x="142758" y="0"/>
                  </a:lnTo>
                  <a:lnTo>
                    <a:pt x="285750" y="80323"/>
                  </a:lnTo>
                  <a:lnTo>
                    <a:pt x="285750" y="248554"/>
                  </a:lnTo>
                  <a:lnTo>
                    <a:pt x="143608" y="328877"/>
                  </a:lnTo>
                  <a:lnTo>
                    <a:pt x="0" y="248554"/>
                  </a:lnTo>
                  <a:close/>
                </a:path>
              </a:pathLst>
            </a:custGeom>
            <a:noFill/>
            <a:ln w="28575" cap="flat">
              <a:solidFill>
                <a:schemeClr val="bg1">
                  <a:lumMod val="95000"/>
                </a:schemeClr>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Freeform: Shape 4">
              <a:extLst>
                <a:ext uri="{C44B35A9-76C9-4687-9708-EE3640CBABB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E5B985F-8B31-4621-A151-C428D4D38053}"/>
                </a:ext>
              </a:extLst>
            </p:cNvPr>
            <p:cNvSpPr>
              <a:spLocks noChangeAspect="1"/>
            </p:cNvSpPr>
            <p:nvPr/>
          </p:nvSpPr>
          <p:spPr>
            <a:xfrm>
              <a:off x="576262" y="2995612"/>
              <a:ext cx="695179" cy="800100"/>
            </a:xfrm>
            <a:custGeom>
              <a:avLst/>
              <a:gdLst/>
              <a:ahLst/>
              <a:cxnLst/>
              <a:rect l="0" t="0" r="r" b="b"/>
              <a:pathLst>
                <a:path w="285750" h="328877">
                  <a:moveTo>
                    <a:pt x="0" y="80323"/>
                  </a:moveTo>
                  <a:lnTo>
                    <a:pt x="142758" y="0"/>
                  </a:lnTo>
                  <a:lnTo>
                    <a:pt x="285750" y="80323"/>
                  </a:lnTo>
                  <a:lnTo>
                    <a:pt x="285750" y="248554"/>
                  </a:lnTo>
                  <a:lnTo>
                    <a:pt x="143608" y="328877"/>
                  </a:lnTo>
                  <a:lnTo>
                    <a:pt x="0" y="248554"/>
                  </a:lnTo>
                  <a:close/>
                </a:path>
              </a:pathLst>
            </a:custGeom>
            <a:solidFill>
              <a:schemeClr val="bg1">
                <a:lumMod val="95000"/>
              </a:schemeClr>
            </a:solidFill>
            <a:ln w="28575" cap="flat">
              <a:noFill/>
              <a:prstDash val="solid"/>
              <a:round/>
            </a:ln>
            <a:effectLst>
              <a:outerShdw blurRad="127000" dist="57150" dir="9000000">
                <a:srgbClr val="3F3F3F">
                  <a:alpha val="25000"/>
                </a:srgbClr>
              </a:outerShdw>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Shape 5">
              <a:extLst>
                <a:ext uri="{4CAC450C-955F-4D22-A4AC-7B4126F5A25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7C1FC71-025D-4D00-A0CD-6EC6CCEECCE1}"/>
                </a:ext>
              </a:extLst>
            </p:cNvPr>
            <p:cNvSpPr>
              <a:spLocks noChangeAspect="1"/>
            </p:cNvSpPr>
            <p:nvPr/>
          </p:nvSpPr>
          <p:spPr>
            <a:xfrm>
              <a:off x="347662" y="3162300"/>
              <a:ext cx="133350" cy="153475"/>
            </a:xfrm>
            <a:custGeom>
              <a:avLst/>
              <a:gdLst/>
              <a:ahLst/>
              <a:cxnLst/>
              <a:rect l="0" t="0" r="r" b="b"/>
              <a:pathLst>
                <a:path w="285750" h="328877">
                  <a:moveTo>
                    <a:pt x="0" y="80323"/>
                  </a:moveTo>
                  <a:lnTo>
                    <a:pt x="142758" y="0"/>
                  </a:lnTo>
                  <a:lnTo>
                    <a:pt x="285750" y="80323"/>
                  </a:lnTo>
                  <a:lnTo>
                    <a:pt x="285750" y="248554"/>
                  </a:lnTo>
                  <a:lnTo>
                    <a:pt x="143608" y="328877"/>
                  </a:lnTo>
                  <a:lnTo>
                    <a:pt x="0" y="248554"/>
                  </a:lnTo>
                  <a:close/>
                </a:path>
              </a:pathLst>
            </a:custGeom>
            <a:noFill/>
            <a:ln w="28575" cap="flat">
              <a:solidFill>
                <a:schemeClr val="bg1">
                  <a:lumMod val="95000"/>
                </a:schemeClr>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grpSp>
      <p:grpSp>
        <p:nvGrpSpPr>
          <p:cNvPr id="7" name="Group 6">
            <a:extLst>
              <a:ext uri="{E9B99499-1394-4A6E-A82E-3F77B78F35A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5CA2643-F594-427A-B337-3122161D01FD}"/>
              </a:ext>
            </a:extLst>
          </p:cNvPr>
          <p:cNvGrpSpPr>
            <a:grpSpLocks noChangeAspect="1"/>
          </p:cNvGrpSpPr>
          <p:nvPr/>
        </p:nvGrpSpPr>
        <p:grpSpPr>
          <a:xfrm>
            <a:off x="3695700" y="981075"/>
            <a:ext cx="938212" cy="971550"/>
            <a:chOff x="3695700" y="981075"/>
            <a:chExt cx="938212" cy="971550"/>
          </a:xfrm>
        </p:grpSpPr>
        <p:sp>
          <p:nvSpPr>
            <p:cNvPr id="8" name="Freeform: Shape 7">
              <a:extLst>
                <a:ext uri="{CE6035AC-B8E9-4FAC-8724-B1F8B4B3211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7C3A5E0-538D-4291-AB44-EBCDC745AB11}"/>
                </a:ext>
              </a:extLst>
            </p:cNvPr>
            <p:cNvSpPr>
              <a:spLocks noChangeAspect="1"/>
            </p:cNvSpPr>
            <p:nvPr/>
          </p:nvSpPr>
          <p:spPr>
            <a:xfrm>
              <a:off x="3781425" y="1152525"/>
              <a:ext cx="695179" cy="800100"/>
            </a:xfrm>
            <a:custGeom>
              <a:avLst/>
              <a:gdLst/>
              <a:ahLst/>
              <a:cxnLst/>
              <a:rect l="0" t="0" r="r" b="b"/>
              <a:pathLst>
                <a:path w="285750" h="328877">
                  <a:moveTo>
                    <a:pt x="0" y="80323"/>
                  </a:moveTo>
                  <a:lnTo>
                    <a:pt x="142758" y="0"/>
                  </a:lnTo>
                  <a:lnTo>
                    <a:pt x="285750" y="80323"/>
                  </a:lnTo>
                  <a:lnTo>
                    <a:pt x="285750" y="248554"/>
                  </a:lnTo>
                  <a:lnTo>
                    <a:pt x="143608" y="328877"/>
                  </a:lnTo>
                  <a:lnTo>
                    <a:pt x="0" y="248554"/>
                  </a:lnTo>
                  <a:close/>
                </a:path>
              </a:pathLst>
            </a:custGeom>
            <a:solidFill>
              <a:schemeClr val="bg1">
                <a:lumMod val="95000"/>
              </a:schemeClr>
            </a:solidFill>
            <a:ln w="28575" cap="flat">
              <a:noFill/>
              <a:prstDash val="solid"/>
              <a:round/>
            </a:ln>
            <a:effectLst>
              <a:outerShdw blurRad="127000" dist="57150" dir="9000000">
                <a:srgbClr val="3F3F3F">
                  <a:alpha val="25000"/>
                </a:srgbClr>
              </a:outerShdw>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Freeform: Shape 8">
              <a:extLst>
                <a:ext uri="{D434F72E-C7AB-4DCA-9149-EEB68205325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EB601FA-A2A4-4DFF-AA7D-26BF3ADEF2F1}"/>
                </a:ext>
              </a:extLst>
            </p:cNvPr>
            <p:cNvSpPr>
              <a:spLocks noChangeAspect="1"/>
            </p:cNvSpPr>
            <p:nvPr/>
          </p:nvSpPr>
          <p:spPr>
            <a:xfrm>
              <a:off x="4500562" y="1624012"/>
              <a:ext cx="133350" cy="153475"/>
            </a:xfrm>
            <a:custGeom>
              <a:avLst/>
              <a:gdLst/>
              <a:ahLst/>
              <a:cxnLst/>
              <a:rect l="0" t="0" r="r" b="b"/>
              <a:pathLst>
                <a:path w="285750" h="328877">
                  <a:moveTo>
                    <a:pt x="0" y="80323"/>
                  </a:moveTo>
                  <a:lnTo>
                    <a:pt x="142758" y="0"/>
                  </a:lnTo>
                  <a:lnTo>
                    <a:pt x="285750" y="80323"/>
                  </a:lnTo>
                  <a:lnTo>
                    <a:pt x="285750" y="248554"/>
                  </a:lnTo>
                  <a:lnTo>
                    <a:pt x="143608" y="328877"/>
                  </a:lnTo>
                  <a:lnTo>
                    <a:pt x="0" y="248554"/>
                  </a:lnTo>
                  <a:close/>
                </a:path>
              </a:pathLst>
            </a:custGeom>
            <a:noFill/>
            <a:ln w="28575" cap="flat">
              <a:solidFill>
                <a:schemeClr val="bg1">
                  <a:lumMod val="95000"/>
                </a:schemeClr>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Freeform: Shape 9">
              <a:extLst>
                <a:ext uri="{E1FD722E-4943-4F89-AAD3-449531A7CEA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C5876A9-004E-4898-9EBB-95688317F5F7}"/>
                </a:ext>
              </a:extLst>
            </p:cNvPr>
            <p:cNvSpPr>
              <a:spLocks noChangeAspect="1"/>
            </p:cNvSpPr>
            <p:nvPr/>
          </p:nvSpPr>
          <p:spPr>
            <a:xfrm>
              <a:off x="3695700" y="981075"/>
              <a:ext cx="248278" cy="285750"/>
            </a:xfrm>
            <a:custGeom>
              <a:avLst/>
              <a:gdLst/>
              <a:ahLst/>
              <a:cxnLst/>
              <a:rect l="0" t="0" r="r" b="b"/>
              <a:pathLst>
                <a:path w="285750" h="328877">
                  <a:moveTo>
                    <a:pt x="0" y="80323"/>
                  </a:moveTo>
                  <a:lnTo>
                    <a:pt x="142758" y="0"/>
                  </a:lnTo>
                  <a:lnTo>
                    <a:pt x="285750" y="80323"/>
                  </a:lnTo>
                  <a:lnTo>
                    <a:pt x="285750" y="248554"/>
                  </a:lnTo>
                  <a:lnTo>
                    <a:pt x="143608" y="328877"/>
                  </a:lnTo>
                  <a:lnTo>
                    <a:pt x="0" y="248554"/>
                  </a:lnTo>
                  <a:close/>
                </a:path>
              </a:pathLst>
            </a:custGeom>
            <a:noFill/>
            <a:ln w="28575" cap="flat">
              <a:solidFill>
                <a:schemeClr val="bg1">
                  <a:lumMod val="95000"/>
                </a:schemeClr>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grpSp>
      <p:sp>
        <p:nvSpPr>
          <p:cNvPr id="11" name="Title 1">
            <a:extLst>
              <a:ext uri="{8DBD8763-B165-48C4-935B-2CCE66BFBEE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3A54264-44B2-443C-947C-494F11653BDA}"/>
              </a:ext>
            </a:extLst>
          </p:cNvPr>
          <p:cNvSpPr>
            <a:spLocks noGrp="1"/>
          </p:cNvSpPr>
          <p:nvPr>
            <p:ph type="title"/>
          </p:nvPr>
        </p:nvSpPr>
        <p:spPr>
          <a:xfrm>
            <a:off x="4524375" y="1863896"/>
            <a:ext cx="4191000" cy="1088853"/>
          </a:xfrm>
          <a:prstGeom prst="rect">
            <a:avLst/>
          </a:prstGeom>
        </p:spPr>
        <p:txBody>
          <a:bodyPr vert="horz" rtlCol="0" anchor="b"/>
          <a:lstStyle>
            <a:lvl1pPr lvl="0">
              <a:defRPr lang="en-US" sz="3600" b="1" dirty="0">
                <a:solidFill>
                  <a:srgbClr val="FFFFFF"/>
                </a:solidFill>
                <a:latin typeface="+mj-lt"/>
              </a:defRPr>
            </a:lvl1pPr>
          </a:lstStyle>
          <a:p>
            <a:r>
              <a:rPr lang="en-US" dirty="0"/>
              <a:t>Click to edit Master title style</a:t>
            </a:r>
          </a:p>
        </p:txBody>
      </p:sp>
      <p:sp>
        <p:nvSpPr>
          <p:cNvPr id="12" name="Subtitle 2">
            <a:extLst>
              <a:ext uri="{6032AE5A-B560-4BBD-A7FF-EA89F498DE5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7DEE9C3-CA5B-4ECA-BCCD-6CBF6A4FDDD6}"/>
              </a:ext>
            </a:extLst>
          </p:cNvPr>
          <p:cNvSpPr>
            <a:spLocks noGrp="1"/>
          </p:cNvSpPr>
          <p:nvPr>
            <p:ph type="subTitle" idx="1"/>
          </p:nvPr>
        </p:nvSpPr>
        <p:spPr>
          <a:xfrm>
            <a:off x="4524572" y="2952750"/>
            <a:ext cx="4192825" cy="472870"/>
          </a:xfrm>
          <a:prstGeom prst="rect">
            <a:avLst/>
          </a:prstGeom>
        </p:spPr>
        <p:txBody>
          <a:bodyPr vert="horz" lIns="91440" rtlCol="0" anchor="t">
            <a:noAutofit/>
          </a:bodyPr>
          <a:lstStyle>
            <a:lvl1pPr marL="0" lvl="0" indent="0" algn="l">
              <a:lnSpc>
                <a:spcPct val="100000"/>
              </a:lnSpc>
              <a:spcBef>
                <a:spcPts val="0"/>
              </a:spcBef>
              <a:buNone/>
              <a:defRPr lang="en-US" sz="1600" b="0" i="0" baseline="0" dirty="0">
                <a:solidFill>
                  <a:schemeClr val="bg2"/>
                </a:solidFill>
                <a:latin typeface="+mn-lt"/>
              </a:defRPr>
            </a:lvl1pPr>
            <a:lvl2pPr marL="457200" lvl="1" indent="0" algn="ctr">
              <a:buNone/>
              <a:defRPr lang="en-US" dirty="0">
                <a:solidFill>
                  <a:schemeClr val="tx1">
                    <a:tint val="75000"/>
                  </a:schemeClr>
                </a:solidFill>
                <a:latin typeface="+mn-lt"/>
              </a:defRPr>
            </a:lvl2pPr>
            <a:lvl3pPr marL="914400" lvl="2" indent="0" algn="ctr">
              <a:buNone/>
              <a:defRPr lang="en-US" dirty="0">
                <a:solidFill>
                  <a:schemeClr val="tx1">
                    <a:tint val="75000"/>
                  </a:schemeClr>
                </a:solidFill>
                <a:latin typeface="+mn-lt"/>
              </a:defRPr>
            </a:lvl3pPr>
            <a:lvl4pPr marL="1371600" lvl="3" indent="0" algn="ctr">
              <a:buNone/>
              <a:defRPr lang="en-US" dirty="0">
                <a:solidFill>
                  <a:schemeClr val="tx1">
                    <a:tint val="75000"/>
                  </a:schemeClr>
                </a:solidFill>
                <a:latin typeface="+mn-lt"/>
              </a:defRPr>
            </a:lvl4pPr>
            <a:lvl5pPr marL="1828800" lvl="4" indent="0" algn="ctr">
              <a:buNone/>
              <a:defRPr lang="en-US" dirty="0">
                <a:solidFill>
                  <a:schemeClr val="tx1">
                    <a:tint val="75000"/>
                  </a:schemeClr>
                </a:solidFill>
                <a:latin typeface="+mn-lt"/>
              </a:defRPr>
            </a:lvl5pPr>
            <a:lvl6pPr marL="2286000" lvl="5" indent="0" algn="ctr">
              <a:buNone/>
              <a:defRPr lang="en-US" dirty="0">
                <a:solidFill>
                  <a:schemeClr val="tx1">
                    <a:tint val="75000"/>
                  </a:schemeClr>
                </a:solidFill>
                <a:latin typeface="+mn-lt"/>
              </a:defRPr>
            </a:lvl6pPr>
            <a:lvl7pPr marL="2743200" lvl="6" indent="0" algn="ctr">
              <a:buNone/>
              <a:defRPr lang="en-US" dirty="0">
                <a:solidFill>
                  <a:schemeClr val="tx1">
                    <a:tint val="75000"/>
                  </a:schemeClr>
                </a:solidFill>
                <a:latin typeface="+mn-lt"/>
              </a:defRPr>
            </a:lvl7pPr>
            <a:lvl8pPr marL="3200400" lvl="7" indent="0" algn="ctr">
              <a:buNone/>
              <a:defRPr lang="en-US" dirty="0">
                <a:solidFill>
                  <a:schemeClr val="tx1">
                    <a:tint val="75000"/>
                  </a:schemeClr>
                </a:solidFill>
                <a:latin typeface="+mn-lt"/>
              </a:defRPr>
            </a:lvl8pPr>
            <a:lvl9pPr marL="3657600" lvl="8" indent="0" algn="ctr">
              <a:buNone/>
              <a:defRPr lang="en-US" dirty="0">
                <a:solidFill>
                  <a:schemeClr val="tx1">
                    <a:tint val="75000"/>
                  </a:schemeClr>
                </a:solidFill>
                <a:latin typeface="+mn-lt"/>
              </a:defRPr>
            </a:lvl9pPr>
          </a:lstStyle>
          <a:p>
            <a:r>
              <a:rPr lang="en-US" dirty="0"/>
              <a:t>Click to edit Master subtitle style</a:t>
            </a:r>
          </a:p>
        </p:txBody>
      </p:sp>
      <p:sp>
        <p:nvSpPr>
          <p:cNvPr id="13" name="Slide Number Placeholder 5">
            <a:extLst>
              <a:ext uri="{A560BC51-4CB8-4B45-9A72-E8CC9CEC994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F585C75-0B36-4BB2-83BC-ED17B285FAD3}"/>
              </a:ext>
            </a:extLst>
          </p:cNvPr>
          <p:cNvSpPr>
            <a:spLocks noGrp="1"/>
          </p:cNvSpPr>
          <p:nvPr>
            <p:ph type="sldNum" sz="quarter" idx="12"/>
          </p:nvPr>
        </p:nvSpPr>
        <p:spPr/>
        <p:txBody>
          <a:bodyPr rtlCol="0"/>
          <a:lstStyle>
            <a:lvl1pPr lvl="0"/>
          </a:lstStyle>
          <a:p>
            <a:r>
              <a:rPr lang="en-US" dirty="0"/>
              <a:t>&lt;#&gt;</a:t>
            </a:r>
          </a:p>
        </p:txBody>
      </p:sp>
      <p:sp>
        <p:nvSpPr>
          <p:cNvPr id="14" name="Footer Placeholder 4">
            <a:extLst>
              <a:ext uri="{7DC8F543-0210-40C4-9E18-7A61079318E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05E3698-47EC-444E-AD1C-182A6CBC1CB4}"/>
              </a:ext>
            </a:extLst>
          </p:cNvPr>
          <p:cNvSpPr>
            <a:spLocks noGrp="1"/>
          </p:cNvSpPr>
          <p:nvPr>
            <p:ph type="ftr" sz="quarter" idx="11"/>
          </p:nvPr>
        </p:nvSpPr>
        <p:spPr/>
        <p:txBody>
          <a:bodyPr rtlCol="0"/>
          <a:lstStyle>
            <a:lvl1pPr lvl="0"/>
          </a:lstStyle>
          <a:p>
            <a:r>
              <a:rPr lang="en-US" dirty="0"/>
              <a:t>Footer</a:t>
            </a:r>
          </a:p>
        </p:txBody>
      </p:sp>
      <p:sp>
        <p:nvSpPr>
          <p:cNvPr id="15" name="Date Placeholder 3">
            <a:extLst>
              <a:ext uri="{9829DEF9-63BF-4E3F-91B2-628C1A45AD5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88A7AE7-F443-48C5-AC95-D3FB871B08D0}"/>
              </a:ext>
            </a:extLst>
          </p:cNvPr>
          <p:cNvSpPr>
            <a:spLocks noGrp="1"/>
          </p:cNvSpPr>
          <p:nvPr>
            <p:ph type="dt" sz="half" idx="10"/>
          </p:nvPr>
        </p:nvSpPr>
        <p:spPr/>
        <p:txBody>
          <a:bodyPr rtlCol="0"/>
          <a:lstStyle>
            <a:lvl1pPr lvl="0"/>
          </a:lstStyle>
          <a:p>
            <a:r>
              <a:rPr lang="en-US" dirty="0"/>
              <a:t>Date</a:t>
            </a:r>
          </a:p>
        </p:txBody>
      </p:sp>
    </p:spTree>
    <p:extLst>
      <p:ext uri="{DCD44BDF-3663-4848-813E-DEBD97D79AB7}">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38709160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AD6DCDCD-2B97-4311-AF79-87D2D75D1E6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E019576-1C30-4B4D-8275-DBE6420E1AAF}"/>
              </a:ext>
            </a:extLst>
          </p:cNvPr>
          <p:cNvSpPr>
            <a:spLocks noGrp="1"/>
          </p:cNvSpPr>
          <p:nvPr>
            <p:ph type="title"/>
          </p:nvPr>
        </p:nvSpPr>
        <p:spPr>
          <a:prstGeom prst="rect">
            <a:avLst/>
          </a:prstGeom>
        </p:spPr>
        <p:txBody>
          <a:bodyPr rtlCol="0"/>
          <a:lstStyle/>
          <a:p>
            <a:r>
              <a:rPr lang="en-US" dirty="0"/>
              <a:t>Click to edit Master title style</a:t>
            </a:r>
          </a:p>
        </p:txBody>
      </p:sp>
      <p:sp>
        <p:nvSpPr>
          <p:cNvPr id="3" name="Vertical Text Placeholder 2">
            <a:extLst>
              <a:ext uri="{E681C543-FC91-42BD-90B5-8D160087CE5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5F680C9-523F-438F-A419-D75C5B1FA0D3}"/>
              </a:ext>
            </a:extLst>
          </p:cNvPr>
          <p:cNvSpPr>
            <a:spLocks noGrp="1"/>
          </p:cNvSpPr>
          <p:nvPr>
            <p:ph type="body" idx="1"/>
          </p:nvPr>
        </p:nvSpPr>
        <p:spPr>
          <a:prstGeom prst="rect">
            <a:avLst/>
          </a:prstGeom>
        </p:spPr>
        <p:txBody>
          <a:bodyPr vert="horz"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637B7667-1543-4443-93C6-A58BCA9A5A6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66AA1F8-2C9B-466C-9941-585525CDA7B7}"/>
              </a:ext>
            </a:extLst>
          </p:cNvPr>
          <p:cNvSpPr>
            <a:spLocks noGrp="1"/>
          </p:cNvSpPr>
          <p:nvPr>
            <p:ph type="dt" sz="half" idx="10"/>
          </p:nvPr>
        </p:nvSpPr>
        <p:spPr>
          <a:prstGeom prst="rect">
            <a:avLst/>
          </a:prstGeom>
        </p:spPr>
        <p:txBody>
          <a:bodyPr rtlCol="0"/>
          <a:lstStyle/>
          <a:p>
            <a:fld id="{B173B6C3-732E-46A4-B765-FF7A364A9751}" type="datetime1">
              <a:t>2/15/2022</a:t>
            </a:fld>
            <a:endParaRPr lang="en-US" dirty="0"/>
          </a:p>
        </p:txBody>
      </p:sp>
      <p:sp>
        <p:nvSpPr>
          <p:cNvPr id="5" name="Footer Placeholder 4">
            <a:extLst>
              <a:ext uri="{3390A61F-0109-43EE-90AE-8F511D3B78A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7CE87B1-983D-44C7-B9CB-4FD787B813DA}"/>
              </a:ext>
            </a:extLst>
          </p:cNvPr>
          <p:cNvSpPr>
            <a:spLocks noGrp="1"/>
          </p:cNvSpPr>
          <p:nvPr>
            <p:ph type="ftr" sz="quarter" idx="11"/>
          </p:nvPr>
        </p:nvSpPr>
        <p:spPr>
          <a:prstGeom prst="rect">
            <a:avLst/>
          </a:prstGeom>
        </p:spPr>
        <p:txBody>
          <a:bodyPr rtlCol="0"/>
          <a:lstStyle/>
          <a:p>
            <a:endParaRPr lang="en-US" dirty="0"/>
          </a:p>
        </p:txBody>
      </p:sp>
      <p:sp>
        <p:nvSpPr>
          <p:cNvPr id="6" name="Slide Number Placeholder 5">
            <a:extLst>
              <a:ext uri="{DE7450A3-A185-4216-8A2A-FE2A5C494A7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374CCBC-EFB5-42F9-BC3C-389BB15D658C}"/>
              </a:ext>
            </a:extLst>
          </p:cNvPr>
          <p:cNvSpPr>
            <a:spLocks noGrp="1"/>
          </p:cNvSpPr>
          <p:nvPr>
            <p:ph type="sldNum" sz="quarter" idx="12"/>
          </p:nvPr>
        </p:nvSpPr>
        <p:spPr>
          <a:prstGeom prst="rect">
            <a:avLst/>
          </a:prstGeom>
        </p:spPr>
        <p:txBody>
          <a:bodyPr rtlCol="0"/>
          <a:lstStyle/>
          <a:p>
            <a:fld id="{8C4E34EE-6779-48DD-B07C-35E1991B1352}" type="slidenum">
              <a:t>‹#›</a:t>
            </a:fld>
            <a:endParaRPr lang="en-US" dirty="0"/>
          </a:p>
        </p:txBody>
      </p:sp>
    </p:spTree>
    <p:extLst>
      <p:ext uri="{19178730-5763-46AC-BC92-C5060E8D5193}">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3870916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13F9F1EC-6E0B-4428-B979-70FBAF85039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917FE9D-F707-4D96-816C-CE3D30C0EF7B}"/>
              </a:ext>
            </a:extLst>
          </p:cNvPr>
          <p:cNvSpPr>
            <a:spLocks noGrp="1"/>
          </p:cNvSpPr>
          <p:nvPr>
            <p:ph type="title"/>
          </p:nvPr>
        </p:nvSpPr>
        <p:spPr>
          <a:xfrm>
            <a:off x="6629400" y="205978"/>
            <a:ext cx="2057400" cy="4388643"/>
          </a:xfrm>
          <a:prstGeom prst="rect">
            <a:avLst/>
          </a:prstGeom>
        </p:spPr>
        <p:txBody>
          <a:bodyPr vert="horz" rtlCol="0"/>
          <a:lstStyle/>
          <a:p>
            <a:r>
              <a:rPr lang="en-US" dirty="0"/>
              <a:t>Click to edit Master title style</a:t>
            </a:r>
          </a:p>
        </p:txBody>
      </p:sp>
      <p:sp>
        <p:nvSpPr>
          <p:cNvPr id="3" name="Vertical Text Placeholder 2">
            <a:extLst>
              <a:ext uri="{2557D1A1-0694-4162-B39D-D7285EDDE72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6B536F2-3317-4ED1-9F5F-7D95CABC5788}"/>
              </a:ext>
            </a:extLst>
          </p:cNvPr>
          <p:cNvSpPr>
            <a:spLocks noGrp="1"/>
          </p:cNvSpPr>
          <p:nvPr>
            <p:ph type="body" idx="1"/>
          </p:nvPr>
        </p:nvSpPr>
        <p:spPr>
          <a:xfrm>
            <a:off x="457200" y="205978"/>
            <a:ext cx="6019800" cy="4388643"/>
          </a:xfrm>
          <a:prstGeom prst="rect">
            <a:avLst/>
          </a:prstGeom>
        </p:spPr>
        <p:txBody>
          <a:bodyPr vert="horz"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E2E92A7-D8FC-4DCF-A836-6F77E84A522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8DECEC1-3E1E-4887-9648-2142E9C06688}"/>
              </a:ext>
            </a:extLst>
          </p:cNvPr>
          <p:cNvSpPr>
            <a:spLocks noGrp="1"/>
          </p:cNvSpPr>
          <p:nvPr>
            <p:ph type="dt" sz="half" idx="10"/>
          </p:nvPr>
        </p:nvSpPr>
        <p:spPr>
          <a:prstGeom prst="rect">
            <a:avLst/>
          </a:prstGeom>
        </p:spPr>
        <p:txBody>
          <a:bodyPr rtlCol="0"/>
          <a:lstStyle/>
          <a:p>
            <a:fld id="{075110A1-188A-492B-ACF3-426E9A3F8D9A}" type="datetime1">
              <a:t>2/15/2022</a:t>
            </a:fld>
            <a:endParaRPr lang="en-US" dirty="0"/>
          </a:p>
        </p:txBody>
      </p:sp>
      <p:sp>
        <p:nvSpPr>
          <p:cNvPr id="5" name="Footer Placeholder 4">
            <a:extLst>
              <a:ext uri="{5F4AFD1E-19FA-4749-A92B-1AC7B1A6671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C40607A-9FB8-4F57-AE0D-55E648CA1909}"/>
              </a:ext>
            </a:extLst>
          </p:cNvPr>
          <p:cNvSpPr>
            <a:spLocks noGrp="1"/>
          </p:cNvSpPr>
          <p:nvPr>
            <p:ph type="ftr" sz="quarter" idx="11"/>
          </p:nvPr>
        </p:nvSpPr>
        <p:spPr>
          <a:prstGeom prst="rect">
            <a:avLst/>
          </a:prstGeom>
        </p:spPr>
        <p:txBody>
          <a:bodyPr rtlCol="0"/>
          <a:lstStyle/>
          <a:p>
            <a:endParaRPr lang="en-US" dirty="0"/>
          </a:p>
        </p:txBody>
      </p:sp>
      <p:sp>
        <p:nvSpPr>
          <p:cNvPr id="6" name="Slide Number Placeholder 5">
            <a:extLst>
              <a:ext uri="{FD906AB4-9D4B-43F4-84E0-73872CD1E4E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86AD894-1944-4778-BDAE-5E647A834CCD}"/>
              </a:ext>
            </a:extLst>
          </p:cNvPr>
          <p:cNvSpPr>
            <a:spLocks noGrp="1"/>
          </p:cNvSpPr>
          <p:nvPr>
            <p:ph type="sldNum" sz="quarter" idx="12"/>
          </p:nvPr>
        </p:nvSpPr>
        <p:spPr>
          <a:prstGeom prst="rect">
            <a:avLst/>
          </a:prstGeom>
        </p:spPr>
        <p:txBody>
          <a:bodyPr rtlCol="0"/>
          <a:lstStyle/>
          <a:p>
            <a:fld id="{23EBC093-4679-42AB-A9FC-32729AAECBDD}" type="slidenum">
              <a:t>‹#›</a:t>
            </a:fld>
            <a:endParaRPr lang="en-US" dirty="0"/>
          </a:p>
        </p:txBody>
      </p:sp>
    </p:spTree>
    <p:extLst>
      <p:ext uri="{AF6BCB38-8BFF-4ED4-B0C0-C96DA725D65F}">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38709160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Freeform: Shape 1">
            <a:extLst>
              <a:ext uri="{ACEAD08A-667E-49C3-9F4B-FD108A57161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002C4C1-5AF6-452F-ABCF-083ED3C7630F}"/>
              </a:ext>
            </a:extLst>
          </p:cNvPr>
          <p:cNvSpPr>
            <a:spLocks noChangeAspect="1"/>
          </p:cNvSpPr>
          <p:nvPr/>
        </p:nvSpPr>
        <p:spPr>
          <a:xfrm>
            <a:off x="-533400" y="4333875"/>
            <a:ext cx="1233739" cy="1419942"/>
          </a:xfrm>
          <a:custGeom>
            <a:avLst/>
            <a:gdLst/>
            <a:ahLst/>
            <a:cxnLst/>
            <a:rect l="0" t="0" r="r" b="b"/>
            <a:pathLst>
              <a:path w="1233740" h="1419943">
                <a:moveTo>
                  <a:pt x="0" y="334248"/>
                </a:moveTo>
                <a:lnTo>
                  <a:pt x="616366" y="0"/>
                </a:lnTo>
                <a:lnTo>
                  <a:pt x="1233740" y="334248"/>
                </a:lnTo>
                <a:lnTo>
                  <a:pt x="1233740" y="1085695"/>
                </a:lnTo>
                <a:lnTo>
                  <a:pt x="620033" y="1419943"/>
                </a:lnTo>
                <a:lnTo>
                  <a:pt x="0" y="1085695"/>
                </a:lnTo>
                <a:close/>
              </a:path>
            </a:pathLst>
          </a:custGeom>
          <a:solidFill>
            <a:schemeClr val="bg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3" name="Freeform: Shape 2">
            <a:extLst>
              <a:ext uri="{DFFCBF14-5A97-47D2-B234-2EE14CE3FCE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BB414D7-2BD1-4FCB-8F6F-C213D18D493E}"/>
              </a:ext>
            </a:extLst>
          </p:cNvPr>
          <p:cNvSpPr>
            <a:spLocks noChangeAspect="1"/>
          </p:cNvSpPr>
          <p:nvPr/>
        </p:nvSpPr>
        <p:spPr>
          <a:xfrm>
            <a:off x="200025" y="4685748"/>
            <a:ext cx="596970" cy="687069"/>
          </a:xfrm>
          <a:custGeom>
            <a:avLst/>
            <a:gdLst/>
            <a:ahLst/>
            <a:cxnLst/>
            <a:rect l="0" t="0" r="r" b="b"/>
            <a:pathLst>
              <a:path w="596971" h="687069">
                <a:moveTo>
                  <a:pt x="0" y="186006"/>
                </a:moveTo>
                <a:lnTo>
                  <a:pt x="298241" y="0"/>
                </a:lnTo>
                <a:lnTo>
                  <a:pt x="596971" y="186006"/>
                </a:lnTo>
                <a:lnTo>
                  <a:pt x="596971" y="520113"/>
                </a:lnTo>
                <a:lnTo>
                  <a:pt x="300016" y="687069"/>
                </a:lnTo>
                <a:lnTo>
                  <a:pt x="0" y="520113"/>
                </a:lnTo>
                <a:close/>
              </a:path>
            </a:pathLst>
          </a:custGeom>
          <a:solidFill>
            <a:schemeClr val="accent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Freeform: Shape 3">
            <a:extLst>
              <a:ext uri="{D47618D6-DAFA-4142-A8D1-0BDBA5C542B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5BA8F39-0F66-4965-97D9-985C69EF2591}"/>
              </a:ext>
            </a:extLst>
          </p:cNvPr>
          <p:cNvSpPr>
            <a:spLocks noChangeAspect="1"/>
          </p:cNvSpPr>
          <p:nvPr/>
        </p:nvSpPr>
        <p:spPr>
          <a:xfrm>
            <a:off x="752475" y="4664996"/>
            <a:ext cx="143272" cy="164896"/>
          </a:xfrm>
          <a:custGeom>
            <a:avLst/>
            <a:gdLst/>
            <a:ahLst/>
            <a:cxnLst/>
            <a:rect l="0" t="0" r="r" b="b"/>
            <a:pathLst>
              <a:path w="143273" h="164897">
                <a:moveTo>
                  <a:pt x="0" y="45022"/>
                </a:moveTo>
                <a:lnTo>
                  <a:pt x="71578" y="0"/>
                </a:lnTo>
                <a:lnTo>
                  <a:pt x="143273" y="45022"/>
                </a:lnTo>
                <a:lnTo>
                  <a:pt x="143273" y="119874"/>
                </a:lnTo>
                <a:lnTo>
                  <a:pt x="72004" y="164897"/>
                </a:lnTo>
                <a:lnTo>
                  <a:pt x="0" y="119874"/>
                </a:lnTo>
                <a:close/>
              </a:path>
            </a:pathLst>
          </a:custGeom>
          <a:noFill/>
          <a:ln w="19050" cap="flat">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Freeform: Shape 4">
            <a:extLst>
              <a:ext uri="{6530A879-B5B9-4D66-8FC3-4EAD0E8074A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C616772-8C69-4C19-BA9F-14EC39290DC2}"/>
              </a:ext>
            </a:extLst>
          </p:cNvPr>
          <p:cNvSpPr>
            <a:spLocks noChangeAspect="1"/>
          </p:cNvSpPr>
          <p:nvPr/>
        </p:nvSpPr>
        <p:spPr>
          <a:xfrm>
            <a:off x="847725" y="4834222"/>
            <a:ext cx="79596" cy="91609"/>
          </a:xfrm>
          <a:custGeom>
            <a:avLst/>
            <a:gdLst/>
            <a:ahLst/>
            <a:cxnLst/>
            <a:rect l="0" t="0" r="r" b="b"/>
            <a:pathLst>
              <a:path w="3190875" h="3672461">
                <a:moveTo>
                  <a:pt x="0" y="790575"/>
                </a:moveTo>
                <a:lnTo>
                  <a:pt x="1594133" y="0"/>
                </a:lnTo>
                <a:lnTo>
                  <a:pt x="3190875" y="790575"/>
                </a:lnTo>
                <a:lnTo>
                  <a:pt x="3190875" y="2881886"/>
                </a:lnTo>
                <a:lnTo>
                  <a:pt x="1603619" y="3672461"/>
                </a:lnTo>
                <a:lnTo>
                  <a:pt x="0" y="2881886"/>
                </a:lnTo>
                <a:close/>
              </a:path>
            </a:pathLst>
          </a:custGeom>
          <a:noFill/>
          <a:ln w="19050" cap="flat">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Shape 5">
            <a:extLst>
              <a:ext uri="{2226E8E8-17FD-4035-AAE2-BE51BCA27D2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21B1E43-924C-4BAF-BB4B-1B15C44DBDF3}"/>
              </a:ext>
            </a:extLst>
          </p:cNvPr>
          <p:cNvSpPr>
            <a:spLocks noChangeAspect="1"/>
          </p:cNvSpPr>
          <p:nvPr/>
        </p:nvSpPr>
        <p:spPr>
          <a:xfrm flipH="1" flipV="1">
            <a:off x="8447057" y="5474"/>
            <a:ext cx="720623" cy="842968"/>
          </a:xfrm>
          <a:custGeom>
            <a:avLst/>
            <a:gdLst/>
            <a:ahLst/>
            <a:cxnLst/>
            <a:rect l="0" t="0" r="r" b="b"/>
            <a:pathLst>
              <a:path w="720624" h="842969">
                <a:moveTo>
                  <a:pt x="0" y="64710"/>
                </a:moveTo>
                <a:lnTo>
                  <a:pt x="103250" y="0"/>
                </a:lnTo>
                <a:lnTo>
                  <a:pt x="720624" y="334248"/>
                </a:lnTo>
                <a:lnTo>
                  <a:pt x="720624" y="842969"/>
                </a:lnTo>
                <a:lnTo>
                  <a:pt x="934" y="836248"/>
                </a:lnTo>
                <a:close/>
              </a:path>
            </a:pathLst>
          </a:custGeom>
          <a:solidFill>
            <a:schemeClr val="bg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dirty="0"/>
          </a:p>
        </p:txBody>
      </p:sp>
      <p:sp>
        <p:nvSpPr>
          <p:cNvPr id="7" name="Freeform: Shape 6">
            <a:extLst>
              <a:ext uri="{6B4513F9-0375-4D96-BF81-E75ABF528FF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C45A303-248C-4305-AD9C-87275F0285D9}"/>
              </a:ext>
            </a:extLst>
          </p:cNvPr>
          <p:cNvSpPr>
            <a:spLocks noChangeAspect="1"/>
          </p:cNvSpPr>
          <p:nvPr/>
        </p:nvSpPr>
        <p:spPr>
          <a:xfrm flipH="1" flipV="1">
            <a:off x="8350400" y="-190500"/>
            <a:ext cx="596970" cy="687069"/>
          </a:xfrm>
          <a:custGeom>
            <a:avLst/>
            <a:gdLst/>
            <a:ahLst/>
            <a:cxnLst/>
            <a:rect l="0" t="0" r="r" b="b"/>
            <a:pathLst>
              <a:path w="596971" h="687069">
                <a:moveTo>
                  <a:pt x="0" y="186006"/>
                </a:moveTo>
                <a:lnTo>
                  <a:pt x="298241" y="0"/>
                </a:lnTo>
                <a:lnTo>
                  <a:pt x="596971" y="186006"/>
                </a:lnTo>
                <a:lnTo>
                  <a:pt x="596971" y="520113"/>
                </a:lnTo>
                <a:lnTo>
                  <a:pt x="300016" y="687069"/>
                </a:lnTo>
                <a:lnTo>
                  <a:pt x="0" y="520113"/>
                </a:lnTo>
                <a:close/>
              </a:path>
            </a:pathLst>
          </a:custGeom>
          <a:solidFill>
            <a:schemeClr val="accent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dirty="0"/>
          </a:p>
        </p:txBody>
      </p:sp>
      <p:sp>
        <p:nvSpPr>
          <p:cNvPr id="8" name="Freeform: Shape 7">
            <a:extLst>
              <a:ext uri="{5BDD0640-4137-4736-9C4F-83E1678625C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1F4F73B-148C-459E-998F-EDA34DBC2162}"/>
              </a:ext>
            </a:extLst>
          </p:cNvPr>
          <p:cNvSpPr>
            <a:spLocks noChangeAspect="1"/>
          </p:cNvSpPr>
          <p:nvPr/>
        </p:nvSpPr>
        <p:spPr>
          <a:xfrm flipH="1" flipV="1">
            <a:off x="8251648" y="352425"/>
            <a:ext cx="143272" cy="164896"/>
          </a:xfrm>
          <a:custGeom>
            <a:avLst/>
            <a:gdLst/>
            <a:ahLst/>
            <a:cxnLst/>
            <a:rect l="0" t="0" r="r" b="b"/>
            <a:pathLst>
              <a:path w="143273" h="164897">
                <a:moveTo>
                  <a:pt x="0" y="45022"/>
                </a:moveTo>
                <a:lnTo>
                  <a:pt x="71578" y="0"/>
                </a:lnTo>
                <a:lnTo>
                  <a:pt x="143273" y="45022"/>
                </a:lnTo>
                <a:lnTo>
                  <a:pt x="143273" y="119874"/>
                </a:lnTo>
                <a:lnTo>
                  <a:pt x="72004" y="164897"/>
                </a:lnTo>
                <a:lnTo>
                  <a:pt x="0" y="119874"/>
                </a:lnTo>
                <a:close/>
              </a:path>
            </a:pathLst>
          </a:custGeom>
          <a:noFill/>
          <a:ln w="19050" cap="flat">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dirty="0"/>
          </a:p>
        </p:txBody>
      </p:sp>
      <p:sp>
        <p:nvSpPr>
          <p:cNvPr id="9" name="Freeform: Shape 8">
            <a:extLst>
              <a:ext uri="{8150D9A0-4676-415D-8139-628235290A2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D4FB608-49B6-4EB9-A816-0E9A37C48B01}"/>
              </a:ext>
            </a:extLst>
          </p:cNvPr>
          <p:cNvSpPr>
            <a:spLocks noChangeAspect="1"/>
          </p:cNvSpPr>
          <p:nvPr/>
        </p:nvSpPr>
        <p:spPr>
          <a:xfrm flipH="1" flipV="1">
            <a:off x="8220074" y="238125"/>
            <a:ext cx="79596" cy="91609"/>
          </a:xfrm>
          <a:custGeom>
            <a:avLst/>
            <a:gdLst/>
            <a:ahLst/>
            <a:cxnLst/>
            <a:rect l="0" t="0" r="r" b="b"/>
            <a:pathLst>
              <a:path w="3190875" h="3672461">
                <a:moveTo>
                  <a:pt x="0" y="790575"/>
                </a:moveTo>
                <a:lnTo>
                  <a:pt x="1594133" y="0"/>
                </a:lnTo>
                <a:lnTo>
                  <a:pt x="3190875" y="790575"/>
                </a:lnTo>
                <a:lnTo>
                  <a:pt x="3190875" y="2881886"/>
                </a:lnTo>
                <a:lnTo>
                  <a:pt x="1603619" y="3672461"/>
                </a:lnTo>
                <a:lnTo>
                  <a:pt x="0" y="2881886"/>
                </a:lnTo>
                <a:close/>
              </a:path>
            </a:pathLst>
          </a:custGeom>
          <a:noFill/>
          <a:ln w="19050" cap="flat">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dirty="0"/>
          </a:p>
        </p:txBody>
      </p:sp>
      <p:sp>
        <p:nvSpPr>
          <p:cNvPr id="10" name="Rectangle 9">
            <a:extLst>
              <a:ext uri="{207BA3F6-E010-48FA-8F16-6CD029DC0CE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CD2D791-0B06-4BE8-9A10-5E34C0342809}"/>
              </a:ext>
            </a:extLst>
          </p:cNvPr>
          <p:cNvSpPr/>
          <p:nvPr/>
        </p:nvSpPr>
        <p:spPr>
          <a:xfrm>
            <a:off x="0" y="0"/>
            <a:ext cx="9144000" cy="47625"/>
          </a:xfrm>
          <a:prstGeom prst="rect">
            <a:avLst/>
          </a:prstGeom>
          <a:solidFill>
            <a:schemeClr val="accent4">
              <a:lumMod val="7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1" name="Rectangle 10">
            <a:extLst>
              <a:ext uri="{C22BFAAF-B7BB-4A2F-9373-24B19641E48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19EEACA-7909-4A2F-ACDA-4C83BA5B6203}"/>
              </a:ext>
            </a:extLst>
          </p:cNvPr>
          <p:cNvSpPr/>
          <p:nvPr/>
        </p:nvSpPr>
        <p:spPr>
          <a:xfrm>
            <a:off x="0" y="5095875"/>
            <a:ext cx="9144000" cy="47625"/>
          </a:xfrm>
          <a:prstGeom prst="rect">
            <a:avLst/>
          </a:prstGeom>
          <a:solidFill>
            <a:schemeClr val="accent4">
              <a:lumMod val="7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2" name="Title 7">
            <a:extLst>
              <a:ext uri="{5C9BAD30-25BA-447E-B086-4E7B778036F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64C1917-8A75-4F76-B132-49A2168F08C2}"/>
              </a:ext>
            </a:extLst>
          </p:cNvPr>
          <p:cNvSpPr>
            <a:spLocks noGrp="1"/>
          </p:cNvSpPr>
          <p:nvPr>
            <p:ph type="title"/>
          </p:nvPr>
        </p:nvSpPr>
        <p:spPr/>
        <p:txBody>
          <a:bodyPr rtlCol="0"/>
          <a:lstStyle>
            <a:lvl1pPr lvl="0"/>
          </a:lstStyle>
          <a:p>
            <a:r>
              <a:rPr lang="en-US" dirty="0"/>
              <a:t>Click to edit Master title style</a:t>
            </a:r>
          </a:p>
        </p:txBody>
      </p:sp>
      <p:sp>
        <p:nvSpPr>
          <p:cNvPr id="13" name="Content Placeholder 2">
            <a:extLst>
              <a:ext uri="{EF849175-BE5D-40BA-98CE-85B937A33BE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0C20543-0C78-4230-898D-D0D4D341B287}"/>
              </a:ext>
            </a:extLst>
          </p:cNvPr>
          <p:cNvSpPr>
            <a:spLocks noGrp="1"/>
          </p:cNvSpPr>
          <p:nvPr>
            <p:ph idx="1"/>
          </p:nvPr>
        </p:nvSpPr>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Slide Number Placeholder 4">
            <a:extLst>
              <a:ext uri="{0C3FE746-A842-44DA-81B8-D6F4CFCC265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3403E7D-DC7F-47E1-B17D-C73DA7D5264C}"/>
              </a:ext>
            </a:extLst>
          </p:cNvPr>
          <p:cNvSpPr>
            <a:spLocks noGrp="1"/>
          </p:cNvSpPr>
          <p:nvPr>
            <p:ph type="sldNum" sz="quarter" idx="12"/>
          </p:nvPr>
        </p:nvSpPr>
        <p:spPr/>
        <p:txBody>
          <a:bodyPr rtlCol="0"/>
          <a:lstStyle>
            <a:lvl1pPr lvl="0"/>
          </a:lstStyle>
          <a:p>
            <a:r>
              <a:rPr lang="en-US" dirty="0"/>
              <a:t>&lt;#&gt;</a:t>
            </a:r>
          </a:p>
        </p:txBody>
      </p:sp>
      <p:sp>
        <p:nvSpPr>
          <p:cNvPr id="15" name="Footer Placeholder 3">
            <a:extLst>
              <a:ext uri="{C5F35736-7FB9-4C8D-83B1-A38EF791F12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BD82665-C110-434C-9A23-D37C1C690E1E}"/>
              </a:ext>
            </a:extLst>
          </p:cNvPr>
          <p:cNvSpPr>
            <a:spLocks noGrp="1"/>
          </p:cNvSpPr>
          <p:nvPr>
            <p:ph type="ftr" sz="quarter" idx="11"/>
          </p:nvPr>
        </p:nvSpPr>
        <p:spPr/>
        <p:txBody>
          <a:bodyPr rtlCol="0"/>
          <a:lstStyle>
            <a:lvl1pPr lvl="0"/>
          </a:lstStyle>
          <a:p>
            <a:r>
              <a:rPr lang="en-US" dirty="0"/>
              <a:t>Footer</a:t>
            </a:r>
          </a:p>
        </p:txBody>
      </p:sp>
      <p:sp>
        <p:nvSpPr>
          <p:cNvPr id="16" name="Date Placeholder 1">
            <a:extLst>
              <a:ext uri="{9DEC679B-D222-42A7-81B9-0AAF1AEFA02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8D2623D-36A9-493C-9634-4CD46D6A3C7D}"/>
              </a:ext>
            </a:extLst>
          </p:cNvPr>
          <p:cNvSpPr>
            <a:spLocks noGrp="1"/>
          </p:cNvSpPr>
          <p:nvPr>
            <p:ph type="dt" sz="half" idx="10"/>
          </p:nvPr>
        </p:nvSpPr>
        <p:spPr/>
        <p:txBody>
          <a:bodyPr rtlCol="0"/>
          <a:lstStyle>
            <a:lvl1pPr lvl="0"/>
          </a:lstStyle>
          <a:p>
            <a:r>
              <a:rPr lang="en-US" dirty="0"/>
              <a:t>Date</a:t>
            </a:r>
          </a:p>
        </p:txBody>
      </p:sp>
    </p:spTree>
    <p:extLst>
      <p:ext uri="{DBD3E8C5-0CB0-435E-A709-1E45B810899C}">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38709160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stretch>
            <a:fillRect/>
          </a:stretch>
        </a:blipFill>
        <a:effectLst/>
      </p:bgPr>
    </p:bg>
    <p:spTree>
      <p:nvGrpSpPr>
        <p:cNvPr id="1" name=""/>
        <p:cNvGrpSpPr/>
        <p:nvPr/>
      </p:nvGrpSpPr>
      <p:grpSpPr>
        <a:xfrm>
          <a:off x="0" y="0"/>
          <a:ext cx="0" cy="0"/>
          <a:chOff x="0" y="0"/>
          <a:chExt cx="0" cy="0"/>
        </a:xfrm>
      </p:grpSpPr>
      <p:sp>
        <p:nvSpPr>
          <p:cNvPr id="2" name="Freeform: Shape 1">
            <a:extLst>
              <a:ext uri="{C61E122F-8720-4722-97FD-58A283BC000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BC2FB61-335E-4A45-BD5D-7B3A98C0E1E7}"/>
              </a:ext>
            </a:extLst>
          </p:cNvPr>
          <p:cNvSpPr>
            <a:spLocks noChangeAspect="1"/>
          </p:cNvSpPr>
          <p:nvPr/>
        </p:nvSpPr>
        <p:spPr>
          <a:xfrm>
            <a:off x="-671006" y="-1405179"/>
            <a:ext cx="2087064" cy="3753941"/>
          </a:xfrm>
          <a:custGeom>
            <a:avLst/>
            <a:gdLst/>
            <a:ahLst/>
            <a:cxnLst/>
            <a:rect l="0" t="0" r="r" b="b"/>
            <a:pathLst>
              <a:path w="2087065" h="3753942">
                <a:moveTo>
                  <a:pt x="0" y="1070988"/>
                </a:moveTo>
                <a:lnTo>
                  <a:pt x="2087065" y="1058082"/>
                </a:lnTo>
                <a:lnTo>
                  <a:pt x="2087065" y="2720599"/>
                </a:lnTo>
                <a:lnTo>
                  <a:pt x="12398" y="3753942"/>
                </a:lnTo>
                <a:close/>
              </a:path>
            </a:pathLst>
          </a:custGeom>
          <a:noFill/>
          <a:ln w="381000" cap="flat">
            <a:solidFill>
              <a:schemeClr val="bg2">
                <a:alpha val="5000"/>
                <a:lumMod val="95000"/>
              </a:schemeClr>
            </a:solid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3" name="Freeform: Shape 2">
            <a:extLst>
              <a:ext uri="{0BB49F0E-C8E3-4FA6-8D89-096210964DA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5195C98-52E4-4B81-8775-CC43C298BCCC}"/>
              </a:ext>
            </a:extLst>
          </p:cNvPr>
          <p:cNvSpPr>
            <a:spLocks noChangeAspect="1"/>
          </p:cNvSpPr>
          <p:nvPr/>
        </p:nvSpPr>
        <p:spPr>
          <a:xfrm flipH="1" flipV="1">
            <a:off x="1695450" y="1181100"/>
            <a:ext cx="285750" cy="328877"/>
          </a:xfrm>
          <a:custGeom>
            <a:avLst/>
            <a:gdLst/>
            <a:ahLst/>
            <a:cxnLst/>
            <a:rect l="0" t="0" r="r" b="b"/>
            <a:pathLst>
              <a:path w="285750" h="328877">
                <a:moveTo>
                  <a:pt x="0" y="80323"/>
                </a:moveTo>
                <a:lnTo>
                  <a:pt x="142758" y="0"/>
                </a:lnTo>
                <a:lnTo>
                  <a:pt x="285750" y="80323"/>
                </a:lnTo>
                <a:lnTo>
                  <a:pt x="285750" y="248554"/>
                </a:lnTo>
                <a:lnTo>
                  <a:pt x="143608" y="328877"/>
                </a:lnTo>
                <a:lnTo>
                  <a:pt x="0" y="248554"/>
                </a:lnTo>
                <a:close/>
              </a:path>
            </a:pathLst>
          </a:custGeom>
          <a:noFill/>
          <a:ln w="38100" cap="flat">
            <a:solidFill>
              <a:schemeClr val="bg2">
                <a:alpha val="5000"/>
                <a:lumMod val="95000"/>
              </a:schemeClr>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dirty="0"/>
          </a:p>
        </p:txBody>
      </p:sp>
      <p:sp>
        <p:nvSpPr>
          <p:cNvPr id="4" name="Freeform: Shape 3">
            <a:extLst>
              <a:ext uri="{741224F1-017B-4259-B334-73F0DDEA70E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1579DF8-3356-447A-809F-7C689B4D3B3E}"/>
              </a:ext>
            </a:extLst>
          </p:cNvPr>
          <p:cNvSpPr>
            <a:spLocks noChangeAspect="1"/>
          </p:cNvSpPr>
          <p:nvPr/>
        </p:nvSpPr>
        <p:spPr>
          <a:xfrm flipH="1" flipV="1">
            <a:off x="1571625" y="1514475"/>
            <a:ext cx="171450" cy="197326"/>
          </a:xfrm>
          <a:custGeom>
            <a:avLst/>
            <a:gdLst/>
            <a:ahLst/>
            <a:cxnLst/>
            <a:rect l="0" t="0" r="r" b="b"/>
            <a:pathLst>
              <a:path w="171450" h="197326">
                <a:moveTo>
                  <a:pt x="0" y="52004"/>
                </a:moveTo>
                <a:lnTo>
                  <a:pt x="85655" y="0"/>
                </a:lnTo>
                <a:lnTo>
                  <a:pt x="171450" y="52004"/>
                </a:lnTo>
                <a:lnTo>
                  <a:pt x="171450" y="145323"/>
                </a:lnTo>
                <a:lnTo>
                  <a:pt x="86165" y="197326"/>
                </a:lnTo>
                <a:lnTo>
                  <a:pt x="0" y="145323"/>
                </a:lnTo>
                <a:close/>
              </a:path>
            </a:pathLst>
          </a:custGeom>
          <a:noFill/>
          <a:ln w="38100" cap="flat">
            <a:solidFill>
              <a:schemeClr val="bg2">
                <a:alpha val="5000"/>
                <a:lumMod val="95000"/>
              </a:schemeClr>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dirty="0"/>
          </a:p>
        </p:txBody>
      </p:sp>
      <p:sp>
        <p:nvSpPr>
          <p:cNvPr id="5" name="Freeform: Shape 4">
            <a:extLst>
              <a:ext uri="{E6520A26-1C14-4E48-9C3F-9FE2A41D055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E8169E8-D21B-48F3-B8C5-F300BC762E4B}"/>
              </a:ext>
            </a:extLst>
          </p:cNvPr>
          <p:cNvSpPr>
            <a:spLocks noChangeAspect="1"/>
          </p:cNvSpPr>
          <p:nvPr/>
        </p:nvSpPr>
        <p:spPr>
          <a:xfrm flipH="1">
            <a:off x="8724900" y="4490773"/>
            <a:ext cx="1047750" cy="1205882"/>
          </a:xfrm>
          <a:custGeom>
            <a:avLst/>
            <a:gdLst/>
            <a:ahLst/>
            <a:cxnLst/>
            <a:rect l="0" t="0" r="r" b="b"/>
            <a:pathLst>
              <a:path w="1047750" h="1205883">
                <a:moveTo>
                  <a:pt x="0" y="297692"/>
                </a:moveTo>
                <a:lnTo>
                  <a:pt x="523447" y="0"/>
                </a:lnTo>
                <a:lnTo>
                  <a:pt x="1047750" y="297692"/>
                </a:lnTo>
                <a:lnTo>
                  <a:pt x="1047750" y="908191"/>
                </a:lnTo>
                <a:lnTo>
                  <a:pt x="526561" y="1205883"/>
                </a:lnTo>
                <a:lnTo>
                  <a:pt x="0" y="908191"/>
                </a:lnTo>
                <a:close/>
              </a:path>
            </a:pathLst>
          </a:custGeom>
          <a:solidFill>
            <a:schemeClr val="accent2">
              <a:alpha val="10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Shape 5">
            <a:extLst>
              <a:ext uri="{497733C4-547D-4553-8C95-465EFEAD8A6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E3137C7-176E-4A3B-8D4D-586C1FFBD912}"/>
              </a:ext>
            </a:extLst>
          </p:cNvPr>
          <p:cNvSpPr>
            <a:spLocks noChangeAspect="1"/>
          </p:cNvSpPr>
          <p:nvPr/>
        </p:nvSpPr>
        <p:spPr>
          <a:xfrm>
            <a:off x="8610600" y="4521139"/>
            <a:ext cx="143272" cy="164896"/>
          </a:xfrm>
          <a:custGeom>
            <a:avLst/>
            <a:gdLst/>
            <a:ahLst/>
            <a:cxnLst/>
            <a:rect l="0" t="0" r="r" b="b"/>
            <a:pathLst>
              <a:path w="143273" h="164897">
                <a:moveTo>
                  <a:pt x="0" y="45022"/>
                </a:moveTo>
                <a:lnTo>
                  <a:pt x="71578" y="0"/>
                </a:lnTo>
                <a:lnTo>
                  <a:pt x="143273" y="45022"/>
                </a:lnTo>
                <a:lnTo>
                  <a:pt x="143273" y="119874"/>
                </a:lnTo>
                <a:lnTo>
                  <a:pt x="72004" y="164897"/>
                </a:lnTo>
                <a:lnTo>
                  <a:pt x="0" y="119874"/>
                </a:lnTo>
                <a:close/>
              </a:path>
            </a:pathLst>
          </a:custGeom>
          <a:noFill/>
          <a:ln w="19050" cap="flat">
            <a:solidFill>
              <a:schemeClr val="bg2">
                <a:alpha val="19999"/>
                <a:lumMod val="95000"/>
              </a:schemeClr>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Freeform: Shape 6">
            <a:extLst>
              <a:ext uri="{467FEFD1-1D6B-47C9-BB69-BE15F0C3901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2C27A66-46CC-4F51-ADCD-CB0A75B3879B}"/>
              </a:ext>
            </a:extLst>
          </p:cNvPr>
          <p:cNvSpPr>
            <a:spLocks noChangeAspect="1"/>
          </p:cNvSpPr>
          <p:nvPr/>
        </p:nvSpPr>
        <p:spPr>
          <a:xfrm>
            <a:off x="8565196" y="4681273"/>
            <a:ext cx="79596" cy="91609"/>
          </a:xfrm>
          <a:custGeom>
            <a:avLst/>
            <a:gdLst/>
            <a:ahLst/>
            <a:cxnLst/>
            <a:rect l="0" t="0" r="r" b="b"/>
            <a:pathLst>
              <a:path w="3190875" h="3672461">
                <a:moveTo>
                  <a:pt x="0" y="790575"/>
                </a:moveTo>
                <a:lnTo>
                  <a:pt x="1594133" y="0"/>
                </a:lnTo>
                <a:lnTo>
                  <a:pt x="3190875" y="790575"/>
                </a:lnTo>
                <a:lnTo>
                  <a:pt x="3190875" y="2881886"/>
                </a:lnTo>
                <a:lnTo>
                  <a:pt x="1603619" y="3672461"/>
                </a:lnTo>
                <a:lnTo>
                  <a:pt x="0" y="2881886"/>
                </a:lnTo>
                <a:close/>
              </a:path>
            </a:pathLst>
          </a:custGeom>
          <a:noFill/>
          <a:ln w="19050" cap="flat">
            <a:solidFill>
              <a:schemeClr val="bg2">
                <a:alpha val="19999"/>
                <a:lumMod val="95000"/>
              </a:schemeClr>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Title 1">
            <a:extLst>
              <a:ext uri="{5F1D1274-6019-45DA-A8CC-7B86C6C36D6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04E8F4D-DF37-4D2B-9086-7DAF3EA6DC78}"/>
              </a:ext>
            </a:extLst>
          </p:cNvPr>
          <p:cNvSpPr>
            <a:spLocks noGrp="1"/>
          </p:cNvSpPr>
          <p:nvPr>
            <p:ph type="title"/>
          </p:nvPr>
        </p:nvSpPr>
        <p:spPr>
          <a:xfrm>
            <a:off x="1037851" y="1422821"/>
            <a:ext cx="7068296" cy="1242012"/>
          </a:xfrm>
          <a:prstGeom prst="rect">
            <a:avLst/>
          </a:prstGeom>
        </p:spPr>
        <p:txBody>
          <a:bodyPr vert="horz" rtlCol="0" anchor="b"/>
          <a:lstStyle>
            <a:lvl1pPr lvl="0" algn="ctr">
              <a:defRPr lang="en-US" sz="3600" b="1" dirty="0">
                <a:solidFill>
                  <a:srgbClr val="FFFFFF"/>
                </a:solidFill>
                <a:latin typeface="+mj-lt"/>
              </a:defRPr>
            </a:lvl1pPr>
          </a:lstStyle>
          <a:p>
            <a:r>
              <a:rPr lang="en-US" dirty="0"/>
              <a:t>Click to edit Master title style</a:t>
            </a:r>
          </a:p>
        </p:txBody>
      </p:sp>
      <p:sp>
        <p:nvSpPr>
          <p:cNvPr id="9" name="Text Placeholder 2">
            <a:extLst>
              <a:ext uri="{821991BB-AC8F-4E45-A94E-717C232B33A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B037DF5-197D-4AC9-ACDA-5881C3CE8FA2}"/>
              </a:ext>
            </a:extLst>
          </p:cNvPr>
          <p:cNvSpPr>
            <a:spLocks noGrp="1"/>
          </p:cNvSpPr>
          <p:nvPr>
            <p:ph type="body" idx="1"/>
          </p:nvPr>
        </p:nvSpPr>
        <p:spPr>
          <a:xfrm>
            <a:off x="1037851" y="2667000"/>
            <a:ext cx="7068296" cy="523875"/>
          </a:xfrm>
          <a:prstGeom prst="rect">
            <a:avLst/>
          </a:prstGeom>
        </p:spPr>
        <p:txBody>
          <a:bodyPr vert="horz" rtlCol="0" anchor="t">
            <a:normAutofit/>
          </a:bodyPr>
          <a:lstStyle>
            <a:lvl1pPr marL="0" lvl="0" indent="0" algn="ctr">
              <a:lnSpc>
                <a:spcPct val="100000"/>
              </a:lnSpc>
              <a:buNone/>
              <a:defRPr lang="en-US" sz="1800" b="0" i="0" dirty="0">
                <a:solidFill>
                  <a:schemeClr val="bg2"/>
                </a:solidFill>
                <a:latin typeface="+mn-lt"/>
              </a:defRPr>
            </a:lvl1pPr>
            <a:lvl2pPr marL="457200" lvl="1" indent="0">
              <a:buNone/>
              <a:defRPr lang="en-US" sz="1800" dirty="0">
                <a:solidFill>
                  <a:schemeClr val="tx1">
                    <a:tint val="75000"/>
                  </a:schemeClr>
                </a:solidFill>
                <a:latin typeface="+mn-lt"/>
              </a:defRPr>
            </a:lvl2pPr>
            <a:lvl3pPr marL="914400" lvl="2" indent="0">
              <a:buNone/>
              <a:defRPr lang="en-US" sz="1600" dirty="0">
                <a:solidFill>
                  <a:schemeClr val="tx1">
                    <a:tint val="75000"/>
                  </a:schemeClr>
                </a:solidFill>
                <a:latin typeface="+mn-lt"/>
              </a:defRPr>
            </a:lvl3pPr>
            <a:lvl4pPr marL="1371600" lvl="3" indent="0">
              <a:buNone/>
              <a:defRPr lang="en-US" sz="1400" dirty="0">
                <a:solidFill>
                  <a:schemeClr val="tx1">
                    <a:tint val="75000"/>
                  </a:schemeClr>
                </a:solidFill>
                <a:latin typeface="+mn-lt"/>
              </a:defRPr>
            </a:lvl4pPr>
            <a:lvl5pPr marL="1828800" lvl="4" indent="0">
              <a:buNone/>
              <a:defRPr lang="en-US" sz="1400" dirty="0">
                <a:solidFill>
                  <a:schemeClr val="tx1">
                    <a:tint val="75000"/>
                  </a:schemeClr>
                </a:solidFill>
                <a:latin typeface="+mn-lt"/>
              </a:defRPr>
            </a:lvl5pPr>
            <a:lvl6pPr marL="2286000" lvl="5" indent="0">
              <a:buNone/>
              <a:defRPr lang="en-US" sz="1400" dirty="0">
                <a:solidFill>
                  <a:schemeClr val="tx1">
                    <a:tint val="75000"/>
                  </a:schemeClr>
                </a:solidFill>
                <a:latin typeface="+mn-lt"/>
              </a:defRPr>
            </a:lvl6pPr>
            <a:lvl7pPr marL="2743200" lvl="6" indent="0">
              <a:buNone/>
              <a:defRPr lang="en-US" sz="1400" dirty="0">
                <a:solidFill>
                  <a:schemeClr val="tx1">
                    <a:tint val="75000"/>
                  </a:schemeClr>
                </a:solidFill>
                <a:latin typeface="+mn-lt"/>
              </a:defRPr>
            </a:lvl7pPr>
            <a:lvl8pPr marL="3200400" lvl="7" indent="0">
              <a:buNone/>
              <a:defRPr lang="en-US" sz="1400" dirty="0">
                <a:solidFill>
                  <a:schemeClr val="tx1">
                    <a:tint val="75000"/>
                  </a:schemeClr>
                </a:solidFill>
                <a:latin typeface="+mn-lt"/>
              </a:defRPr>
            </a:lvl8pPr>
            <a:lvl9pPr marL="3657600" lvl="8" indent="0">
              <a:buNone/>
              <a:defRPr lang="en-US" sz="1400" dirty="0">
                <a:solidFill>
                  <a:schemeClr val="tx1">
                    <a:tint val="75000"/>
                  </a:schemeClr>
                </a:solidFill>
                <a:latin typeface="+mn-lt"/>
              </a:defRPr>
            </a:lvl9pPr>
          </a:lstStyle>
          <a:p>
            <a:pPr lvl="0"/>
            <a:r>
              <a:rPr lang="en-US" dirty="0"/>
              <a:t>Click to edit Master text styles</a:t>
            </a:r>
          </a:p>
        </p:txBody>
      </p:sp>
      <p:sp>
        <p:nvSpPr>
          <p:cNvPr id="10" name="Slide Number Placeholder 5">
            <a:extLst>
              <a:ext uri="{7E5C368F-5CA0-45F1-86D4-4DFBA39C48A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2EC3F37-6BAE-4F05-AEC9-1BC358671A6F}"/>
              </a:ext>
            </a:extLst>
          </p:cNvPr>
          <p:cNvSpPr>
            <a:spLocks noGrp="1"/>
          </p:cNvSpPr>
          <p:nvPr>
            <p:ph type="sldNum" sz="quarter" idx="12"/>
          </p:nvPr>
        </p:nvSpPr>
        <p:spPr/>
        <p:txBody>
          <a:bodyPr rtlCol="0"/>
          <a:lstStyle>
            <a:lvl1pPr lvl="0"/>
          </a:lstStyle>
          <a:p>
            <a:r>
              <a:rPr lang="en-US" dirty="0"/>
              <a:t>&lt;#&gt;</a:t>
            </a:r>
          </a:p>
        </p:txBody>
      </p:sp>
      <p:sp>
        <p:nvSpPr>
          <p:cNvPr id="11" name="Footer Placeholder 4">
            <a:extLst>
              <a:ext uri="{512D4032-3D66-4182-85AF-69764370EDA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BC27216-4A05-4625-B34A-4294D6AF82B9}"/>
              </a:ext>
            </a:extLst>
          </p:cNvPr>
          <p:cNvSpPr>
            <a:spLocks noGrp="1"/>
          </p:cNvSpPr>
          <p:nvPr>
            <p:ph type="ftr" sz="quarter" idx="11"/>
          </p:nvPr>
        </p:nvSpPr>
        <p:spPr/>
        <p:txBody>
          <a:bodyPr rtlCol="0"/>
          <a:lstStyle>
            <a:lvl1pPr lvl="0"/>
          </a:lstStyle>
          <a:p>
            <a:r>
              <a:rPr lang="en-US" dirty="0"/>
              <a:t>Footer</a:t>
            </a:r>
          </a:p>
        </p:txBody>
      </p:sp>
      <p:sp>
        <p:nvSpPr>
          <p:cNvPr id="12" name="Date Placeholder 3">
            <a:extLst>
              <a:ext uri="{20A84E35-5F30-44C8-81DB-00F116AA3DB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D8BD8A7-0BB6-4B2A-AE4F-E7307AA6C5F3}"/>
              </a:ext>
            </a:extLst>
          </p:cNvPr>
          <p:cNvSpPr>
            <a:spLocks noGrp="1"/>
          </p:cNvSpPr>
          <p:nvPr>
            <p:ph type="dt" sz="half" idx="10"/>
          </p:nvPr>
        </p:nvSpPr>
        <p:spPr/>
        <p:txBody>
          <a:bodyPr rtlCol="0"/>
          <a:lstStyle>
            <a:lvl1pPr lvl="0"/>
          </a:lstStyle>
          <a:p>
            <a:r>
              <a:rPr lang="en-US" dirty="0"/>
              <a:t>Date</a:t>
            </a:r>
          </a:p>
        </p:txBody>
      </p:sp>
    </p:spTree>
    <p:extLst>
      <p:ext uri="{ADD645E2-D9D1-4C25-A0D7-7B5B86B06C9F}">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38709160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1363EED7-05AC-41B3-A9B3-AE3A03A3B3D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E81D320-1369-4F5F-A7FC-C4FF636BF6DD}"/>
              </a:ext>
            </a:extLst>
          </p:cNvPr>
          <p:cNvSpPr>
            <a:spLocks noGrp="1"/>
          </p:cNvSpPr>
          <p:nvPr>
            <p:ph type="title"/>
          </p:nvPr>
        </p:nvSpPr>
        <p:spPr/>
        <p:txBody>
          <a:bodyPr rtlCol="0"/>
          <a:lstStyle>
            <a:lvl1pPr lvl="0"/>
          </a:lstStyle>
          <a:p>
            <a:r>
              <a:rPr lang="en-US" dirty="0"/>
              <a:t>Click to edit Master title style</a:t>
            </a:r>
          </a:p>
        </p:txBody>
      </p:sp>
      <p:sp>
        <p:nvSpPr>
          <p:cNvPr id="3" name="Freeform: Shape 2">
            <a:extLst>
              <a:ext uri="{CFB3F427-4A1F-4B3D-A85C-86E665A3972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CDCE501-F4E0-4269-8202-998329547745}"/>
              </a:ext>
            </a:extLst>
          </p:cNvPr>
          <p:cNvSpPr>
            <a:spLocks noChangeAspect="1"/>
          </p:cNvSpPr>
          <p:nvPr/>
        </p:nvSpPr>
        <p:spPr>
          <a:xfrm flipH="1">
            <a:off x="8542307" y="4333875"/>
            <a:ext cx="1233739" cy="1419942"/>
          </a:xfrm>
          <a:custGeom>
            <a:avLst/>
            <a:gdLst/>
            <a:ahLst/>
            <a:cxnLst/>
            <a:rect l="0" t="0" r="r" b="b"/>
            <a:pathLst>
              <a:path w="1233740" h="1419943">
                <a:moveTo>
                  <a:pt x="0" y="334248"/>
                </a:moveTo>
                <a:lnTo>
                  <a:pt x="616366" y="0"/>
                </a:lnTo>
                <a:lnTo>
                  <a:pt x="1233740" y="334248"/>
                </a:lnTo>
                <a:lnTo>
                  <a:pt x="1233740" y="1085695"/>
                </a:lnTo>
                <a:lnTo>
                  <a:pt x="620033" y="1419943"/>
                </a:lnTo>
                <a:lnTo>
                  <a:pt x="0" y="1085695"/>
                </a:lnTo>
                <a:close/>
              </a:path>
            </a:pathLst>
          </a:custGeom>
          <a:solidFill>
            <a:schemeClr val="bg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Freeform: Shape 3">
            <a:extLst>
              <a:ext uri="{2607B28A-9AB0-49AE-AD10-1E69A60CEA5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6627153-5C98-4B04-B6A8-890D74AE2738}"/>
              </a:ext>
            </a:extLst>
          </p:cNvPr>
          <p:cNvSpPr>
            <a:spLocks noChangeAspect="1"/>
          </p:cNvSpPr>
          <p:nvPr/>
        </p:nvSpPr>
        <p:spPr>
          <a:xfrm flipH="1">
            <a:off x="8445651" y="4685748"/>
            <a:ext cx="596970" cy="687069"/>
          </a:xfrm>
          <a:custGeom>
            <a:avLst/>
            <a:gdLst/>
            <a:ahLst/>
            <a:cxnLst/>
            <a:rect l="0" t="0" r="r" b="b"/>
            <a:pathLst>
              <a:path w="596971" h="687069">
                <a:moveTo>
                  <a:pt x="0" y="186006"/>
                </a:moveTo>
                <a:lnTo>
                  <a:pt x="298241" y="0"/>
                </a:lnTo>
                <a:lnTo>
                  <a:pt x="596971" y="186006"/>
                </a:lnTo>
                <a:lnTo>
                  <a:pt x="596971" y="520113"/>
                </a:lnTo>
                <a:lnTo>
                  <a:pt x="300016" y="687069"/>
                </a:lnTo>
                <a:lnTo>
                  <a:pt x="0" y="520113"/>
                </a:lnTo>
                <a:close/>
              </a:path>
            </a:pathLst>
          </a:custGeom>
          <a:solidFill>
            <a:schemeClr val="accent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Freeform: Shape 4">
            <a:extLst>
              <a:ext uri="{379A53BC-2303-405F-9EE2-97BB02C9CC7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D4461B0-E8BF-47A0-9C87-BEF74674A591}"/>
              </a:ext>
            </a:extLst>
          </p:cNvPr>
          <p:cNvSpPr>
            <a:spLocks noChangeAspect="1"/>
          </p:cNvSpPr>
          <p:nvPr/>
        </p:nvSpPr>
        <p:spPr>
          <a:xfrm flipH="1">
            <a:off x="8346898" y="4664996"/>
            <a:ext cx="143272" cy="164896"/>
          </a:xfrm>
          <a:custGeom>
            <a:avLst/>
            <a:gdLst/>
            <a:ahLst/>
            <a:cxnLst/>
            <a:rect l="0" t="0" r="r" b="b"/>
            <a:pathLst>
              <a:path w="143273" h="164897">
                <a:moveTo>
                  <a:pt x="0" y="45022"/>
                </a:moveTo>
                <a:lnTo>
                  <a:pt x="71578" y="0"/>
                </a:lnTo>
                <a:lnTo>
                  <a:pt x="143273" y="45022"/>
                </a:lnTo>
                <a:lnTo>
                  <a:pt x="143273" y="119874"/>
                </a:lnTo>
                <a:lnTo>
                  <a:pt x="72004" y="164897"/>
                </a:lnTo>
                <a:lnTo>
                  <a:pt x="0" y="119874"/>
                </a:lnTo>
                <a:close/>
              </a:path>
            </a:pathLst>
          </a:custGeom>
          <a:noFill/>
          <a:ln w="19050" cap="flat">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Open Sans"/>
            </a:endParaRPr>
          </a:p>
        </p:txBody>
      </p:sp>
      <p:sp>
        <p:nvSpPr>
          <p:cNvPr id="6" name="Freeform: Shape 5">
            <a:extLst>
              <a:ext uri="{9D222E07-AAEB-445E-93BC-62BBDA89287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140F882-C107-4B70-98A4-26A7ACAFC731}"/>
              </a:ext>
            </a:extLst>
          </p:cNvPr>
          <p:cNvSpPr>
            <a:spLocks noChangeAspect="1"/>
          </p:cNvSpPr>
          <p:nvPr/>
        </p:nvSpPr>
        <p:spPr>
          <a:xfrm flipH="1">
            <a:off x="8315325" y="4852583"/>
            <a:ext cx="79596" cy="91609"/>
          </a:xfrm>
          <a:custGeom>
            <a:avLst/>
            <a:gdLst/>
            <a:ahLst/>
            <a:cxnLst/>
            <a:rect l="0" t="0" r="r" b="b"/>
            <a:pathLst>
              <a:path w="3190875" h="3672461">
                <a:moveTo>
                  <a:pt x="0" y="790575"/>
                </a:moveTo>
                <a:lnTo>
                  <a:pt x="1594133" y="0"/>
                </a:lnTo>
                <a:lnTo>
                  <a:pt x="3190875" y="790575"/>
                </a:lnTo>
                <a:lnTo>
                  <a:pt x="3190875" y="2881886"/>
                </a:lnTo>
                <a:lnTo>
                  <a:pt x="1603619" y="3672461"/>
                </a:lnTo>
                <a:lnTo>
                  <a:pt x="0" y="2881886"/>
                </a:lnTo>
                <a:close/>
              </a:path>
            </a:pathLst>
          </a:custGeom>
          <a:noFill/>
          <a:ln w="19050" cap="flat">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Open Sans"/>
            </a:endParaRPr>
          </a:p>
        </p:txBody>
      </p:sp>
      <p:sp>
        <p:nvSpPr>
          <p:cNvPr id="7" name="Rectangle 6">
            <a:extLst>
              <a:ext uri="{30272C24-5AA7-4A9E-B805-260D9736D13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88427D3-9085-45B9-A53D-AC14E3E1D666}"/>
              </a:ext>
            </a:extLst>
          </p:cNvPr>
          <p:cNvSpPr/>
          <p:nvPr/>
        </p:nvSpPr>
        <p:spPr>
          <a:xfrm>
            <a:off x="0" y="5095875"/>
            <a:ext cx="9144000" cy="47625"/>
          </a:xfrm>
          <a:prstGeom prst="rect">
            <a:avLst/>
          </a:prstGeom>
          <a:solidFill>
            <a:schemeClr val="accent4">
              <a:lumMod val="7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Freeform: Shape 7">
            <a:extLst>
              <a:ext uri="{83528A8D-B20E-411E-8204-ACD71D751D1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35D54D4-9DAF-4086-96E7-74197D21AEC5}"/>
              </a:ext>
            </a:extLst>
          </p:cNvPr>
          <p:cNvSpPr/>
          <p:nvPr/>
        </p:nvSpPr>
        <p:spPr>
          <a:xfrm>
            <a:off x="-628650" y="-571500"/>
            <a:ext cx="1242597" cy="1419225"/>
          </a:xfrm>
          <a:custGeom>
            <a:avLst/>
            <a:gdLst/>
            <a:ahLst/>
            <a:cxnLst/>
            <a:rect l="0" t="0" r="r" b="b"/>
            <a:pathLst>
              <a:path w="1242598" h="1403851">
                <a:moveTo>
                  <a:pt x="597585" y="9485"/>
                </a:moveTo>
                <a:lnTo>
                  <a:pt x="9485" y="331992"/>
                </a:lnTo>
                <a:lnTo>
                  <a:pt x="0" y="1014946"/>
                </a:lnTo>
                <a:lnTo>
                  <a:pt x="597585" y="1403851"/>
                </a:lnTo>
                <a:lnTo>
                  <a:pt x="1233112" y="1090830"/>
                </a:lnTo>
                <a:lnTo>
                  <a:pt x="1242598" y="350963"/>
                </a:lnTo>
                <a:lnTo>
                  <a:pt x="597585" y="9485"/>
                </a:lnTo>
                <a:close/>
              </a:path>
            </a:pathLst>
          </a:custGeom>
          <a:solidFill>
            <a:schemeClr val="bg2"/>
          </a:solidFill>
          <a:ln>
            <a:noFill/>
          </a:ln>
          <a:effectLst/>
        </p:spPr>
        <p:style>
          <a:lnRef idx="1">
            <a:schemeClr val="accent1">
              <a:shade val="50000"/>
            </a:schemeClr>
          </a:lnRef>
          <a:fillRef idx="1">
            <a:schemeClr val="accent1"/>
          </a:fillRef>
          <a:effectRef idx="0">
            <a:schemeClr val="accent1"/>
          </a:effectRef>
          <a:fontRef idx="minor">
            <a:schemeClr val="tx1"/>
          </a:fontRef>
        </p:style>
        <p:txBody>
          <a:bodyPr vert="horz" rtlCol="0" anchor="ctr">
            <a:noAutofit/>
          </a:bodyPr>
          <a:lstStyle/>
          <a:p>
            <a:pPr marL="0" lvl="0" algn="ctr" rtl="0">
              <a:lnSpc>
                <a:spcPct val="100000"/>
              </a:lnSpc>
              <a:buNone/>
              <a:defRPr lang="en-US" sz="1800" dirty="0">
                <a:solidFill>
                  <a:schemeClr val="tx1"/>
                </a:solidFill>
                <a:latin typeface="Open Sans"/>
              </a:defRPr>
            </a:pPr>
            <a:endParaRPr lang="en-US" sz="1800" b="0" i="0" u="none" strike="noStrike" cap="none" baseline="0" dirty="0">
              <a:solidFill>
                <a:srgbClr val="000000"/>
              </a:solidFill>
              <a:latin typeface="Open Sans"/>
            </a:endParaRPr>
          </a:p>
        </p:txBody>
      </p:sp>
      <p:sp>
        <p:nvSpPr>
          <p:cNvPr id="9" name="Freeform: Shape 8">
            <a:extLst>
              <a:ext uri="{4D64B1D5-26B7-4765-97B9-1E9B318BB94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0397CEF-AF7C-4192-9AF3-478657BCB5D1}"/>
              </a:ext>
            </a:extLst>
          </p:cNvPr>
          <p:cNvSpPr>
            <a:spLocks noChangeAspect="1"/>
          </p:cNvSpPr>
          <p:nvPr/>
        </p:nvSpPr>
        <p:spPr>
          <a:xfrm flipV="1">
            <a:off x="657225" y="352425"/>
            <a:ext cx="143272" cy="164896"/>
          </a:xfrm>
          <a:custGeom>
            <a:avLst/>
            <a:gdLst/>
            <a:ahLst/>
            <a:cxnLst/>
            <a:rect l="0" t="0" r="r" b="b"/>
            <a:pathLst>
              <a:path w="143273" h="164897">
                <a:moveTo>
                  <a:pt x="0" y="45022"/>
                </a:moveTo>
                <a:lnTo>
                  <a:pt x="71578" y="0"/>
                </a:lnTo>
                <a:lnTo>
                  <a:pt x="143273" y="45022"/>
                </a:lnTo>
                <a:lnTo>
                  <a:pt x="143273" y="119874"/>
                </a:lnTo>
                <a:lnTo>
                  <a:pt x="72004" y="164897"/>
                </a:lnTo>
                <a:lnTo>
                  <a:pt x="0" y="119874"/>
                </a:lnTo>
                <a:close/>
              </a:path>
            </a:pathLst>
          </a:custGeom>
          <a:noFill/>
          <a:ln w="19050" cap="flat">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sz="1800" b="0" i="0" u="none" strike="noStrike" cap="none" baseline="0" dirty="0">
              <a:solidFill>
                <a:srgbClr val="FFFFFF"/>
              </a:solidFill>
              <a:latin typeface="Open Sans"/>
            </a:endParaRPr>
          </a:p>
        </p:txBody>
      </p:sp>
      <p:sp>
        <p:nvSpPr>
          <p:cNvPr id="10" name="Freeform: Shape 9">
            <a:extLst>
              <a:ext uri="{865A4406-9AE0-4699-8098-033700F4F1F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A2D8955-4C3A-47A5-B038-2F6C919E2EC4}"/>
              </a:ext>
            </a:extLst>
          </p:cNvPr>
          <p:cNvSpPr/>
          <p:nvPr/>
        </p:nvSpPr>
        <p:spPr>
          <a:xfrm>
            <a:off x="104775" y="-190500"/>
            <a:ext cx="600075" cy="685800"/>
          </a:xfrm>
          <a:custGeom>
            <a:avLst/>
            <a:gdLst/>
            <a:ahLst/>
            <a:cxnLst/>
            <a:rect l="0" t="0" r="r" b="b"/>
            <a:pathLst>
              <a:path w="1242598" h="1403851">
                <a:moveTo>
                  <a:pt x="597585" y="9485"/>
                </a:moveTo>
                <a:lnTo>
                  <a:pt x="9485" y="331992"/>
                </a:lnTo>
                <a:lnTo>
                  <a:pt x="0" y="1014946"/>
                </a:lnTo>
                <a:lnTo>
                  <a:pt x="597585" y="1403851"/>
                </a:lnTo>
                <a:lnTo>
                  <a:pt x="1233112" y="1090830"/>
                </a:lnTo>
                <a:lnTo>
                  <a:pt x="1242598" y="350963"/>
                </a:lnTo>
                <a:lnTo>
                  <a:pt x="597585" y="9485"/>
                </a:lnTo>
                <a:close/>
              </a:path>
            </a:pathLst>
          </a:custGeom>
          <a:solidFill>
            <a:schemeClr val="accent2"/>
          </a:solidFill>
          <a:ln w="19050" cap="flat">
            <a:noFill/>
            <a:prstDash val="solid"/>
            <a:round/>
          </a:ln>
          <a:effectLst/>
        </p:spPr>
        <p:style>
          <a:lnRef idx="1">
            <a:schemeClr val="accent1">
              <a:shade val="50000"/>
            </a:schemeClr>
          </a:lnRef>
          <a:fillRef idx="1">
            <a:schemeClr val="accent1"/>
          </a:fillRef>
          <a:effectRef idx="0">
            <a:schemeClr val="accent1"/>
          </a:effectRef>
          <a:fontRef idx="minor">
            <a:schemeClr val="tx1"/>
          </a:fontRef>
        </p:style>
        <p:txBody>
          <a:bodyPr vert="horz" rtlCol="0" anchor="ctr">
            <a:noAutofit/>
          </a:bodyPr>
          <a:lstStyle/>
          <a:p>
            <a:pPr marL="0" lvl="0" algn="ctr" rtl="0">
              <a:lnSpc>
                <a:spcPct val="100000"/>
              </a:lnSpc>
              <a:buNone/>
              <a:defRPr lang="en-US" sz="1800" dirty="0">
                <a:solidFill>
                  <a:schemeClr val="tx1"/>
                </a:solidFill>
                <a:latin typeface="Open Sans"/>
              </a:defRPr>
            </a:pPr>
            <a:endParaRPr lang="en-US" sz="1800" dirty="0">
              <a:solidFill>
                <a:schemeClr val="tx1"/>
              </a:solidFill>
              <a:latin typeface="Open Sans"/>
            </a:endParaRPr>
          </a:p>
        </p:txBody>
      </p:sp>
      <p:sp>
        <p:nvSpPr>
          <p:cNvPr id="11" name="Freeform: Shape 10">
            <a:extLst>
              <a:ext uri="{925983E2-B3AF-40AA-8AFF-7812E6A8364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30C0752-3D17-4501-9596-02E8DE8FB04E}"/>
              </a:ext>
            </a:extLst>
          </p:cNvPr>
          <p:cNvSpPr>
            <a:spLocks noChangeAspect="1"/>
          </p:cNvSpPr>
          <p:nvPr/>
        </p:nvSpPr>
        <p:spPr>
          <a:xfrm flipV="1">
            <a:off x="752475" y="238125"/>
            <a:ext cx="79596" cy="91609"/>
          </a:xfrm>
          <a:custGeom>
            <a:avLst/>
            <a:gdLst/>
            <a:ahLst/>
            <a:cxnLst/>
            <a:rect l="0" t="0" r="r" b="b"/>
            <a:pathLst>
              <a:path w="3190875" h="3672461">
                <a:moveTo>
                  <a:pt x="0" y="790575"/>
                </a:moveTo>
                <a:lnTo>
                  <a:pt x="1594133" y="0"/>
                </a:lnTo>
                <a:lnTo>
                  <a:pt x="3190875" y="790575"/>
                </a:lnTo>
                <a:lnTo>
                  <a:pt x="3190875" y="2881886"/>
                </a:lnTo>
                <a:lnTo>
                  <a:pt x="1603619" y="3672461"/>
                </a:lnTo>
                <a:lnTo>
                  <a:pt x="0" y="2881886"/>
                </a:lnTo>
                <a:close/>
              </a:path>
            </a:pathLst>
          </a:custGeom>
          <a:noFill/>
          <a:ln w="19050" cap="flat">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sz="1800" b="0" i="0" u="none" strike="noStrike" cap="none" baseline="0" dirty="0">
              <a:solidFill>
                <a:srgbClr val="FFFFFF"/>
              </a:solidFill>
              <a:latin typeface="Open Sans"/>
            </a:endParaRPr>
          </a:p>
        </p:txBody>
      </p:sp>
      <p:sp>
        <p:nvSpPr>
          <p:cNvPr id="12" name="Rectangle 11">
            <a:extLst>
              <a:ext uri="{F99DF7F1-4ADD-4221-8752-32EAEF31CAD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A4DE16C-0F96-4B5C-94D6-3DDE47A9A545}"/>
              </a:ext>
            </a:extLst>
          </p:cNvPr>
          <p:cNvSpPr/>
          <p:nvPr/>
        </p:nvSpPr>
        <p:spPr>
          <a:xfrm>
            <a:off x="0" y="0"/>
            <a:ext cx="9144000" cy="47625"/>
          </a:xfrm>
          <a:prstGeom prst="rect">
            <a:avLst/>
          </a:prstGeom>
          <a:solidFill>
            <a:schemeClr val="accent4">
              <a:lumMod val="7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Content Placeholder 2">
            <a:extLst>
              <a:ext uri="{62C0F1C9-5D59-43A5-BECD-EDA3D9B6C17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CA0E7DE-2AFF-4C39-9B53-8F3B287E592C}"/>
              </a:ext>
            </a:extLst>
          </p:cNvPr>
          <p:cNvSpPr>
            <a:spLocks noGrp="1"/>
          </p:cNvSpPr>
          <p:nvPr>
            <p:ph idx="1"/>
          </p:nvPr>
        </p:nvSpPr>
        <p:spPr>
          <a:xfrm>
            <a:off x="762000" y="1428750"/>
            <a:ext cx="3667125" cy="2905125"/>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8B783713-D78B-4E3F-B0F1-7B02C98EA1C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C24FAB8-3C0D-4245-B745-A5089B245512}"/>
              </a:ext>
            </a:extLst>
          </p:cNvPr>
          <p:cNvSpPr>
            <a:spLocks noGrp="1"/>
          </p:cNvSpPr>
          <p:nvPr>
            <p:ph idx="2"/>
          </p:nvPr>
        </p:nvSpPr>
        <p:spPr>
          <a:xfrm>
            <a:off x="4714875" y="1428750"/>
            <a:ext cx="3667125" cy="2905125"/>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6">
            <a:extLst>
              <a:ext uri="{6DC2AF1A-583B-44AF-A414-39C35A2340E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35E9A58-BD14-4518-A443-A46B93DE1014}"/>
              </a:ext>
            </a:extLst>
          </p:cNvPr>
          <p:cNvSpPr>
            <a:spLocks noGrp="1"/>
          </p:cNvSpPr>
          <p:nvPr>
            <p:ph type="sldNum" sz="quarter" idx="12"/>
          </p:nvPr>
        </p:nvSpPr>
        <p:spPr/>
        <p:txBody>
          <a:bodyPr rtlCol="0"/>
          <a:lstStyle/>
          <a:p>
            <a:r>
              <a:rPr lang="en-US" dirty="0"/>
              <a:t>&lt;#&gt;</a:t>
            </a:r>
          </a:p>
        </p:txBody>
      </p:sp>
      <p:sp>
        <p:nvSpPr>
          <p:cNvPr id="16" name="Footer Placeholder 5">
            <a:extLst>
              <a:ext uri="{D1459889-DB8E-438C-A98E-D96810C4406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17524B4-3703-4760-B7DE-C13B168FB9F0}"/>
              </a:ext>
            </a:extLst>
          </p:cNvPr>
          <p:cNvSpPr>
            <a:spLocks noGrp="1"/>
          </p:cNvSpPr>
          <p:nvPr>
            <p:ph type="ftr" sz="quarter" idx="11"/>
          </p:nvPr>
        </p:nvSpPr>
        <p:spPr/>
        <p:txBody>
          <a:bodyPr rtlCol="0"/>
          <a:lstStyle/>
          <a:p>
            <a:r>
              <a:rPr lang="en-US" dirty="0"/>
              <a:t>Footer</a:t>
            </a:r>
          </a:p>
        </p:txBody>
      </p:sp>
      <p:sp>
        <p:nvSpPr>
          <p:cNvPr id="17" name="Date Placeholder 4">
            <a:extLst>
              <a:ext uri="{554E8E9B-F7A8-4FD6-90FA-5F9968EF543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C6AF075-D648-447D-9473-3D009349DAA3}"/>
              </a:ext>
            </a:extLst>
          </p:cNvPr>
          <p:cNvSpPr>
            <a:spLocks noGrp="1"/>
          </p:cNvSpPr>
          <p:nvPr>
            <p:ph type="dt" sz="half" idx="10"/>
          </p:nvPr>
        </p:nvSpPr>
        <p:spPr/>
        <p:txBody>
          <a:bodyPr rtlCol="0"/>
          <a:lstStyle/>
          <a:p>
            <a:r>
              <a:rPr lang="en-US" dirty="0"/>
              <a:t>Date</a:t>
            </a:r>
          </a:p>
        </p:txBody>
      </p:sp>
    </p:spTree>
    <p:extLst>
      <p:ext uri="{A15B9B88-6846-4A6C-98D3-6290865C4267}">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38709160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CD7E1D9D-D3B9-4D68-9A2F-0AA0DEA548F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938B895-AA06-421F-A268-DF9B1688E515}"/>
              </a:ext>
            </a:extLst>
          </p:cNvPr>
          <p:cNvSpPr>
            <a:spLocks noGrp="1"/>
          </p:cNvSpPr>
          <p:nvPr>
            <p:ph type="title"/>
          </p:nvPr>
        </p:nvSpPr>
        <p:spPr/>
        <p:txBody>
          <a:bodyPr rtlCol="0"/>
          <a:lstStyle>
            <a:lvl1pPr lvl="0"/>
          </a:lstStyle>
          <a:p>
            <a:r>
              <a:rPr lang="en-US" dirty="0"/>
              <a:t>Click to edit Master title style</a:t>
            </a:r>
          </a:p>
        </p:txBody>
      </p:sp>
      <p:sp>
        <p:nvSpPr>
          <p:cNvPr id="3" name="Freeform: Shape 2">
            <a:extLst>
              <a:ext uri="{0404846F-3EA3-4FA5-A60D-C037406F342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1A1BB94-6FC5-4F3F-B30E-A21FE2A10A34}"/>
              </a:ext>
            </a:extLst>
          </p:cNvPr>
          <p:cNvSpPr>
            <a:spLocks noChangeAspect="1"/>
          </p:cNvSpPr>
          <p:nvPr/>
        </p:nvSpPr>
        <p:spPr>
          <a:xfrm flipH="1">
            <a:off x="8542307" y="4333875"/>
            <a:ext cx="1233739" cy="1419942"/>
          </a:xfrm>
          <a:custGeom>
            <a:avLst/>
            <a:gdLst/>
            <a:ahLst/>
            <a:cxnLst/>
            <a:rect l="0" t="0" r="r" b="b"/>
            <a:pathLst>
              <a:path w="1233740" h="1419943">
                <a:moveTo>
                  <a:pt x="0" y="334248"/>
                </a:moveTo>
                <a:lnTo>
                  <a:pt x="616366" y="0"/>
                </a:lnTo>
                <a:lnTo>
                  <a:pt x="1233740" y="334248"/>
                </a:lnTo>
                <a:lnTo>
                  <a:pt x="1233740" y="1085695"/>
                </a:lnTo>
                <a:lnTo>
                  <a:pt x="620033" y="1419943"/>
                </a:lnTo>
                <a:lnTo>
                  <a:pt x="0" y="1085695"/>
                </a:lnTo>
                <a:close/>
              </a:path>
            </a:pathLst>
          </a:custGeom>
          <a:solidFill>
            <a:schemeClr val="bg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Freeform: Shape 3">
            <a:extLst>
              <a:ext uri="{EFE8658B-CB52-4933-AE81-A45DD33B1BD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50C9DD8-A6CF-465C-B22F-796211D6D1DE}"/>
              </a:ext>
            </a:extLst>
          </p:cNvPr>
          <p:cNvSpPr>
            <a:spLocks noChangeAspect="1"/>
          </p:cNvSpPr>
          <p:nvPr/>
        </p:nvSpPr>
        <p:spPr>
          <a:xfrm flipH="1">
            <a:off x="8315325" y="4852583"/>
            <a:ext cx="79596" cy="91609"/>
          </a:xfrm>
          <a:custGeom>
            <a:avLst/>
            <a:gdLst/>
            <a:ahLst/>
            <a:cxnLst/>
            <a:rect l="0" t="0" r="r" b="b"/>
            <a:pathLst>
              <a:path w="3190875" h="3672461">
                <a:moveTo>
                  <a:pt x="0" y="790575"/>
                </a:moveTo>
                <a:lnTo>
                  <a:pt x="1594133" y="0"/>
                </a:lnTo>
                <a:lnTo>
                  <a:pt x="3190875" y="790575"/>
                </a:lnTo>
                <a:lnTo>
                  <a:pt x="3190875" y="2881886"/>
                </a:lnTo>
                <a:lnTo>
                  <a:pt x="1603619" y="3672461"/>
                </a:lnTo>
                <a:lnTo>
                  <a:pt x="0" y="2881886"/>
                </a:lnTo>
                <a:close/>
              </a:path>
            </a:pathLst>
          </a:custGeom>
          <a:noFill/>
          <a:ln w="19050" cap="flat">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Open Sans"/>
            </a:endParaRPr>
          </a:p>
        </p:txBody>
      </p:sp>
      <p:sp>
        <p:nvSpPr>
          <p:cNvPr id="5" name="Freeform: Shape 4">
            <a:extLst>
              <a:ext uri="{F16A2F16-F1E9-4FBA-AF61-15CCF35EB06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AF5AFF5-1385-407B-8D7E-45E465F0ADD9}"/>
              </a:ext>
            </a:extLst>
          </p:cNvPr>
          <p:cNvSpPr>
            <a:spLocks noChangeAspect="1"/>
          </p:cNvSpPr>
          <p:nvPr/>
        </p:nvSpPr>
        <p:spPr>
          <a:xfrm flipH="1">
            <a:off x="8346898" y="4664996"/>
            <a:ext cx="143272" cy="164896"/>
          </a:xfrm>
          <a:custGeom>
            <a:avLst/>
            <a:gdLst/>
            <a:ahLst/>
            <a:cxnLst/>
            <a:rect l="0" t="0" r="r" b="b"/>
            <a:pathLst>
              <a:path w="143273" h="164897">
                <a:moveTo>
                  <a:pt x="0" y="45022"/>
                </a:moveTo>
                <a:lnTo>
                  <a:pt x="71578" y="0"/>
                </a:lnTo>
                <a:lnTo>
                  <a:pt x="143273" y="45022"/>
                </a:lnTo>
                <a:lnTo>
                  <a:pt x="143273" y="119874"/>
                </a:lnTo>
                <a:lnTo>
                  <a:pt x="72004" y="164897"/>
                </a:lnTo>
                <a:lnTo>
                  <a:pt x="0" y="119874"/>
                </a:lnTo>
                <a:close/>
              </a:path>
            </a:pathLst>
          </a:custGeom>
          <a:noFill/>
          <a:ln w="19050" cap="flat">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Open Sans"/>
            </a:endParaRPr>
          </a:p>
        </p:txBody>
      </p:sp>
      <p:sp>
        <p:nvSpPr>
          <p:cNvPr id="6" name="Freeform: Shape 5">
            <a:extLst>
              <a:ext uri="{52D3AA5F-C9AA-40D3-A52A-47E323020EE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C149790-ACA2-4D8B-9682-F0A2A56B7303}"/>
              </a:ext>
            </a:extLst>
          </p:cNvPr>
          <p:cNvSpPr>
            <a:spLocks noChangeAspect="1"/>
          </p:cNvSpPr>
          <p:nvPr/>
        </p:nvSpPr>
        <p:spPr>
          <a:xfrm flipH="1">
            <a:off x="8445651" y="4685748"/>
            <a:ext cx="596970" cy="687069"/>
          </a:xfrm>
          <a:custGeom>
            <a:avLst/>
            <a:gdLst/>
            <a:ahLst/>
            <a:cxnLst/>
            <a:rect l="0" t="0" r="r" b="b"/>
            <a:pathLst>
              <a:path w="596971" h="687069">
                <a:moveTo>
                  <a:pt x="0" y="186006"/>
                </a:moveTo>
                <a:lnTo>
                  <a:pt x="298241" y="0"/>
                </a:lnTo>
                <a:lnTo>
                  <a:pt x="596971" y="186006"/>
                </a:lnTo>
                <a:lnTo>
                  <a:pt x="596971" y="520113"/>
                </a:lnTo>
                <a:lnTo>
                  <a:pt x="300016" y="687069"/>
                </a:lnTo>
                <a:lnTo>
                  <a:pt x="0" y="520113"/>
                </a:lnTo>
                <a:close/>
              </a:path>
            </a:pathLst>
          </a:custGeom>
          <a:solidFill>
            <a:schemeClr val="accent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Freeform: Shape 6">
            <a:extLst>
              <a:ext uri="{A6388118-01D8-4597-85B3-5AD9D52BEA7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92BC112-82FF-4F43-9FB8-ECBA77BB0856}"/>
              </a:ext>
            </a:extLst>
          </p:cNvPr>
          <p:cNvSpPr/>
          <p:nvPr/>
        </p:nvSpPr>
        <p:spPr>
          <a:xfrm>
            <a:off x="-628650" y="-571500"/>
            <a:ext cx="1242597" cy="1419225"/>
          </a:xfrm>
          <a:custGeom>
            <a:avLst/>
            <a:gdLst/>
            <a:ahLst/>
            <a:cxnLst/>
            <a:rect l="0" t="0" r="r" b="b"/>
            <a:pathLst>
              <a:path w="1242598" h="1403851">
                <a:moveTo>
                  <a:pt x="597585" y="9485"/>
                </a:moveTo>
                <a:lnTo>
                  <a:pt x="9485" y="331992"/>
                </a:lnTo>
                <a:lnTo>
                  <a:pt x="0" y="1014946"/>
                </a:lnTo>
                <a:lnTo>
                  <a:pt x="597585" y="1403851"/>
                </a:lnTo>
                <a:lnTo>
                  <a:pt x="1233112" y="1090830"/>
                </a:lnTo>
                <a:lnTo>
                  <a:pt x="1242598" y="350963"/>
                </a:lnTo>
                <a:lnTo>
                  <a:pt x="597585" y="9485"/>
                </a:lnTo>
                <a:close/>
              </a:path>
            </a:pathLst>
          </a:custGeom>
          <a:solidFill>
            <a:schemeClr val="bg2"/>
          </a:solidFill>
          <a:ln>
            <a:noFill/>
          </a:ln>
          <a:effectLst/>
        </p:spPr>
        <p:style>
          <a:lnRef idx="1">
            <a:schemeClr val="accent1">
              <a:shade val="50000"/>
            </a:schemeClr>
          </a:lnRef>
          <a:fillRef idx="1">
            <a:schemeClr val="accent1"/>
          </a:fillRef>
          <a:effectRef idx="0">
            <a:schemeClr val="accent1"/>
          </a:effectRef>
          <a:fontRef idx="minor">
            <a:schemeClr val="tx1"/>
          </a:fontRef>
        </p:style>
        <p:txBody>
          <a:bodyPr vert="horz" rtlCol="0" anchor="ctr">
            <a:noAutofit/>
          </a:bodyPr>
          <a:lstStyle/>
          <a:p>
            <a:pPr marL="0" lvl="0" algn="ctr" rtl="0">
              <a:lnSpc>
                <a:spcPct val="100000"/>
              </a:lnSpc>
              <a:buNone/>
              <a:defRPr lang="en-US" sz="1800" dirty="0">
                <a:solidFill>
                  <a:schemeClr val="tx1"/>
                </a:solidFill>
                <a:latin typeface="Open Sans"/>
              </a:defRPr>
            </a:pPr>
            <a:endParaRPr lang="en-US" sz="1800" b="0" i="0" u="none" strike="noStrike" cap="none" baseline="0" dirty="0">
              <a:solidFill>
                <a:srgbClr val="FFFFFF"/>
              </a:solidFill>
              <a:latin typeface="Open Sans"/>
            </a:endParaRPr>
          </a:p>
        </p:txBody>
      </p:sp>
      <p:sp>
        <p:nvSpPr>
          <p:cNvPr id="8" name="Freeform: Shape 7">
            <a:extLst>
              <a:ext uri="{B3CCC752-5BA1-458F-9F47-F94D649215F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6E7E8A9-574D-440E-A487-DC24EAD67B83}"/>
              </a:ext>
            </a:extLst>
          </p:cNvPr>
          <p:cNvSpPr>
            <a:spLocks noChangeAspect="1"/>
          </p:cNvSpPr>
          <p:nvPr/>
        </p:nvSpPr>
        <p:spPr>
          <a:xfrm flipV="1">
            <a:off x="657225" y="352425"/>
            <a:ext cx="143272" cy="164896"/>
          </a:xfrm>
          <a:custGeom>
            <a:avLst/>
            <a:gdLst/>
            <a:ahLst/>
            <a:cxnLst/>
            <a:rect l="0" t="0" r="r" b="b"/>
            <a:pathLst>
              <a:path w="143273" h="164897">
                <a:moveTo>
                  <a:pt x="0" y="45022"/>
                </a:moveTo>
                <a:lnTo>
                  <a:pt x="71578" y="0"/>
                </a:lnTo>
                <a:lnTo>
                  <a:pt x="143273" y="45022"/>
                </a:lnTo>
                <a:lnTo>
                  <a:pt x="143273" y="119874"/>
                </a:lnTo>
                <a:lnTo>
                  <a:pt x="72004" y="164897"/>
                </a:lnTo>
                <a:lnTo>
                  <a:pt x="0" y="119874"/>
                </a:lnTo>
                <a:close/>
              </a:path>
            </a:pathLst>
          </a:custGeom>
          <a:noFill/>
          <a:ln w="19050" cap="flat">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sz="1800" b="0" i="0" u="none" strike="noStrike" cap="none" baseline="0" dirty="0">
              <a:solidFill>
                <a:srgbClr val="FFFFFF"/>
              </a:solidFill>
              <a:latin typeface="Open Sans"/>
            </a:endParaRPr>
          </a:p>
        </p:txBody>
      </p:sp>
      <p:sp>
        <p:nvSpPr>
          <p:cNvPr id="9" name="Freeform: Shape 8">
            <a:extLst>
              <a:ext uri="{6D48D67B-0FB4-4748-ADBF-835047DCE9F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FBF78E3-6B64-4487-8977-9E632B4D81C2}"/>
              </a:ext>
            </a:extLst>
          </p:cNvPr>
          <p:cNvSpPr/>
          <p:nvPr/>
        </p:nvSpPr>
        <p:spPr>
          <a:xfrm>
            <a:off x="104775" y="-190500"/>
            <a:ext cx="600075" cy="685800"/>
          </a:xfrm>
          <a:custGeom>
            <a:avLst/>
            <a:gdLst/>
            <a:ahLst/>
            <a:cxnLst/>
            <a:rect l="0" t="0" r="r" b="b"/>
            <a:pathLst>
              <a:path w="1242598" h="1403851">
                <a:moveTo>
                  <a:pt x="597585" y="9485"/>
                </a:moveTo>
                <a:lnTo>
                  <a:pt x="9485" y="331992"/>
                </a:lnTo>
                <a:lnTo>
                  <a:pt x="0" y="1014946"/>
                </a:lnTo>
                <a:lnTo>
                  <a:pt x="597585" y="1403851"/>
                </a:lnTo>
                <a:lnTo>
                  <a:pt x="1233112" y="1090830"/>
                </a:lnTo>
                <a:lnTo>
                  <a:pt x="1242598" y="350963"/>
                </a:lnTo>
                <a:lnTo>
                  <a:pt x="597585" y="9485"/>
                </a:lnTo>
                <a:close/>
              </a:path>
            </a:pathLst>
          </a:custGeom>
          <a:solidFill>
            <a:schemeClr val="accent2"/>
          </a:solidFill>
          <a:ln w="19050" cap="flat">
            <a:noFill/>
            <a:prstDash val="solid"/>
            <a:round/>
          </a:ln>
          <a:effectLst/>
        </p:spPr>
        <p:style>
          <a:lnRef idx="1">
            <a:schemeClr val="accent1">
              <a:shade val="50000"/>
            </a:schemeClr>
          </a:lnRef>
          <a:fillRef idx="1">
            <a:schemeClr val="accent1"/>
          </a:fillRef>
          <a:effectRef idx="0">
            <a:schemeClr val="accent1"/>
          </a:effectRef>
          <a:fontRef idx="minor">
            <a:schemeClr val="tx1"/>
          </a:fontRef>
        </p:style>
        <p:txBody>
          <a:bodyPr vert="horz" rtlCol="0" anchor="ctr">
            <a:noAutofit/>
          </a:bodyPr>
          <a:lstStyle/>
          <a:p>
            <a:pPr marL="0" lvl="0" algn="ctr" rtl="0">
              <a:lnSpc>
                <a:spcPct val="100000"/>
              </a:lnSpc>
              <a:buNone/>
              <a:defRPr lang="en-US" sz="1800" dirty="0">
                <a:solidFill>
                  <a:schemeClr val="tx1"/>
                </a:solidFill>
                <a:latin typeface="Open Sans"/>
              </a:defRPr>
            </a:pPr>
            <a:endParaRPr lang="en-US" sz="1800" dirty="0">
              <a:solidFill>
                <a:schemeClr val="tx1"/>
              </a:solidFill>
              <a:latin typeface="Open Sans"/>
            </a:endParaRPr>
          </a:p>
        </p:txBody>
      </p:sp>
      <p:sp>
        <p:nvSpPr>
          <p:cNvPr id="10" name="Freeform: Shape 9">
            <a:extLst>
              <a:ext uri="{E0BF00DA-F00D-421E-B271-B5887211122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732DC4C-E4C5-4033-ADC5-4D8C96FDF94B}"/>
              </a:ext>
            </a:extLst>
          </p:cNvPr>
          <p:cNvSpPr>
            <a:spLocks noChangeAspect="1"/>
          </p:cNvSpPr>
          <p:nvPr/>
        </p:nvSpPr>
        <p:spPr>
          <a:xfrm flipV="1">
            <a:off x="752475" y="238125"/>
            <a:ext cx="79596" cy="91609"/>
          </a:xfrm>
          <a:custGeom>
            <a:avLst/>
            <a:gdLst/>
            <a:ahLst/>
            <a:cxnLst/>
            <a:rect l="0" t="0" r="r" b="b"/>
            <a:pathLst>
              <a:path w="3190875" h="3672461">
                <a:moveTo>
                  <a:pt x="0" y="790575"/>
                </a:moveTo>
                <a:lnTo>
                  <a:pt x="1594133" y="0"/>
                </a:lnTo>
                <a:lnTo>
                  <a:pt x="3190875" y="790575"/>
                </a:lnTo>
                <a:lnTo>
                  <a:pt x="3190875" y="2881886"/>
                </a:lnTo>
                <a:lnTo>
                  <a:pt x="1603619" y="3672461"/>
                </a:lnTo>
                <a:lnTo>
                  <a:pt x="0" y="2881886"/>
                </a:lnTo>
                <a:close/>
              </a:path>
            </a:pathLst>
          </a:custGeom>
          <a:noFill/>
          <a:ln w="19050" cap="flat">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sz="1800" b="0" i="0" u="none" strike="noStrike" cap="none" baseline="0" dirty="0">
              <a:solidFill>
                <a:srgbClr val="FFFFFF"/>
              </a:solidFill>
              <a:latin typeface="Open Sans"/>
            </a:endParaRPr>
          </a:p>
        </p:txBody>
      </p:sp>
      <p:sp>
        <p:nvSpPr>
          <p:cNvPr id="11" name="Text Placeholder 2">
            <a:extLst>
              <a:ext uri="{5F73700E-4648-413A-871B-B170C535992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56023C5-E2C9-40DF-821E-AEE892728605}"/>
              </a:ext>
            </a:extLst>
          </p:cNvPr>
          <p:cNvSpPr>
            <a:spLocks noGrp="1"/>
          </p:cNvSpPr>
          <p:nvPr>
            <p:ph type="body" idx="1"/>
          </p:nvPr>
        </p:nvSpPr>
        <p:spPr>
          <a:xfrm>
            <a:off x="762000" y="1428750"/>
            <a:ext cx="3667125" cy="476250"/>
          </a:xfrm>
          <a:prstGeom prst="rect">
            <a:avLst/>
          </a:prstGeom>
        </p:spPr>
        <p:txBody>
          <a:bodyPr vert="horz" rtlCol="0" anchor="t">
            <a:normAutofit/>
          </a:bodyPr>
          <a:lstStyle>
            <a:lvl1pPr marL="0" lvl="0" indent="0">
              <a:buNone/>
              <a:defRPr lang="en-US" sz="1800" i="0" cap="none" dirty="0">
                <a:solidFill>
                  <a:schemeClr val="tx2"/>
                </a:solidFill>
                <a:latin typeface="Open Sans-demi_bold"/>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12" name="Text Placeholder 4">
            <a:extLst>
              <a:ext uri="{174B6CF6-C4C8-4AC4-AD68-B1AA33C9C0A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94602DD-6D86-4355-8C8A-CE9A5938CB7C}"/>
              </a:ext>
            </a:extLst>
          </p:cNvPr>
          <p:cNvSpPr>
            <a:spLocks noGrp="1"/>
          </p:cNvSpPr>
          <p:nvPr>
            <p:ph type="body" idx="2"/>
          </p:nvPr>
        </p:nvSpPr>
        <p:spPr>
          <a:xfrm>
            <a:off x="4714875" y="1428750"/>
            <a:ext cx="3667125" cy="476250"/>
          </a:xfrm>
          <a:prstGeom prst="rect">
            <a:avLst/>
          </a:prstGeom>
        </p:spPr>
        <p:txBody>
          <a:bodyPr vert="horz" rtlCol="0" anchor="t">
            <a:normAutofit/>
          </a:bodyPr>
          <a:lstStyle>
            <a:lvl1pPr marL="0" lvl="0" indent="0">
              <a:buNone/>
              <a:defRPr lang="en-US" sz="1800" i="0" cap="none" dirty="0">
                <a:solidFill>
                  <a:schemeClr val="tx2"/>
                </a:solidFill>
                <a:latin typeface="Open Sans-demi_bold"/>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13" name="Content Placeholder 2">
            <a:extLst>
              <a:ext uri="{1CD839FE-BF2A-4C1E-B785-C9E665C6163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6840EEC-63F2-4CEB-A986-B6D2C0E6510C}"/>
              </a:ext>
            </a:extLst>
          </p:cNvPr>
          <p:cNvSpPr>
            <a:spLocks noGrp="1"/>
          </p:cNvSpPr>
          <p:nvPr>
            <p:ph idx="3"/>
          </p:nvPr>
        </p:nvSpPr>
        <p:spPr>
          <a:xfrm>
            <a:off x="762000" y="2000250"/>
            <a:ext cx="3667125" cy="2380277"/>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2199B6E8-AEA4-409B-B210-16AAB0D42F1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60C8014-FE4F-4D71-8D30-86E8AA63967F}"/>
              </a:ext>
            </a:extLst>
          </p:cNvPr>
          <p:cNvSpPr>
            <a:spLocks noGrp="1"/>
          </p:cNvSpPr>
          <p:nvPr>
            <p:ph idx="4"/>
          </p:nvPr>
        </p:nvSpPr>
        <p:spPr>
          <a:xfrm>
            <a:off x="4714875" y="2000250"/>
            <a:ext cx="3667125" cy="2380277"/>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6">
            <a:extLst>
              <a:ext uri="{9558DD5D-04CB-4F4A-8A41-3109BD32EE3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3A95463-52C8-48BA-99AB-2A520E5E4A53}"/>
              </a:ext>
            </a:extLst>
          </p:cNvPr>
          <p:cNvSpPr>
            <a:spLocks noGrp="1"/>
          </p:cNvSpPr>
          <p:nvPr>
            <p:ph type="sldNum" sz="quarter" idx="12"/>
          </p:nvPr>
        </p:nvSpPr>
        <p:spPr/>
        <p:txBody>
          <a:bodyPr rtlCol="0"/>
          <a:lstStyle/>
          <a:p>
            <a:r>
              <a:rPr lang="en-US" dirty="0"/>
              <a:t>&lt;#&gt;</a:t>
            </a:r>
          </a:p>
        </p:txBody>
      </p:sp>
      <p:sp>
        <p:nvSpPr>
          <p:cNvPr id="16" name="Footer Placeholder 5">
            <a:extLst>
              <a:ext uri="{75293D0A-3FAA-4623-B890-97752C5A910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509CB5F-2596-4578-BA92-3E321DD498CD}"/>
              </a:ext>
            </a:extLst>
          </p:cNvPr>
          <p:cNvSpPr>
            <a:spLocks noGrp="1"/>
          </p:cNvSpPr>
          <p:nvPr>
            <p:ph type="ftr" sz="quarter" idx="11"/>
          </p:nvPr>
        </p:nvSpPr>
        <p:spPr/>
        <p:txBody>
          <a:bodyPr rtlCol="0"/>
          <a:lstStyle/>
          <a:p>
            <a:r>
              <a:rPr lang="en-US" dirty="0"/>
              <a:t>Footer</a:t>
            </a:r>
          </a:p>
        </p:txBody>
      </p:sp>
      <p:sp>
        <p:nvSpPr>
          <p:cNvPr id="17" name="Rectangle 16">
            <a:extLst>
              <a:ext uri="{98AC4270-75D7-4451-973C-7FB48CF622D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4E1B524-3737-4CB6-B244-D9E3E296AAE2}"/>
              </a:ext>
            </a:extLst>
          </p:cNvPr>
          <p:cNvSpPr/>
          <p:nvPr/>
        </p:nvSpPr>
        <p:spPr>
          <a:xfrm>
            <a:off x="0" y="0"/>
            <a:ext cx="9144000" cy="47625"/>
          </a:xfrm>
          <a:prstGeom prst="rect">
            <a:avLst/>
          </a:prstGeom>
          <a:solidFill>
            <a:schemeClr val="accent4">
              <a:lumMod val="7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8" name="Rectangle 17">
            <a:extLst>
              <a:ext uri="{DD4D8CD1-4D64-4856-B709-7FF13646807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81B0E1C-C146-4581-A1F8-559FE300AF31}"/>
              </a:ext>
            </a:extLst>
          </p:cNvPr>
          <p:cNvSpPr/>
          <p:nvPr/>
        </p:nvSpPr>
        <p:spPr>
          <a:xfrm>
            <a:off x="0" y="5095875"/>
            <a:ext cx="9144000" cy="47625"/>
          </a:xfrm>
          <a:prstGeom prst="rect">
            <a:avLst/>
          </a:prstGeom>
          <a:solidFill>
            <a:schemeClr val="accent4">
              <a:lumMod val="7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9" name="Date Placeholder 4">
            <a:extLst>
              <a:ext uri="{1D8815FD-64F9-4091-B45E-6F4779C5D72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CD13E52-3D12-4221-B49D-C64D0794AA2E}"/>
              </a:ext>
            </a:extLst>
          </p:cNvPr>
          <p:cNvSpPr>
            <a:spLocks noGrp="1"/>
          </p:cNvSpPr>
          <p:nvPr>
            <p:ph type="dt" sz="half" idx="10"/>
          </p:nvPr>
        </p:nvSpPr>
        <p:spPr/>
        <p:txBody>
          <a:bodyPr rtlCol="0"/>
          <a:lstStyle/>
          <a:p>
            <a:r>
              <a:rPr lang="en-US" dirty="0"/>
              <a:t>Date</a:t>
            </a:r>
          </a:p>
        </p:txBody>
      </p:sp>
    </p:spTree>
    <p:custDataLst>
      <p:tags r:id="rId1"/>
    </p:custDataLst>
    <p:extLst>
      <p:ext uri="{C38033BF-5C48-496E-9B7C-DB91B41543DC}">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38709160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stretch>
            <a:fillRect/>
          </a:stretch>
        </a:blipFill>
        <a:effectLst/>
      </p:bgPr>
    </p:bg>
    <p:spTree>
      <p:nvGrpSpPr>
        <p:cNvPr id="1" name=""/>
        <p:cNvGrpSpPr/>
        <p:nvPr/>
      </p:nvGrpSpPr>
      <p:grpSpPr>
        <a:xfrm>
          <a:off x="0" y="0"/>
          <a:ext cx="0" cy="0"/>
          <a:chOff x="0" y="0"/>
          <a:chExt cx="0" cy="0"/>
        </a:xfrm>
      </p:grpSpPr>
      <p:sp>
        <p:nvSpPr>
          <p:cNvPr id="2" name="Title 1">
            <a:extLst>
              <a:ext uri="{7231A27B-033D-4C10-887E-CB6FD12BE8D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13970DD-B0FE-4989-B828-9FC18081A17D}"/>
              </a:ext>
            </a:extLst>
          </p:cNvPr>
          <p:cNvSpPr>
            <a:spLocks noGrp="1"/>
          </p:cNvSpPr>
          <p:nvPr>
            <p:ph type="title"/>
          </p:nvPr>
        </p:nvSpPr>
        <p:spPr>
          <a:xfrm>
            <a:off x="762000" y="2209800"/>
            <a:ext cx="7620000" cy="730108"/>
          </a:xfrm>
          <a:prstGeom prst="rect">
            <a:avLst/>
          </a:prstGeom>
        </p:spPr>
        <p:txBody>
          <a:bodyPr vert="horz" rtlCol="0" anchor="ctr"/>
          <a:lstStyle>
            <a:lvl1pPr lvl="0" algn="ctr">
              <a:defRPr lang="en-US" sz="3600" b="1" dirty="0">
                <a:solidFill>
                  <a:srgbClr val="FFFFFF"/>
                </a:solidFill>
                <a:latin typeface="+mj-lt"/>
              </a:defRPr>
            </a:lvl1pPr>
          </a:lstStyle>
          <a:p>
            <a:r>
              <a:rPr lang="en-US" dirty="0"/>
              <a:t>Click to edit Master title style</a:t>
            </a:r>
          </a:p>
        </p:txBody>
      </p:sp>
      <p:sp>
        <p:nvSpPr>
          <p:cNvPr id="3" name="Slide Number Placeholder 3">
            <a:extLst>
              <a:ext uri="{E168EDB0-656D-4A51-9088-94C372D6CA2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150DD29-5F92-4E95-A100-B742A81D716E}"/>
              </a:ext>
            </a:extLst>
          </p:cNvPr>
          <p:cNvSpPr>
            <a:spLocks noGrp="1"/>
          </p:cNvSpPr>
          <p:nvPr>
            <p:ph type="sldNum" sz="quarter" idx="12"/>
          </p:nvPr>
        </p:nvSpPr>
        <p:spPr/>
        <p:txBody>
          <a:bodyPr rtlCol="0"/>
          <a:lstStyle>
            <a:lvl1pPr lvl="0"/>
          </a:lstStyle>
          <a:p>
            <a:r>
              <a:rPr lang="en-US" dirty="0"/>
              <a:t>&lt;#&gt;</a:t>
            </a:r>
          </a:p>
        </p:txBody>
      </p:sp>
      <p:sp>
        <p:nvSpPr>
          <p:cNvPr id="4" name="Footer Placeholder 2">
            <a:extLst>
              <a:ext uri="{87C9AD16-BC76-48A1-B70C-A8BE0B5BA07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E20F4C7-FAD1-4D0A-B1DC-4921C74D4015}"/>
              </a:ext>
            </a:extLst>
          </p:cNvPr>
          <p:cNvSpPr>
            <a:spLocks noGrp="1"/>
          </p:cNvSpPr>
          <p:nvPr>
            <p:ph type="ftr" sz="quarter" idx="11"/>
          </p:nvPr>
        </p:nvSpPr>
        <p:spPr/>
        <p:txBody>
          <a:bodyPr rtlCol="0"/>
          <a:lstStyle>
            <a:lvl1pPr lvl="0"/>
          </a:lstStyle>
          <a:p>
            <a:r>
              <a:rPr lang="en-US" dirty="0"/>
              <a:t>Footer</a:t>
            </a:r>
          </a:p>
        </p:txBody>
      </p:sp>
      <p:sp>
        <p:nvSpPr>
          <p:cNvPr id="5" name="Freeform: Shape 4">
            <a:extLst>
              <a:ext uri="{B4355C18-5BFD-4B43-9C1B-BE37934E70A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9C4BC91-3293-4372-BA1C-FB81493CABFC}"/>
              </a:ext>
            </a:extLst>
          </p:cNvPr>
          <p:cNvSpPr>
            <a:spLocks noChangeAspect="1"/>
          </p:cNvSpPr>
          <p:nvPr/>
        </p:nvSpPr>
        <p:spPr>
          <a:xfrm>
            <a:off x="1238250" y="-398444"/>
            <a:ext cx="6667500" cy="5722866"/>
          </a:xfrm>
          <a:custGeom>
            <a:avLst/>
            <a:gdLst/>
            <a:ahLst/>
            <a:cxnLst/>
            <a:rect l="0" t="0" r="r" b="b"/>
            <a:pathLst>
              <a:path w="6667500" h="5722866">
                <a:moveTo>
                  <a:pt x="0" y="9525"/>
                </a:moveTo>
                <a:lnTo>
                  <a:pt x="6667500" y="9525"/>
                </a:lnTo>
                <a:lnTo>
                  <a:pt x="6667500" y="3878827"/>
                </a:lnTo>
                <a:lnTo>
                  <a:pt x="3350845" y="5722867"/>
                </a:lnTo>
                <a:lnTo>
                  <a:pt x="0" y="3878827"/>
                </a:lnTo>
                <a:close/>
              </a:path>
            </a:pathLst>
          </a:custGeom>
          <a:noFill/>
          <a:ln w="381000" cap="flat">
            <a:solidFill>
              <a:schemeClr val="bg2">
                <a:alpha val="5000"/>
                <a:lumMod val="95000"/>
              </a:schemeClr>
            </a:solid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Open Sans"/>
            </a:endParaRPr>
          </a:p>
        </p:txBody>
      </p:sp>
      <p:sp>
        <p:nvSpPr>
          <p:cNvPr id="6" name="Freeform: Shape 5">
            <a:extLst>
              <a:ext uri="{AC78AF54-4041-4FEA-9E26-122CB7A9D26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EADCC31-9916-4927-97C5-C2458DA77B7B}"/>
              </a:ext>
            </a:extLst>
          </p:cNvPr>
          <p:cNvSpPr>
            <a:spLocks noChangeAspect="1"/>
          </p:cNvSpPr>
          <p:nvPr/>
        </p:nvSpPr>
        <p:spPr>
          <a:xfrm flipH="1">
            <a:off x="409575" y="3200400"/>
            <a:ext cx="455242" cy="523950"/>
          </a:xfrm>
          <a:custGeom>
            <a:avLst/>
            <a:gdLst/>
            <a:ahLst/>
            <a:cxnLst/>
            <a:rect l="0" t="0" r="r" b="b"/>
            <a:pathLst>
              <a:path w="240994" h="277366">
                <a:moveTo>
                  <a:pt x="0" y="78759"/>
                </a:moveTo>
                <a:lnTo>
                  <a:pt x="120398" y="0"/>
                </a:lnTo>
                <a:lnTo>
                  <a:pt x="240994" y="78759"/>
                </a:lnTo>
                <a:lnTo>
                  <a:pt x="240994" y="198607"/>
                </a:lnTo>
                <a:lnTo>
                  <a:pt x="121115" y="277366"/>
                </a:lnTo>
                <a:lnTo>
                  <a:pt x="0" y="198607"/>
                </a:lnTo>
                <a:close/>
              </a:path>
            </a:pathLst>
          </a:custGeom>
          <a:noFill/>
          <a:ln w="57150" cap="flat">
            <a:solidFill>
              <a:schemeClr val="bg2">
                <a:alpha val="5000"/>
                <a:lumMod val="95000"/>
              </a:schemeClr>
            </a:solid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Open Sans"/>
            </a:endParaRPr>
          </a:p>
        </p:txBody>
      </p:sp>
      <p:sp>
        <p:nvSpPr>
          <p:cNvPr id="7" name="Freeform: Shape 6">
            <a:extLst>
              <a:ext uri="{33AD734B-042D-45C7-89B5-3AC4C120FAF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CD7F2D5-376A-483C-8FEF-9D3114DE601A}"/>
              </a:ext>
            </a:extLst>
          </p:cNvPr>
          <p:cNvSpPr>
            <a:spLocks noChangeAspect="1"/>
          </p:cNvSpPr>
          <p:nvPr/>
        </p:nvSpPr>
        <p:spPr>
          <a:xfrm flipH="1">
            <a:off x="809625" y="3733800"/>
            <a:ext cx="252912" cy="291083"/>
          </a:xfrm>
          <a:custGeom>
            <a:avLst/>
            <a:gdLst/>
            <a:ahLst/>
            <a:cxnLst/>
            <a:rect l="0" t="0" r="r" b="b"/>
            <a:pathLst>
              <a:path w="133886" h="154092">
                <a:moveTo>
                  <a:pt x="0" y="42697"/>
                </a:moveTo>
                <a:lnTo>
                  <a:pt x="66888" y="0"/>
                </a:lnTo>
                <a:lnTo>
                  <a:pt x="133886" y="42697"/>
                </a:lnTo>
                <a:lnTo>
                  <a:pt x="133886" y="111396"/>
                </a:lnTo>
                <a:lnTo>
                  <a:pt x="67286" y="154092"/>
                </a:lnTo>
                <a:lnTo>
                  <a:pt x="0" y="111396"/>
                </a:lnTo>
                <a:close/>
              </a:path>
            </a:pathLst>
          </a:custGeom>
          <a:noFill/>
          <a:ln w="57150" cap="flat">
            <a:solidFill>
              <a:schemeClr val="bg2">
                <a:alpha val="5000"/>
                <a:lumMod val="95000"/>
              </a:schemeClr>
            </a:solid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Open Sans"/>
            </a:endParaRPr>
          </a:p>
        </p:txBody>
      </p:sp>
      <p:sp>
        <p:nvSpPr>
          <p:cNvPr id="8" name="Date Placeholder 1">
            <a:extLst>
              <a:ext uri="{CA63F14E-8877-4CA0-910B-BE2FE07E8BD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3935453-7ED5-4602-838F-A021F1CF276B}"/>
              </a:ext>
            </a:extLst>
          </p:cNvPr>
          <p:cNvSpPr>
            <a:spLocks noGrp="1"/>
          </p:cNvSpPr>
          <p:nvPr>
            <p:ph type="dt" sz="half" idx="10"/>
          </p:nvPr>
        </p:nvSpPr>
        <p:spPr/>
        <p:txBody>
          <a:bodyPr rtlCol="0"/>
          <a:lstStyle>
            <a:lvl1pPr lvl="0"/>
          </a:lstStyle>
          <a:p>
            <a:r>
              <a:rPr lang="en-US" dirty="0"/>
              <a:t>Date</a:t>
            </a:r>
          </a:p>
        </p:txBody>
      </p:sp>
    </p:spTree>
    <p:extLst>
      <p:ext uri="{93072A02-D80E-4C70-9DC6-19D24926C30B}">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38709160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Shape 1">
            <a:extLst>
              <a:ext uri="{29EFAFC1-9E55-4B33-8234-511B7549AD9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1030B5A-4B31-45D3-BBF5-8AAAB0C7E118}"/>
              </a:ext>
            </a:extLst>
          </p:cNvPr>
          <p:cNvSpPr>
            <a:spLocks noChangeAspect="1"/>
          </p:cNvSpPr>
          <p:nvPr/>
        </p:nvSpPr>
        <p:spPr>
          <a:xfrm>
            <a:off x="1238250" y="-357505"/>
            <a:ext cx="6667500" cy="5856216"/>
          </a:xfrm>
          <a:custGeom>
            <a:avLst/>
            <a:gdLst/>
            <a:ahLst/>
            <a:cxnLst/>
            <a:rect l="0" t="0" r="r" b="b"/>
            <a:pathLst>
              <a:path w="6667500" h="5856217">
                <a:moveTo>
                  <a:pt x="0" y="9525"/>
                </a:moveTo>
                <a:lnTo>
                  <a:pt x="6667500" y="9525"/>
                </a:lnTo>
                <a:lnTo>
                  <a:pt x="6667500" y="4012177"/>
                </a:lnTo>
                <a:lnTo>
                  <a:pt x="3350845" y="5856217"/>
                </a:lnTo>
                <a:lnTo>
                  <a:pt x="0" y="4012177"/>
                </a:lnTo>
                <a:close/>
              </a:path>
            </a:pathLst>
          </a:custGeom>
          <a:noFill/>
          <a:ln w="381000" cap="flat">
            <a:solidFill>
              <a:schemeClr val="bg2">
                <a:alpha val="20999"/>
                <a:lumMod val="95000"/>
              </a:schemeClr>
            </a:solid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Open Sans"/>
            </a:endParaRPr>
          </a:p>
        </p:txBody>
      </p:sp>
      <p:sp>
        <p:nvSpPr>
          <p:cNvPr id="3" name="Slide Number Placeholder 3">
            <a:extLst>
              <a:ext uri="{32863A85-6283-4654-B14B-685513E7BC7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38850A9-1E70-48B8-9047-5179B5B09109}"/>
              </a:ext>
            </a:extLst>
          </p:cNvPr>
          <p:cNvSpPr>
            <a:spLocks noGrp="1"/>
          </p:cNvSpPr>
          <p:nvPr>
            <p:ph type="sldNum" sz="quarter" idx="12"/>
          </p:nvPr>
        </p:nvSpPr>
        <p:spPr/>
        <p:txBody>
          <a:bodyPr rtlCol="0"/>
          <a:lstStyle>
            <a:lvl1pPr lvl="0"/>
          </a:lstStyle>
          <a:p>
            <a:r>
              <a:rPr lang="en-US" dirty="0"/>
              <a:t>&lt;#&gt;</a:t>
            </a:r>
          </a:p>
        </p:txBody>
      </p:sp>
      <p:sp>
        <p:nvSpPr>
          <p:cNvPr id="4" name="Footer Placeholder 2">
            <a:extLst>
              <a:ext uri="{CEB549D3-0316-4892-B485-C60C849D182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793E384-AE91-4E15-82A5-E210354B07EB}"/>
              </a:ext>
            </a:extLst>
          </p:cNvPr>
          <p:cNvSpPr>
            <a:spLocks noGrp="1"/>
          </p:cNvSpPr>
          <p:nvPr>
            <p:ph type="ftr" sz="quarter" idx="11"/>
          </p:nvPr>
        </p:nvSpPr>
        <p:spPr/>
        <p:txBody>
          <a:bodyPr rtlCol="0"/>
          <a:lstStyle>
            <a:lvl1pPr lvl="0"/>
          </a:lstStyle>
          <a:p>
            <a:r>
              <a:rPr lang="en-US" dirty="0"/>
              <a:t>Footer</a:t>
            </a:r>
          </a:p>
        </p:txBody>
      </p:sp>
      <p:sp>
        <p:nvSpPr>
          <p:cNvPr id="5" name="Rectangle 4">
            <a:extLst>
              <a:ext uri="{B69042BB-2696-476C-8395-04DFF5AC0E7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D15B59F-85DA-44CC-8C14-2C65D3B478D8}"/>
              </a:ext>
            </a:extLst>
          </p:cNvPr>
          <p:cNvSpPr/>
          <p:nvPr/>
        </p:nvSpPr>
        <p:spPr>
          <a:xfrm>
            <a:off x="0" y="0"/>
            <a:ext cx="9144000" cy="47625"/>
          </a:xfrm>
          <a:prstGeom prst="rect">
            <a:avLst/>
          </a:prstGeom>
          <a:solidFill>
            <a:schemeClr val="accent4">
              <a:lumMod val="7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Date Placeholder 1">
            <a:extLst>
              <a:ext uri="{6D57BA96-F207-4740-8BE6-234D4326D38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DA2D320-94BE-4D7D-8034-FDDA6A3FED94}"/>
              </a:ext>
            </a:extLst>
          </p:cNvPr>
          <p:cNvSpPr>
            <a:spLocks noGrp="1"/>
          </p:cNvSpPr>
          <p:nvPr>
            <p:ph type="dt" sz="half" idx="10"/>
          </p:nvPr>
        </p:nvSpPr>
        <p:spPr/>
        <p:txBody>
          <a:bodyPr rtlCol="0"/>
          <a:lstStyle>
            <a:lvl1pPr lvl="0"/>
          </a:lstStyle>
          <a:p>
            <a:r>
              <a:rPr lang="en-US" dirty="0"/>
              <a:t>Date</a:t>
            </a:r>
          </a:p>
        </p:txBody>
      </p:sp>
    </p:spTree>
    <p:extLst>
      <p:ext uri="{CCDAB4FD-B59F-46E9-AA11-1DB5F0329CD8}">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38709160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Freeform: Shape 1">
            <a:extLst>
              <a:ext uri="{247C87DB-DD0F-42E3-B392-6107294D2EE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511161C-A637-4550-9E46-5A0B39CC7083}"/>
              </a:ext>
            </a:extLst>
          </p:cNvPr>
          <p:cNvSpPr>
            <a:spLocks/>
          </p:cNvSpPr>
          <p:nvPr/>
        </p:nvSpPr>
        <p:spPr>
          <a:xfrm>
            <a:off x="571500" y="0"/>
            <a:ext cx="3714750" cy="4857750"/>
          </a:xfrm>
          <a:custGeom>
            <a:avLst/>
            <a:gdLst/>
            <a:ahLst/>
            <a:cxnLst/>
            <a:rect l="0" t="0" r="r" b="b"/>
            <a:pathLst>
              <a:path w="3333750" h="4477776">
                <a:moveTo>
                  <a:pt x="0" y="0"/>
                </a:moveTo>
                <a:lnTo>
                  <a:pt x="3333750" y="0"/>
                </a:lnTo>
                <a:lnTo>
                  <a:pt x="3333750" y="3651802"/>
                </a:lnTo>
                <a:lnTo>
                  <a:pt x="1675423" y="4477776"/>
                </a:lnTo>
                <a:lnTo>
                  <a:pt x="0" y="3651802"/>
                </a:lnTo>
                <a:close/>
              </a:path>
            </a:pathLst>
          </a:custGeom>
          <a:solidFill>
            <a:schemeClr val="accent4">
              <a:lumMod val="7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3" name="Title 1">
            <a:extLst>
              <a:ext uri="{C31C5E37-EB23-42BE-B482-F25F57959A6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0A8543D-699C-4764-80F9-FE4A48F402CA}"/>
              </a:ext>
            </a:extLst>
          </p:cNvPr>
          <p:cNvSpPr>
            <a:spLocks noGrp="1"/>
          </p:cNvSpPr>
          <p:nvPr>
            <p:ph type="title"/>
          </p:nvPr>
        </p:nvSpPr>
        <p:spPr>
          <a:xfrm>
            <a:off x="4772025" y="397915"/>
            <a:ext cx="3819525" cy="992734"/>
          </a:xfrm>
          <a:prstGeom prst="rect">
            <a:avLst/>
          </a:prstGeom>
        </p:spPr>
        <p:txBody>
          <a:bodyPr vert="horz" rtlCol="0" anchor="b"/>
          <a:lstStyle>
            <a:lvl1pPr lvl="0"/>
          </a:lstStyle>
          <a:p>
            <a:r>
              <a:rPr lang="en-US" dirty="0"/>
              <a:t>Click to edit Master title style</a:t>
            </a:r>
          </a:p>
        </p:txBody>
      </p:sp>
      <p:sp>
        <p:nvSpPr>
          <p:cNvPr id="4" name="Content Placeholder 2">
            <a:extLst>
              <a:ext uri="{F4E6D66B-6258-4E61-AB01-A1B68634A7F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8F9E091-74B2-4B69-9019-604E85A98B23}"/>
              </a:ext>
            </a:extLst>
          </p:cNvPr>
          <p:cNvSpPr>
            <a:spLocks noGrp="1"/>
          </p:cNvSpPr>
          <p:nvPr>
            <p:ph idx="1"/>
          </p:nvPr>
        </p:nvSpPr>
        <p:spPr>
          <a:xfrm>
            <a:off x="4772025" y="1522537"/>
            <a:ext cx="3819525" cy="2839912"/>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a:extLst>
              <a:ext uri="{4DB1AF24-9A93-45B5-BD89-52369615996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C5B5781-E15F-49D0-B72E-6102E1545544}"/>
              </a:ext>
            </a:extLst>
          </p:cNvPr>
          <p:cNvSpPr>
            <a:spLocks noGrp="1"/>
          </p:cNvSpPr>
          <p:nvPr>
            <p:ph type="body" idx="2"/>
          </p:nvPr>
        </p:nvSpPr>
        <p:spPr>
          <a:xfrm>
            <a:off x="857250" y="381000"/>
            <a:ext cx="3143250" cy="4015519"/>
          </a:xfrm>
          <a:custGeom>
            <a:avLst/>
            <a:gdLst/>
            <a:ahLst/>
            <a:cxnLst/>
            <a:rect l="0" t="0" r="r" b="b"/>
            <a:pathLst>
              <a:path w="3143250" h="4015519">
                <a:moveTo>
                  <a:pt x="0" y="0"/>
                </a:moveTo>
                <a:lnTo>
                  <a:pt x="3143250" y="0"/>
                </a:lnTo>
                <a:lnTo>
                  <a:pt x="3143250" y="3351535"/>
                </a:lnTo>
                <a:lnTo>
                  <a:pt x="1571230" y="4015519"/>
                </a:lnTo>
                <a:lnTo>
                  <a:pt x="0" y="3351535"/>
                </a:lnTo>
                <a:close/>
              </a:path>
            </a:pathLst>
          </a:custGeom>
        </p:spPr>
        <p:txBody>
          <a:bodyPr vert="horz" lIns="91440" tIns="93600" rIns="91440" bIns="45720" rtlCol="0" anchor="t">
            <a:normAutofit/>
          </a:bodyPr>
          <a:lstStyle>
            <a:lvl1pPr marL="0" lvl="0" indent="0" algn="ctr">
              <a:lnSpc>
                <a:spcPct val="100000"/>
              </a:lnSpc>
              <a:buNone/>
              <a:defRPr lang="en-US" sz="1600" b="0" dirty="0">
                <a:solidFill>
                  <a:srgbClr val="FCFEFF"/>
                </a:solidFill>
                <a:latin typeface="+mn-lt"/>
              </a:defRPr>
            </a:lvl1pPr>
          </a:lstStyle>
          <a:p>
            <a:r>
              <a:rPr lang="en-US" dirty="0"/>
              <a:t>Click to edit Master text styles</a:t>
            </a:r>
          </a:p>
        </p:txBody>
      </p:sp>
      <p:sp>
        <p:nvSpPr>
          <p:cNvPr id="6" name="Freeform: Shape 5">
            <a:extLst>
              <a:ext uri="{106C0D59-3422-4554-98A6-24518EE900F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38B49D3-4302-43D8-A62E-E344F27B752D}"/>
              </a:ext>
            </a:extLst>
          </p:cNvPr>
          <p:cNvSpPr>
            <a:spLocks/>
          </p:cNvSpPr>
          <p:nvPr/>
        </p:nvSpPr>
        <p:spPr>
          <a:xfrm flipH="1">
            <a:off x="1235399" y="4114800"/>
            <a:ext cx="476250" cy="542925"/>
          </a:xfrm>
          <a:custGeom>
            <a:avLst/>
            <a:gdLst/>
            <a:ahLst/>
            <a:cxnLst/>
            <a:rect l="0" t="0" r="r" b="b"/>
            <a:pathLst>
              <a:path w="476250" h="542925">
                <a:moveTo>
                  <a:pt x="0" y="145468"/>
                </a:moveTo>
                <a:lnTo>
                  <a:pt x="237930" y="0"/>
                </a:lnTo>
                <a:lnTo>
                  <a:pt x="476250" y="145468"/>
                </a:lnTo>
                <a:lnTo>
                  <a:pt x="476250" y="397457"/>
                </a:lnTo>
                <a:lnTo>
                  <a:pt x="239346" y="542925"/>
                </a:lnTo>
                <a:lnTo>
                  <a:pt x="0" y="397457"/>
                </a:lnTo>
                <a:close/>
              </a:path>
            </a:pathLst>
          </a:custGeom>
          <a:solidFill>
            <a:schemeClr val="accent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Open Sans"/>
            </a:endParaRPr>
          </a:p>
        </p:txBody>
      </p:sp>
      <p:sp>
        <p:nvSpPr>
          <p:cNvPr id="7" name="Freeform: Shape 6">
            <a:extLst>
              <a:ext uri="{736ABA7A-6B45-4662-9FD6-E805DE7AE94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A505C18-0AD8-405B-B866-BEB971E5B5CC}"/>
              </a:ext>
            </a:extLst>
          </p:cNvPr>
          <p:cNvSpPr>
            <a:spLocks noChangeAspect="1"/>
          </p:cNvSpPr>
          <p:nvPr/>
        </p:nvSpPr>
        <p:spPr>
          <a:xfrm flipH="1">
            <a:off x="1114425" y="4448175"/>
            <a:ext cx="79596" cy="91609"/>
          </a:xfrm>
          <a:custGeom>
            <a:avLst/>
            <a:gdLst/>
            <a:ahLst/>
            <a:cxnLst/>
            <a:rect l="0" t="0" r="r" b="b"/>
            <a:pathLst>
              <a:path w="3190875" h="3672461">
                <a:moveTo>
                  <a:pt x="0" y="790575"/>
                </a:moveTo>
                <a:lnTo>
                  <a:pt x="1594133" y="0"/>
                </a:lnTo>
                <a:lnTo>
                  <a:pt x="3190875" y="790575"/>
                </a:lnTo>
                <a:lnTo>
                  <a:pt x="3190875" y="2881886"/>
                </a:lnTo>
                <a:lnTo>
                  <a:pt x="1603619" y="3672461"/>
                </a:lnTo>
                <a:lnTo>
                  <a:pt x="0" y="2881886"/>
                </a:lnTo>
                <a:close/>
              </a:path>
            </a:pathLst>
          </a:custGeom>
          <a:noFill/>
          <a:ln w="19050" cap="flat">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Open Sans"/>
            </a:endParaRPr>
          </a:p>
        </p:txBody>
      </p:sp>
      <p:sp>
        <p:nvSpPr>
          <p:cNvPr id="8" name="Freeform: Shape 7">
            <a:extLst>
              <a:ext uri="{41392155-62DB-4A87-99F2-5E99D1BF040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87778F7-CC6F-4BF9-AED8-8B2F554F3E5D}"/>
              </a:ext>
            </a:extLst>
          </p:cNvPr>
          <p:cNvSpPr>
            <a:spLocks noChangeAspect="1"/>
          </p:cNvSpPr>
          <p:nvPr/>
        </p:nvSpPr>
        <p:spPr>
          <a:xfrm flipH="1">
            <a:off x="1647825" y="4562475"/>
            <a:ext cx="143272" cy="164896"/>
          </a:xfrm>
          <a:custGeom>
            <a:avLst/>
            <a:gdLst/>
            <a:ahLst/>
            <a:cxnLst/>
            <a:rect l="0" t="0" r="r" b="b"/>
            <a:pathLst>
              <a:path w="143273" h="164897">
                <a:moveTo>
                  <a:pt x="0" y="45022"/>
                </a:moveTo>
                <a:lnTo>
                  <a:pt x="71578" y="0"/>
                </a:lnTo>
                <a:lnTo>
                  <a:pt x="143273" y="45022"/>
                </a:lnTo>
                <a:lnTo>
                  <a:pt x="143273" y="119874"/>
                </a:lnTo>
                <a:lnTo>
                  <a:pt x="72004" y="164897"/>
                </a:lnTo>
                <a:lnTo>
                  <a:pt x="0" y="119874"/>
                </a:lnTo>
                <a:close/>
              </a:path>
            </a:pathLst>
          </a:custGeom>
          <a:noFill/>
          <a:ln w="19050" cap="flat">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Open Sans"/>
            </a:endParaRPr>
          </a:p>
        </p:txBody>
      </p:sp>
      <p:sp>
        <p:nvSpPr>
          <p:cNvPr id="9" name="Rectangle 8">
            <a:extLst>
              <a:ext uri="{C080EE42-B9C9-4A0A-8B7A-B40B603A74B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353740B-134B-45E1-81E0-9C102BC3639C}"/>
              </a:ext>
            </a:extLst>
          </p:cNvPr>
          <p:cNvSpPr/>
          <p:nvPr/>
        </p:nvSpPr>
        <p:spPr>
          <a:xfrm>
            <a:off x="0" y="0"/>
            <a:ext cx="9144000" cy="47625"/>
          </a:xfrm>
          <a:prstGeom prst="rect">
            <a:avLst/>
          </a:prstGeom>
          <a:solidFill>
            <a:schemeClr val="accent4">
              <a:lumMod val="7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Slide Number Placeholder 3">
            <a:extLst>
              <a:ext uri="{8BAAF491-ED4F-4002-AD1A-ECAF4AD78E0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254F164-AF95-48C1-B7B1-ED3480701374}"/>
              </a:ext>
            </a:extLst>
          </p:cNvPr>
          <p:cNvSpPr>
            <a:spLocks noGrp="1"/>
          </p:cNvSpPr>
          <p:nvPr>
            <p:ph type="sldNum" sz="quarter" idx="12"/>
          </p:nvPr>
        </p:nvSpPr>
        <p:spPr/>
        <p:txBody>
          <a:bodyPr rtlCol="0"/>
          <a:lstStyle/>
          <a:p>
            <a:r>
              <a:rPr lang="en-US" dirty="0"/>
              <a:t>&lt;#&gt;</a:t>
            </a:r>
          </a:p>
        </p:txBody>
      </p:sp>
      <p:sp>
        <p:nvSpPr>
          <p:cNvPr id="11" name="Footer Placeholder 2">
            <a:extLst>
              <a:ext uri="{DFCFCEE3-8B8A-4613-8338-95C9E5A4FE8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16912E3-FD11-4C8A-9FE3-AD738D02C68B}"/>
              </a:ext>
            </a:extLst>
          </p:cNvPr>
          <p:cNvSpPr>
            <a:spLocks noGrp="1"/>
          </p:cNvSpPr>
          <p:nvPr>
            <p:ph type="ftr" sz="quarter" idx="11"/>
          </p:nvPr>
        </p:nvSpPr>
        <p:spPr/>
        <p:txBody>
          <a:bodyPr rtlCol="0"/>
          <a:lstStyle/>
          <a:p>
            <a:r>
              <a:rPr lang="en-US" dirty="0"/>
              <a:t>Footer</a:t>
            </a:r>
          </a:p>
        </p:txBody>
      </p:sp>
      <p:sp>
        <p:nvSpPr>
          <p:cNvPr id="12" name="Date Placeholder 1">
            <a:extLst>
              <a:ext uri="{3495D505-BF36-4AC2-97BE-EB2649DD671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E1BCCCE-707C-4B98-880E-56CDF4D619AD}"/>
              </a:ext>
            </a:extLst>
          </p:cNvPr>
          <p:cNvSpPr>
            <a:spLocks noGrp="1"/>
          </p:cNvSpPr>
          <p:nvPr>
            <p:ph type="dt" sz="half" idx="10"/>
          </p:nvPr>
        </p:nvSpPr>
        <p:spPr/>
        <p:txBody>
          <a:bodyPr rtlCol="0"/>
          <a:lstStyle/>
          <a:p>
            <a:r>
              <a:rPr lang="en-US" dirty="0"/>
              <a:t>Date</a:t>
            </a:r>
          </a:p>
        </p:txBody>
      </p:sp>
    </p:spTree>
    <p:extLst>
      <p:ext uri="{92108853-A29A-4F6B-B098-6E1DBB294C7A}">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38709160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Freeform: Shape 1">
            <a:extLst>
              <a:ext uri="{B9A5F8B2-E7D5-4009-A70C-E5E897B0F04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5165C39-BF23-41FE-8FEA-6125CCE314D3}"/>
              </a:ext>
            </a:extLst>
          </p:cNvPr>
          <p:cNvSpPr/>
          <p:nvPr/>
        </p:nvSpPr>
        <p:spPr>
          <a:xfrm>
            <a:off x="-628650" y="-571500"/>
            <a:ext cx="1242597" cy="1419225"/>
          </a:xfrm>
          <a:custGeom>
            <a:avLst/>
            <a:gdLst/>
            <a:ahLst/>
            <a:cxnLst/>
            <a:rect l="0" t="0" r="r" b="b"/>
            <a:pathLst>
              <a:path w="1242598" h="1403851">
                <a:moveTo>
                  <a:pt x="597585" y="9485"/>
                </a:moveTo>
                <a:lnTo>
                  <a:pt x="9485" y="331992"/>
                </a:lnTo>
                <a:lnTo>
                  <a:pt x="0" y="1014946"/>
                </a:lnTo>
                <a:lnTo>
                  <a:pt x="597585" y="1403851"/>
                </a:lnTo>
                <a:lnTo>
                  <a:pt x="1233112" y="1090830"/>
                </a:lnTo>
                <a:lnTo>
                  <a:pt x="1242598" y="350963"/>
                </a:lnTo>
                <a:lnTo>
                  <a:pt x="597585" y="9485"/>
                </a:lnTo>
                <a:close/>
              </a:path>
            </a:pathLst>
          </a:custGeom>
          <a:solidFill>
            <a:schemeClr val="bg2"/>
          </a:solidFill>
          <a:ln>
            <a:noFill/>
          </a:ln>
          <a:effectLst/>
        </p:spPr>
        <p:style>
          <a:lnRef idx="1">
            <a:schemeClr val="accent1">
              <a:shade val="50000"/>
            </a:schemeClr>
          </a:lnRef>
          <a:fillRef idx="1">
            <a:schemeClr val="accent1"/>
          </a:fillRef>
          <a:effectRef idx="0">
            <a:schemeClr val="accent1"/>
          </a:effectRef>
          <a:fontRef idx="minor">
            <a:schemeClr val="tx1"/>
          </a:fontRef>
        </p:style>
        <p:txBody>
          <a:bodyPr vert="horz" rtlCol="0" anchor="ctr">
            <a:noAutofit/>
          </a:bodyPr>
          <a:lstStyle/>
          <a:p>
            <a:pPr marL="0" lvl="0" algn="ctr" rtl="0">
              <a:lnSpc>
                <a:spcPct val="100000"/>
              </a:lnSpc>
              <a:buNone/>
              <a:defRPr lang="en-US" sz="1800" dirty="0">
                <a:solidFill>
                  <a:schemeClr val="tx1"/>
                </a:solidFill>
                <a:latin typeface="Open Sans"/>
              </a:defRPr>
            </a:pPr>
            <a:endParaRPr lang="en-US" sz="1800" b="0" i="0" u="none" strike="noStrike" cap="none" baseline="0" dirty="0">
              <a:solidFill>
                <a:srgbClr val="FFFFFF"/>
              </a:solidFill>
              <a:latin typeface="Open Sans"/>
            </a:endParaRPr>
          </a:p>
        </p:txBody>
      </p:sp>
      <p:sp>
        <p:nvSpPr>
          <p:cNvPr id="3" name="Freeform: Shape 2">
            <a:extLst>
              <a:ext uri="{5F0BD57F-D564-4203-9FCF-EA748448224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3A192C7-6FAF-4370-ACCF-609BD804777A}"/>
              </a:ext>
            </a:extLst>
          </p:cNvPr>
          <p:cNvSpPr>
            <a:spLocks noChangeAspect="1"/>
          </p:cNvSpPr>
          <p:nvPr/>
        </p:nvSpPr>
        <p:spPr>
          <a:xfrm flipV="1">
            <a:off x="752475" y="238125"/>
            <a:ext cx="79596" cy="91609"/>
          </a:xfrm>
          <a:custGeom>
            <a:avLst/>
            <a:gdLst/>
            <a:ahLst/>
            <a:cxnLst/>
            <a:rect l="0" t="0" r="r" b="b"/>
            <a:pathLst>
              <a:path w="3190875" h="3672461">
                <a:moveTo>
                  <a:pt x="0" y="790575"/>
                </a:moveTo>
                <a:lnTo>
                  <a:pt x="1594133" y="0"/>
                </a:lnTo>
                <a:lnTo>
                  <a:pt x="3190875" y="790575"/>
                </a:lnTo>
                <a:lnTo>
                  <a:pt x="3190875" y="2881886"/>
                </a:lnTo>
                <a:lnTo>
                  <a:pt x="1603619" y="3672461"/>
                </a:lnTo>
                <a:lnTo>
                  <a:pt x="0" y="2881886"/>
                </a:lnTo>
                <a:close/>
              </a:path>
            </a:pathLst>
          </a:custGeom>
          <a:noFill/>
          <a:ln w="19050" cap="flat">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sz="1800" b="0" i="0" u="none" strike="noStrike" cap="none" baseline="0" dirty="0">
              <a:solidFill>
                <a:srgbClr val="FFFFFF"/>
              </a:solidFill>
              <a:latin typeface="Open Sans"/>
            </a:endParaRPr>
          </a:p>
        </p:txBody>
      </p:sp>
      <p:sp>
        <p:nvSpPr>
          <p:cNvPr id="4" name="Freeform: Shape 3">
            <a:extLst>
              <a:ext uri="{842EB1B7-9E6A-4CFC-A14E-353D4EF505B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BF7AFEF-AA78-49B8-9D30-35FF73866BA0}"/>
              </a:ext>
            </a:extLst>
          </p:cNvPr>
          <p:cNvSpPr>
            <a:spLocks noChangeAspect="1"/>
          </p:cNvSpPr>
          <p:nvPr/>
        </p:nvSpPr>
        <p:spPr>
          <a:xfrm flipV="1">
            <a:off x="657225" y="352425"/>
            <a:ext cx="143272" cy="164896"/>
          </a:xfrm>
          <a:custGeom>
            <a:avLst/>
            <a:gdLst/>
            <a:ahLst/>
            <a:cxnLst/>
            <a:rect l="0" t="0" r="r" b="b"/>
            <a:pathLst>
              <a:path w="143273" h="164897">
                <a:moveTo>
                  <a:pt x="0" y="45022"/>
                </a:moveTo>
                <a:lnTo>
                  <a:pt x="71578" y="0"/>
                </a:lnTo>
                <a:lnTo>
                  <a:pt x="143273" y="45022"/>
                </a:lnTo>
                <a:lnTo>
                  <a:pt x="143273" y="119874"/>
                </a:lnTo>
                <a:lnTo>
                  <a:pt x="72004" y="164897"/>
                </a:lnTo>
                <a:lnTo>
                  <a:pt x="0" y="119874"/>
                </a:lnTo>
                <a:close/>
              </a:path>
            </a:pathLst>
          </a:custGeom>
          <a:noFill/>
          <a:ln w="19050" cap="flat">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sz="1800" b="0" i="0" u="none" strike="noStrike" cap="none" baseline="0" dirty="0">
              <a:solidFill>
                <a:srgbClr val="FFFFFF"/>
              </a:solidFill>
              <a:latin typeface="Open Sans"/>
            </a:endParaRPr>
          </a:p>
        </p:txBody>
      </p:sp>
      <p:sp>
        <p:nvSpPr>
          <p:cNvPr id="5" name="Freeform: Shape 4">
            <a:extLst>
              <a:ext uri="{D052DF5B-447C-487D-B26C-A57F7DB4CFC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D3F9E4B-8D18-470A-A7D0-60E2D3BD60C3}"/>
              </a:ext>
            </a:extLst>
          </p:cNvPr>
          <p:cNvSpPr/>
          <p:nvPr/>
        </p:nvSpPr>
        <p:spPr>
          <a:xfrm>
            <a:off x="104775" y="-190500"/>
            <a:ext cx="600075" cy="685800"/>
          </a:xfrm>
          <a:custGeom>
            <a:avLst/>
            <a:gdLst/>
            <a:ahLst/>
            <a:cxnLst/>
            <a:rect l="0" t="0" r="r" b="b"/>
            <a:pathLst>
              <a:path w="1242598" h="1403851">
                <a:moveTo>
                  <a:pt x="597585" y="9485"/>
                </a:moveTo>
                <a:lnTo>
                  <a:pt x="9485" y="331992"/>
                </a:lnTo>
                <a:lnTo>
                  <a:pt x="0" y="1014946"/>
                </a:lnTo>
                <a:lnTo>
                  <a:pt x="597585" y="1403851"/>
                </a:lnTo>
                <a:lnTo>
                  <a:pt x="1233112" y="1090830"/>
                </a:lnTo>
                <a:lnTo>
                  <a:pt x="1242598" y="350963"/>
                </a:lnTo>
                <a:lnTo>
                  <a:pt x="597585" y="9485"/>
                </a:lnTo>
                <a:close/>
              </a:path>
            </a:pathLst>
          </a:custGeom>
          <a:solidFill>
            <a:schemeClr val="accent2"/>
          </a:solidFill>
          <a:ln w="19050" cap="flat">
            <a:noFill/>
            <a:prstDash val="solid"/>
            <a:round/>
          </a:ln>
          <a:effectLst/>
        </p:spPr>
        <p:style>
          <a:lnRef idx="1">
            <a:schemeClr val="accent1">
              <a:shade val="50000"/>
            </a:schemeClr>
          </a:lnRef>
          <a:fillRef idx="1">
            <a:schemeClr val="accent1"/>
          </a:fillRef>
          <a:effectRef idx="0">
            <a:schemeClr val="accent1"/>
          </a:effectRef>
          <a:fontRef idx="minor">
            <a:schemeClr val="tx1"/>
          </a:fontRef>
        </p:style>
        <p:txBody>
          <a:bodyPr vert="horz" rtlCol="0" anchor="ctr">
            <a:noAutofit/>
          </a:bodyPr>
          <a:lstStyle/>
          <a:p>
            <a:pPr marL="0" lvl="0" algn="ctr" rtl="0">
              <a:lnSpc>
                <a:spcPct val="100000"/>
              </a:lnSpc>
              <a:buNone/>
              <a:defRPr lang="en-US" sz="1800" dirty="0">
                <a:solidFill>
                  <a:schemeClr val="tx1"/>
                </a:solidFill>
                <a:latin typeface="Open Sans"/>
              </a:defRPr>
            </a:pPr>
            <a:endParaRPr lang="en-US" sz="1800" dirty="0">
              <a:solidFill>
                <a:schemeClr val="tx1"/>
              </a:solidFill>
              <a:latin typeface="Open Sans"/>
            </a:endParaRPr>
          </a:p>
        </p:txBody>
      </p:sp>
      <p:sp>
        <p:nvSpPr>
          <p:cNvPr id="6" name="Freeform: Shape 5">
            <a:extLst>
              <a:ext uri="{5C597929-FCE8-4F1E-AFC5-2B9661E554C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1876CD7-0B8D-41DA-817C-9161F44A184C}"/>
              </a:ext>
            </a:extLst>
          </p:cNvPr>
          <p:cNvSpPr>
            <a:spLocks noChangeAspect="1"/>
          </p:cNvSpPr>
          <p:nvPr/>
        </p:nvSpPr>
        <p:spPr>
          <a:xfrm flipH="1" flipV="1">
            <a:off x="5805908" y="-2611"/>
            <a:ext cx="3544016" cy="5148241"/>
          </a:xfrm>
          <a:custGeom>
            <a:avLst/>
            <a:gdLst/>
            <a:ahLst/>
            <a:cxnLst/>
            <a:rect l="0" t="0" r="r" b="b"/>
            <a:pathLst>
              <a:path w="3544016" h="5148241">
                <a:moveTo>
                  <a:pt x="0" y="4741"/>
                </a:moveTo>
                <a:lnTo>
                  <a:pt x="1794228" y="0"/>
                </a:lnTo>
                <a:lnTo>
                  <a:pt x="3542677" y="879739"/>
                </a:lnTo>
                <a:lnTo>
                  <a:pt x="3544016" y="5113577"/>
                </a:lnTo>
                <a:lnTo>
                  <a:pt x="15708" y="5148241"/>
                </a:lnTo>
                <a:close/>
              </a:path>
            </a:pathLst>
          </a:custGeom>
          <a:solidFill>
            <a:schemeClr val="bg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dirty="0"/>
          </a:p>
        </p:txBody>
      </p:sp>
      <p:sp>
        <p:nvSpPr>
          <p:cNvPr id="7" name="Rectangle 6">
            <a:extLst>
              <a:ext uri="{136AEFAF-04F4-45F2-9363-9EBA1302137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D54D107-1F73-439B-A74E-F0602841C0A2}"/>
              </a:ext>
            </a:extLst>
          </p:cNvPr>
          <p:cNvSpPr/>
          <p:nvPr/>
        </p:nvSpPr>
        <p:spPr>
          <a:xfrm>
            <a:off x="0" y="0"/>
            <a:ext cx="9144000" cy="47625"/>
          </a:xfrm>
          <a:prstGeom prst="rect">
            <a:avLst/>
          </a:prstGeom>
          <a:solidFill>
            <a:schemeClr val="accent4">
              <a:lumMod val="7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Title 1">
            <a:extLst>
              <a:ext uri="{BF2FCC45-D929-4926-B711-8CA8C1111C1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0DFD4EB-6289-4601-9B48-667A11EFC997}"/>
              </a:ext>
            </a:extLst>
          </p:cNvPr>
          <p:cNvSpPr>
            <a:spLocks noGrp="1"/>
          </p:cNvSpPr>
          <p:nvPr>
            <p:ph type="title"/>
          </p:nvPr>
        </p:nvSpPr>
        <p:spPr>
          <a:xfrm>
            <a:off x="676275" y="581025"/>
            <a:ext cx="3714750" cy="936651"/>
          </a:xfrm>
          <a:prstGeom prst="rect">
            <a:avLst/>
          </a:prstGeom>
        </p:spPr>
        <p:txBody>
          <a:bodyPr vert="horz" rtlCol="0" anchor="t"/>
          <a:lstStyle>
            <a:lvl1pPr lvl="0"/>
          </a:lstStyle>
          <a:p>
            <a:r>
              <a:rPr lang="en-US" dirty="0"/>
              <a:t>Click to edit Master title style</a:t>
            </a:r>
          </a:p>
        </p:txBody>
      </p:sp>
      <p:sp>
        <p:nvSpPr>
          <p:cNvPr id="9" name="Picture Placeholder 2">
            <a:extLst>
              <a:ext uri="{95FEB937-DEDC-4CBF-9D74-1FC745D6E48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AC6A991-2E38-490A-B479-FDFF83E89E16}"/>
              </a:ext>
            </a:extLst>
          </p:cNvPr>
          <p:cNvSpPr>
            <a:spLocks noGrp="1"/>
          </p:cNvSpPr>
          <p:nvPr>
            <p:ph type="pic" idx="1"/>
          </p:nvPr>
        </p:nvSpPr>
        <p:spPr>
          <a:xfrm>
            <a:off x="5238750" y="47625"/>
            <a:ext cx="3901949" cy="4894406"/>
          </a:xfrm>
          <a:custGeom>
            <a:avLst/>
            <a:gdLst/>
            <a:ahLst/>
            <a:cxnLst/>
            <a:rect l="0" t="0" r="r" b="b"/>
            <a:pathLst>
              <a:path w="3901950" h="4894407">
                <a:moveTo>
                  <a:pt x="0" y="0"/>
                </a:moveTo>
                <a:lnTo>
                  <a:pt x="3890819" y="0"/>
                </a:lnTo>
                <a:lnTo>
                  <a:pt x="3901950" y="4458694"/>
                </a:lnTo>
                <a:lnTo>
                  <a:pt x="3178130" y="4894407"/>
                </a:lnTo>
                <a:lnTo>
                  <a:pt x="0" y="3351357"/>
                </a:lnTo>
                <a:close/>
              </a:path>
            </a:pathLst>
          </a:custGeom>
          <a:solidFill>
            <a:schemeClr val="bg1"/>
          </a:solidFill>
          <a:ln w="38100">
            <a:noFill/>
            <a:miter lim="800000"/>
          </a:ln>
          <a:effectLst>
            <a:outerShdw blurRad="88900" dist="95250" dir="8700000">
              <a:srgbClr val="3F3F3F">
                <a:alpha val="4000"/>
              </a:srgbClr>
            </a:outerShdw>
          </a:effectLst>
        </p:spPr>
        <p:txBody>
          <a:bodyPr rtlCol="0"/>
          <a:lstStyle/>
          <a:p>
            <a:r>
              <a:rPr lang="en-US" dirty="0"/>
              <a:t>Click icon to add picture</a:t>
            </a:r>
          </a:p>
        </p:txBody>
      </p:sp>
      <p:sp>
        <p:nvSpPr>
          <p:cNvPr id="10" name="Text Placeholder 3">
            <a:extLst>
              <a:ext uri="{06B1265F-FAA7-4E09-BD29-E4738A6F6C2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1BA3908-D379-46CA-95AF-CF5ED0FA3496}"/>
              </a:ext>
            </a:extLst>
          </p:cNvPr>
          <p:cNvSpPr>
            <a:spLocks noGrp="1"/>
          </p:cNvSpPr>
          <p:nvPr>
            <p:ph type="body" idx="2"/>
          </p:nvPr>
        </p:nvSpPr>
        <p:spPr>
          <a:xfrm>
            <a:off x="676275" y="1714500"/>
            <a:ext cx="3714750" cy="2381250"/>
          </a:xfrm>
        </p:spPr>
        <p:txBody>
          <a:bodyPr vert="horz" lIns="91440" tIns="93600" rIns="91440" bIns="45720" rtlCol="0" anchor="t">
            <a:normAutofit/>
          </a:bodyPr>
          <a:lstStyle>
            <a:lvl1pPr marL="0" lvl="0" indent="0">
              <a:lnSpc>
                <a:spcPct val="100000"/>
              </a:lnSpc>
              <a:buNone/>
              <a:defRPr lang="en-US" sz="1600" b="0" dirty="0">
                <a:solidFill>
                  <a:schemeClr val="tx1"/>
                </a:solidFill>
                <a:latin typeface="+mn-lt"/>
              </a:defRPr>
            </a:lvl1pPr>
          </a:lstStyle>
          <a:p>
            <a:r>
              <a:rPr lang="en-US" dirty="0"/>
              <a:t>Click to edit Master text styles</a:t>
            </a:r>
          </a:p>
        </p:txBody>
      </p:sp>
      <p:sp>
        <p:nvSpPr>
          <p:cNvPr id="11" name="Slide Number Placeholder 4">
            <a:extLst>
              <a:ext uri="{A7F50FC8-8778-4577-A62B-BFF58E8E7D5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A1E612A-87CC-4E29-9C04-267B11C7C7F4}"/>
              </a:ext>
            </a:extLst>
          </p:cNvPr>
          <p:cNvSpPr>
            <a:spLocks noGrp="1"/>
          </p:cNvSpPr>
          <p:nvPr>
            <p:ph type="sldNum" sz="quarter" idx="12"/>
          </p:nvPr>
        </p:nvSpPr>
        <p:spPr/>
        <p:txBody>
          <a:bodyPr rtlCol="0"/>
          <a:lstStyle/>
          <a:p>
            <a:r>
              <a:rPr lang="en-US" dirty="0"/>
              <a:t>&lt;#&gt;</a:t>
            </a:r>
          </a:p>
        </p:txBody>
      </p:sp>
      <p:sp>
        <p:nvSpPr>
          <p:cNvPr id="12" name="Footer Placeholder 3">
            <a:extLst>
              <a:ext uri="{2F5CA569-4B23-4055-A477-63A00B11AC7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B1421F6-683D-47C3-B49D-A0FC6F303D8A}"/>
              </a:ext>
            </a:extLst>
          </p:cNvPr>
          <p:cNvSpPr>
            <a:spLocks noGrp="1"/>
          </p:cNvSpPr>
          <p:nvPr>
            <p:ph type="ftr" sz="quarter" idx="11"/>
          </p:nvPr>
        </p:nvSpPr>
        <p:spPr/>
        <p:txBody>
          <a:bodyPr rtlCol="0"/>
          <a:lstStyle/>
          <a:p>
            <a:r>
              <a:rPr lang="en-US" dirty="0"/>
              <a:t>Footer</a:t>
            </a:r>
          </a:p>
        </p:txBody>
      </p:sp>
      <p:sp>
        <p:nvSpPr>
          <p:cNvPr id="13" name="Date Placeholder 1">
            <a:extLst>
              <a:ext uri="{69DDCDC1-8F69-469C-B72B-BB1C9A99AF2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AA4C049-36F3-49C8-848D-F8571ECD53D1}"/>
              </a:ext>
            </a:extLst>
          </p:cNvPr>
          <p:cNvSpPr>
            <a:spLocks noGrp="1"/>
          </p:cNvSpPr>
          <p:nvPr>
            <p:ph type="dt" sz="half" idx="10"/>
          </p:nvPr>
        </p:nvSpPr>
        <p:spPr/>
        <p:txBody>
          <a:bodyPr rtlCol="0"/>
          <a:lstStyle/>
          <a:p>
            <a:r>
              <a:rPr lang="en-US" dirty="0"/>
              <a:t>Date</a:t>
            </a:r>
          </a:p>
        </p:txBody>
      </p:sp>
    </p:spTree>
    <p:extLst>
      <p:ext uri="{6ABDD728-11CD-4041-8BB2-16894AB16127}">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38709160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2EA2098D-19FF-4F2B-BD02-05DBF1E9FF7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6711573-BB18-4A67-8C4F-3366588890B2}"/>
              </a:ext>
            </a:extLst>
          </p:cNvPr>
          <p:cNvSpPr>
            <a:spLocks noGrp="1"/>
          </p:cNvSpPr>
          <p:nvPr>
            <p:ph type="title"/>
          </p:nvPr>
        </p:nvSpPr>
        <p:spPr>
          <a:xfrm>
            <a:off x="762000" y="571500"/>
            <a:ext cx="7620000" cy="571500"/>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449CC187-ADDC-43F5-9913-8F8E4C891F2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F290C9F-EBA5-462C-9DC4-39B33CEA56A4}"/>
              </a:ext>
            </a:extLst>
          </p:cNvPr>
          <p:cNvSpPr>
            <a:spLocks noGrp="1"/>
          </p:cNvSpPr>
          <p:nvPr>
            <p:ph type="body" idx="1"/>
          </p:nvPr>
        </p:nvSpPr>
        <p:spPr>
          <a:xfrm>
            <a:off x="762000" y="1307539"/>
            <a:ext cx="7620000" cy="2978710"/>
          </a:xfrm>
          <a:prstGeom prst="rect">
            <a:avLst/>
          </a:prstGeom>
        </p:spPr>
        <p:txBody>
          <a:bodyPr vert="horz" lIns="91440" tIns="9360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603393D4-6450-401B-8189-4E7260DFAE0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64DB2DB-A7B5-4DAB-A98E-172255099368}"/>
              </a:ext>
            </a:extLst>
          </p:cNvPr>
          <p:cNvSpPr>
            <a:spLocks noGrp="1"/>
          </p:cNvSpPr>
          <p:nvPr>
            <p:ph type="sldNum" sz="quarter" idx="4"/>
          </p:nvPr>
        </p:nvSpPr>
        <p:spPr>
          <a:xfrm>
            <a:off x="6286500" y="4714875"/>
            <a:ext cx="2095500" cy="285750"/>
          </a:xfrm>
          <a:prstGeom prst="rect">
            <a:avLst/>
          </a:prstGeom>
        </p:spPr>
        <p:txBody>
          <a:bodyPr vert="horz" lIns="91440" tIns="45720" rIns="91440" bIns="45720" rtlCol="0" anchor="ctr"/>
          <a:lstStyle>
            <a:lvl1pPr lvl="0" algn="r">
              <a:defRPr lang="en-US" sz="600" b="0" i="0" dirty="0">
                <a:solidFill>
                  <a:schemeClr val="bg1">
                    <a:lumMod val="65000"/>
                  </a:schemeClr>
                </a:solidFill>
                <a:latin typeface="+mn-lt"/>
              </a:defRPr>
            </a:lvl1pPr>
          </a:lstStyle>
          <a:p>
            <a:r>
              <a:rPr lang="en-US" dirty="0"/>
              <a:t>&lt;#&gt;</a:t>
            </a:r>
          </a:p>
        </p:txBody>
      </p:sp>
      <p:sp>
        <p:nvSpPr>
          <p:cNvPr id="5" name="Footer Placeholder 4">
            <a:extLst>
              <a:ext uri="{0160629B-002D-4BDA-92B1-698D8873B28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8799AB3-B416-41C6-AFD3-AB5922C24D33}"/>
              </a:ext>
            </a:extLst>
          </p:cNvPr>
          <p:cNvSpPr>
            <a:spLocks noGrp="1"/>
          </p:cNvSpPr>
          <p:nvPr>
            <p:ph type="ftr" sz="quarter" idx="3"/>
          </p:nvPr>
        </p:nvSpPr>
        <p:spPr>
          <a:xfrm>
            <a:off x="3124200" y="4714875"/>
            <a:ext cx="2895600" cy="285750"/>
          </a:xfrm>
          <a:prstGeom prst="rect">
            <a:avLst/>
          </a:prstGeom>
        </p:spPr>
        <p:txBody>
          <a:bodyPr vert="horz" lIns="91440" tIns="45720" rIns="91440" bIns="45720" rtlCol="0" anchor="ctr"/>
          <a:lstStyle>
            <a:lvl1pPr lvl="0" algn="ctr">
              <a:defRPr lang="en-US" sz="600" b="0" i="0" dirty="0">
                <a:solidFill>
                  <a:schemeClr val="bg1">
                    <a:lumMod val="65000"/>
                  </a:schemeClr>
                </a:solidFill>
                <a:latin typeface="+mn-lt"/>
              </a:defRPr>
            </a:lvl1pPr>
          </a:lstStyle>
          <a:p>
            <a:r>
              <a:rPr lang="en-US" dirty="0"/>
              <a:t>Footer</a:t>
            </a:r>
          </a:p>
        </p:txBody>
      </p:sp>
      <p:sp>
        <p:nvSpPr>
          <p:cNvPr id="6" name="Date Placeholder 3">
            <a:extLst>
              <a:ext uri="{C6C50792-F548-44A6-B6AD-448046937F0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ED24F52-9874-410E-B455-173361383A91}"/>
              </a:ext>
            </a:extLst>
          </p:cNvPr>
          <p:cNvSpPr>
            <a:spLocks noGrp="1"/>
          </p:cNvSpPr>
          <p:nvPr>
            <p:ph type="dt" sz="half" idx="2"/>
          </p:nvPr>
        </p:nvSpPr>
        <p:spPr>
          <a:xfrm>
            <a:off x="762000" y="4714875"/>
            <a:ext cx="2095500" cy="285750"/>
          </a:xfrm>
          <a:prstGeom prst="rect">
            <a:avLst/>
          </a:prstGeom>
        </p:spPr>
        <p:txBody>
          <a:bodyPr vert="horz" lIns="91440" tIns="45720" rIns="91440" bIns="45720" rtlCol="0" anchor="ctr"/>
          <a:lstStyle>
            <a:lvl1pPr lvl="0" algn="l">
              <a:defRPr lang="en-US" sz="600" b="0" i="0" dirty="0">
                <a:solidFill>
                  <a:schemeClr val="bg1">
                    <a:lumMod val="65000"/>
                  </a:schemeClr>
                </a:solidFill>
                <a:latin typeface="+mn-lt"/>
              </a:defRPr>
            </a:lvl1pPr>
          </a:lstStyle>
          <a:p>
            <a:r>
              <a:rPr lang="en-US" dirty="0"/>
              <a:t>Date</a:t>
            </a:r>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lvl="0" algn="l" rtl="0">
        <a:lnSpc>
          <a:spcPct val="100000"/>
        </a:lnSpc>
        <a:spcBef>
          <a:spcPct val="0"/>
        </a:spcBef>
        <a:buNone/>
        <a:defRPr lang="en-US" sz="3200" b="1" i="0" dirty="0">
          <a:solidFill>
            <a:schemeClr val="tx2"/>
          </a:solidFill>
          <a:latin typeface="Raleway-demi_bold"/>
        </a:defRPr>
      </a:lvl1pPr>
    </p:titleStyle>
    <p:bodyStyle>
      <a:lvl1pPr marL="342900" lvl="0" indent="-342900" algn="l" rtl="0">
        <a:spcBef>
          <a:spcPts val="1200"/>
        </a:spcBef>
        <a:buClr>
          <a:schemeClr val="accent1"/>
        </a:buClr>
        <a:buFont typeface="Arial"/>
        <a:buChar char="&gt;"/>
        <a:defRPr lang="en-US" sz="1800" b="0" i="0" dirty="0">
          <a:solidFill>
            <a:schemeClr val="tx1"/>
          </a:solidFill>
          <a:latin typeface="+mn-lt"/>
        </a:defRPr>
      </a:lvl1pPr>
      <a:lvl2pPr marL="742950" lvl="1" indent="-285750" algn="l" rtl="0">
        <a:spcBef>
          <a:spcPts val="300"/>
        </a:spcBef>
        <a:buClr>
          <a:schemeClr val="accent1"/>
        </a:buClr>
        <a:buFont typeface="Arial"/>
        <a:buChar char="-"/>
        <a:defRPr lang="en-US" sz="1600" b="0" i="0" dirty="0">
          <a:solidFill>
            <a:schemeClr val="tx1"/>
          </a:solidFill>
          <a:latin typeface="+mn-lt"/>
        </a:defRPr>
      </a:lvl2pPr>
      <a:lvl3pPr marL="1143000" lvl="2" indent="-228600" algn="l" rtl="0">
        <a:spcBef>
          <a:spcPts val="300"/>
        </a:spcBef>
        <a:buClr>
          <a:schemeClr val="accent1"/>
        </a:buClr>
        <a:buFont typeface="Arial"/>
        <a:buChar char="-"/>
        <a:defRPr lang="en-US" sz="1400" b="0" i="0" dirty="0">
          <a:solidFill>
            <a:schemeClr val="tx1"/>
          </a:solidFill>
          <a:latin typeface="+mn-lt"/>
        </a:defRPr>
      </a:lvl3pPr>
      <a:lvl4pPr marL="1600200" lvl="3" indent="-228600" algn="l" rtl="0">
        <a:spcBef>
          <a:spcPts val="300"/>
        </a:spcBef>
        <a:buClr>
          <a:schemeClr val="accent1"/>
        </a:buClr>
        <a:buFont typeface="Arial"/>
        <a:buChar char="-"/>
        <a:defRPr lang="en-US" sz="1200" b="0" i="0" dirty="0">
          <a:solidFill>
            <a:schemeClr val="tx1"/>
          </a:solidFill>
          <a:latin typeface="+mn-lt"/>
        </a:defRPr>
      </a:lvl4pPr>
      <a:lvl5pPr marL="2057400" lvl="4" indent="-228600" algn="l" rtl="0">
        <a:spcBef>
          <a:spcPts val="300"/>
        </a:spcBef>
        <a:buClr>
          <a:schemeClr val="accent1"/>
        </a:buClr>
        <a:buFont typeface="Arial"/>
        <a:buChar char="-"/>
        <a:defRPr lang="en-US" sz="1000" b="0" i="0" dirty="0">
          <a:solidFill>
            <a:schemeClr val="tx1"/>
          </a:solidFill>
          <a:latin typeface="+mn-lt"/>
        </a:defRPr>
      </a:lvl5pPr>
      <a:lvl6pPr marL="2514600" lvl="5" indent="-228600" algn="l" rtl="0">
        <a:spcBef>
          <a:spcPct val="20000"/>
        </a:spcBef>
        <a:buFont typeface="Arial"/>
        <a:buChar char="-"/>
        <a:defRPr lang="en-US" sz="1000" b="0" i="0" dirty="0">
          <a:solidFill>
            <a:schemeClr val="tx1"/>
          </a:solidFill>
          <a:latin typeface="+mn-lt"/>
        </a:defRPr>
      </a:lvl6pPr>
      <a:lvl7pPr marL="2971800" lvl="6" indent="-228600" algn="l" rtl="0">
        <a:spcBef>
          <a:spcPct val="20000"/>
        </a:spcBef>
        <a:buFont typeface="Arial"/>
        <a:buChar char="-"/>
        <a:defRPr lang="en-US" sz="1000" b="0" i="0" dirty="0">
          <a:solidFill>
            <a:schemeClr val="tx1"/>
          </a:solidFill>
          <a:latin typeface="+mn-lt"/>
        </a:defRPr>
      </a:lvl7pPr>
      <a:lvl8pPr marL="3429000" lvl="7" indent="-228600" algn="l" rtl="0">
        <a:spcBef>
          <a:spcPct val="20000"/>
        </a:spcBef>
        <a:buFont typeface="Arial"/>
        <a:buChar char="-"/>
        <a:defRPr lang="en-US" sz="1000" b="0" i="0" dirty="0">
          <a:solidFill>
            <a:schemeClr val="tx1"/>
          </a:solidFill>
          <a:latin typeface="+mn-lt"/>
        </a:defRPr>
      </a:lvl8pPr>
      <a:lvl9pPr marL="3886200" lvl="8" indent="-228600" algn="l" rtl="0">
        <a:spcBef>
          <a:spcPct val="20000"/>
        </a:spcBef>
        <a:buFont typeface="Arial"/>
        <a:buChar char="-"/>
        <a:defRPr lang="en-US" sz="1000" b="0" i="0" dirty="0">
          <a:solidFill>
            <a:schemeClr val="tx1"/>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D9B18225-2C9B-4A2D-8833-C618236B952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E885C38-1051-489A-B162-ABCAFC207750}"/>
              </a:ext>
            </a:extLst>
          </p:cNvPr>
          <p:cNvSpPr>
            <a:spLocks noGrp="1"/>
          </p:cNvSpPr>
          <p:nvPr>
            <p:ph type="title"/>
          </p:nvPr>
        </p:nvSpPr>
        <p:spPr>
          <a:xfrm>
            <a:off x="4524375" y="2419350"/>
            <a:ext cx="4086225" cy="533399"/>
          </a:xfrm>
        </p:spPr>
        <p:txBody>
          <a:bodyPr rtlCol="0"/>
          <a:lstStyle/>
          <a:p>
            <a:r>
              <a:rPr lang="en-IN" dirty="0">
                <a:latin typeface="Times New Roman"/>
              </a:rPr>
              <a:t>Online Banking System</a:t>
            </a:r>
            <a:br>
              <a:rPr lang="en-IN" dirty="0">
                <a:latin typeface="Times New Roman"/>
              </a:rPr>
            </a:br>
            <a:r>
              <a:rPr lang="en-IN" dirty="0">
                <a:latin typeface="Times New Roman"/>
              </a:rPr>
              <a:t>           </a:t>
            </a:r>
            <a:r>
              <a:rPr lang="en-IN" sz="2000" dirty="0">
                <a:latin typeface="Times New Roman"/>
              </a:rPr>
              <a:t>-console application</a:t>
            </a:r>
          </a:p>
        </p:txBody>
      </p:sp>
    </p:spTree>
    <p:extLst>
      <p:ext uri="{F0F5DF97-06E8-4EB8-88EE-091A5C93903B}">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38709160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itle 1">
            <a:extLst>
              <a:ext uri="{99EFB37E-6FBE-47A3-98A4-75067529C96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A8D0D49-3E33-4339-BFA1-E1F7227C0408}"/>
              </a:ext>
            </a:extLst>
          </p:cNvPr>
          <p:cNvSpPr>
            <a:spLocks noGrp="1"/>
          </p:cNvSpPr>
          <p:nvPr>
            <p:ph type="title"/>
          </p:nvPr>
        </p:nvSpPr>
        <p:spPr/>
        <p:txBody>
          <a:bodyPr rtlCol="0"/>
          <a:lstStyle/>
          <a:p>
            <a:pPr algn="ctr"/>
            <a:r>
              <a:rPr lang="en-US" sz="2800" dirty="0">
                <a:latin typeface="Times New Roman" panose="02020603050405020304" pitchFamily="18" charset="0"/>
                <a:cs typeface="Times New Roman" panose="02020603050405020304" pitchFamily="18" charset="0"/>
              </a:rPr>
              <a:t>Conclusion</a:t>
            </a:r>
          </a:p>
        </p:txBody>
      </p:sp>
      <p:sp>
        <p:nvSpPr>
          <p:cNvPr id="3" name="Content Placeholder 2">
            <a:extLst>
              <a:ext uri="{55840FFE-889B-46E2-87BF-874969B7C3E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43AE478-A535-4939-90B3-E3690C601C2E}"/>
              </a:ext>
            </a:extLst>
          </p:cNvPr>
          <p:cNvSpPr>
            <a:spLocks noGrp="1"/>
          </p:cNvSpPr>
          <p:nvPr>
            <p:ph idx="1"/>
          </p:nvPr>
        </p:nvSpPr>
        <p:spPr/>
        <p:txBody>
          <a:bodyPr rtlCol="0"/>
          <a:lstStyle/>
          <a:p>
            <a:pPr marL="0" indent="0">
              <a:buNone/>
            </a:pPr>
            <a:r>
              <a:rPr lang="en-US" dirty="0"/>
              <a:t>	</a:t>
            </a:r>
            <a:r>
              <a:rPr lang="en-US" sz="2000" dirty="0">
                <a:latin typeface="Times New Roman" panose="02020603050405020304" pitchFamily="18" charset="0"/>
                <a:cs typeface="Times New Roman" panose="02020603050405020304" pitchFamily="18" charset="0"/>
              </a:rPr>
              <a:t>The strategy of bank is to provide value added services and products to the consumer, utilizing the internet extensively. The main aim of internet banking is to make transactions through online process and make customer more beneficial.</a:t>
            </a:r>
          </a:p>
        </p:txBody>
      </p:sp>
    </p:spTree>
    <p:extLst>
      <p:ext uri="{796715E8-A59F-486B-8A8E-D13E8A531233}">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38709160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EE8482-0611-4B4D-AA75-C4B0C0442E0F}"/>
              </a:ext>
            </a:extLst>
          </p:cNvPr>
          <p:cNvSpPr>
            <a:spLocks noGrp="1"/>
          </p:cNvSpPr>
          <p:nvPr>
            <p:ph idx="1"/>
          </p:nvPr>
        </p:nvSpPr>
        <p:spPr>
          <a:xfrm>
            <a:off x="533400" y="1504950"/>
            <a:ext cx="7620000" cy="2978710"/>
          </a:xfrm>
        </p:spPr>
        <p:txBody>
          <a:bodyPr>
            <a:normAutofit/>
          </a:bodyPr>
          <a:lstStyle/>
          <a:p>
            <a:pPr marL="0" indent="0" algn="ctr">
              <a:buNone/>
            </a:pPr>
            <a:r>
              <a:rPr lang="en-US" sz="6600" dirty="0">
                <a:latin typeface="Algerian" panose="04020705040A02060702" pitchFamily="82" charset="0"/>
                <a:cs typeface="Times New Roman" panose="02020603050405020304" pitchFamily="18" charset="0"/>
              </a:rPr>
              <a:t>Thank You</a:t>
            </a:r>
            <a:endParaRPr lang="en-IN" sz="6600" dirty="0">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877594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0FC02C0F-4222-4C5E-92EB-3D859445C5B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0F124C0-DC1E-4653-A910-6D5C287AE82E}"/>
              </a:ext>
            </a:extLst>
          </p:cNvPr>
          <p:cNvSpPr>
            <a:spLocks noGrp="1"/>
          </p:cNvSpPr>
          <p:nvPr>
            <p:ph type="title"/>
          </p:nvPr>
        </p:nvSpPr>
        <p:spPr>
          <a:xfrm>
            <a:off x="152400" y="361950"/>
            <a:ext cx="7620000" cy="571500"/>
          </a:xfrm>
        </p:spPr>
        <p:txBody>
          <a:bodyPr vert="horz" rtlCol="0">
            <a:noAutofit/>
          </a:bodyPr>
          <a:lstStyle/>
          <a:p>
            <a:r>
              <a:rPr lang="en-IN" sz="3600" dirty="0">
                <a:latin typeface="Times New Roman" panose="02020603050405020304" pitchFamily="18" charset="0"/>
                <a:cs typeface="Times New Roman" panose="02020603050405020304" pitchFamily="18" charset="0"/>
              </a:rPr>
              <a:t>What is Online Banking System ?</a:t>
            </a:r>
          </a:p>
        </p:txBody>
      </p:sp>
      <p:sp>
        <p:nvSpPr>
          <p:cNvPr id="3" name="Content Placeholder 2">
            <a:extLst>
              <a:ext uri="{E931035C-48D2-4991-A4A9-1EF35F019A6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7877CB4-D9F0-4A65-9126-508F955255FC}"/>
              </a:ext>
            </a:extLst>
          </p:cNvPr>
          <p:cNvSpPr>
            <a:spLocks noGrp="1"/>
          </p:cNvSpPr>
          <p:nvPr>
            <p:ph idx="1"/>
          </p:nvPr>
        </p:nvSpPr>
        <p:spPr>
          <a:xfrm>
            <a:off x="228600" y="1047750"/>
            <a:ext cx="8686800" cy="3886200"/>
          </a:xfrm>
        </p:spPr>
        <p:txBody>
          <a:bodyPr vert="horz" rtlCol="0">
            <a:normAutofit/>
          </a:bodyPr>
          <a:lstStyle/>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Online banking allows a user to conduct financial transactions via Internet. </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online banking system will typically connect to or be part of the core banking system operated by a bank to provide customers access to banking services in place of traditional branch banking.</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Internet banking provides personal and corporate banking services offering features such as viewing account balances, obtaining statements, checking recent transactions, transferring money between accounts, and making payments.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Online banking act as a powerful "value added" tool to attract and retain new customers while helping to eliminate costly paper handling and teller interactions in an increasingly competitive banking environment.</a:t>
            </a:r>
          </a:p>
        </p:txBody>
      </p:sp>
    </p:spTree>
    <p:extLst>
      <p:ext uri="{9ADC3B53-5507-4394-8C6C-380A6B8139A9}">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38709160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0FC02C0F-4222-4C5E-92EB-3D859445C5B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0F124C0-DC1E-4653-A910-6D5C287AE82E}"/>
              </a:ext>
            </a:extLst>
          </p:cNvPr>
          <p:cNvSpPr>
            <a:spLocks noGrp="1"/>
          </p:cNvSpPr>
          <p:nvPr>
            <p:ph type="title"/>
          </p:nvPr>
        </p:nvSpPr>
        <p:spPr>
          <a:xfrm>
            <a:off x="152400" y="361950"/>
            <a:ext cx="7620000" cy="571500"/>
          </a:xfrm>
        </p:spPr>
        <p:txBody>
          <a:bodyPr vert="horz" rtlCol="0">
            <a:noAutofit/>
          </a:bodyPr>
          <a:lstStyle/>
          <a:p>
            <a:r>
              <a:rPr lang="en-US" sz="3600" dirty="0">
                <a:latin typeface="Times New Roman" panose="02020603050405020304" pitchFamily="18" charset="0"/>
                <a:cs typeface="Times New Roman" panose="02020603050405020304" pitchFamily="18" charset="0"/>
              </a:rPr>
              <a:t>Problem Statement</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E931035C-48D2-4991-A4A9-1EF35F019A6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7877CB4-D9F0-4A65-9126-508F955255FC}"/>
              </a:ext>
            </a:extLst>
          </p:cNvPr>
          <p:cNvSpPr>
            <a:spLocks noGrp="1"/>
          </p:cNvSpPr>
          <p:nvPr>
            <p:ph idx="1"/>
          </p:nvPr>
        </p:nvSpPr>
        <p:spPr>
          <a:xfrm>
            <a:off x="228600" y="1047750"/>
            <a:ext cx="8686800" cy="3886200"/>
          </a:xfrm>
        </p:spPr>
        <p:txBody>
          <a:bodyPr vert="horz" rtlCol="0">
            <a:normAutofit/>
          </a:bodyPr>
          <a:lstStyle/>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main reason behind developing this project is the problems which were faced by the account holders, Employees of the bank because of shortage of time and convenience.</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Banks are usually only open Monday through Friday from 9am to 5pm. These hours may be convenient for the bank tellers and workers but with a normal full time job, these hours are difficult for the customers of the banks.</a:t>
            </a:r>
          </a:p>
        </p:txBody>
      </p:sp>
    </p:spTree>
    <p:extLst>
      <p:ext uri="{BB962C8B-B14F-4D97-AF65-F5344CB8AC3E}">
        <p14:creationId xmlns:p14="http://schemas.microsoft.com/office/powerpoint/2010/main" val="422972833"/>
      </p:ext>
      <p:ext uri="{9ADC3B53-5507-4394-8C6C-380A6B8139A9}">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38709160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0FC02C0F-4222-4C5E-92EB-3D859445C5B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0F124C0-DC1E-4653-A910-6D5C287AE82E}"/>
              </a:ext>
            </a:extLst>
          </p:cNvPr>
          <p:cNvSpPr>
            <a:spLocks noGrp="1"/>
          </p:cNvSpPr>
          <p:nvPr>
            <p:ph type="title"/>
          </p:nvPr>
        </p:nvSpPr>
        <p:spPr>
          <a:xfrm>
            <a:off x="152400" y="361950"/>
            <a:ext cx="7620000" cy="571500"/>
          </a:xfrm>
        </p:spPr>
        <p:txBody>
          <a:bodyPr vert="horz" rtlCol="0">
            <a:noAutofit/>
          </a:bodyPr>
          <a:lstStyle/>
          <a:p>
            <a:r>
              <a:rPr lang="en-US" sz="3600" dirty="0">
                <a:latin typeface="Times New Roman" panose="02020603050405020304" pitchFamily="18" charset="0"/>
                <a:cs typeface="Times New Roman" panose="02020603050405020304" pitchFamily="18" charset="0"/>
              </a:rPr>
              <a:t>Scope of the Project</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E931035C-48D2-4991-A4A9-1EF35F019A6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7877CB4-D9F0-4A65-9126-508F955255FC}"/>
              </a:ext>
            </a:extLst>
          </p:cNvPr>
          <p:cNvSpPr>
            <a:spLocks noGrp="1"/>
          </p:cNvSpPr>
          <p:nvPr>
            <p:ph idx="1"/>
          </p:nvPr>
        </p:nvSpPr>
        <p:spPr>
          <a:xfrm>
            <a:off x="228600" y="1047750"/>
            <a:ext cx="8686800" cy="3886200"/>
          </a:xfrm>
        </p:spPr>
        <p:txBody>
          <a:bodyPr vert="horz" rtlCol="0">
            <a:normAutofit/>
          </a:bodyPr>
          <a:lstStyle/>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Allow the guest to apply for an account if he satisfies bank’s conditions.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user must have the correct </a:t>
            </a:r>
            <a:r>
              <a:rPr lang="en-US" sz="2000" dirty="0" err="1">
                <a:latin typeface="Times New Roman" panose="02020603050405020304" pitchFamily="18" charset="0"/>
                <a:cs typeface="Times New Roman" panose="02020603050405020304" pitchFamily="18" charset="0"/>
              </a:rPr>
              <a:t>mobileno</a:t>
            </a:r>
            <a:r>
              <a:rPr lang="en-US" sz="2000" dirty="0">
                <a:latin typeface="Times New Roman" panose="02020603050405020304" pitchFamily="18" charset="0"/>
                <a:cs typeface="Times New Roman" panose="02020603050405020304" pitchFamily="18" charset="0"/>
              </a:rPr>
              <a:t> and password to login to your device.</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a legitimate user logs in, the number of accounts he has with the bank with details will be displayed.</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user can access all his accounts inside the bank using his dashboard.</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user can send money from his account to any other account in the  same bank.</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user can access all information  about cheques from the dashboard.</a:t>
            </a:r>
          </a:p>
          <a:p>
            <a:pPr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6052949"/>
      </p:ext>
      <p:ext uri="{9ADC3B53-5507-4394-8C6C-380A6B8139A9}">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38709160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0FC02C0F-4222-4C5E-92EB-3D859445C5B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0F124C0-DC1E-4653-A910-6D5C287AE82E}"/>
              </a:ext>
            </a:extLst>
          </p:cNvPr>
          <p:cNvSpPr>
            <a:spLocks noGrp="1"/>
          </p:cNvSpPr>
          <p:nvPr>
            <p:ph type="title"/>
          </p:nvPr>
        </p:nvSpPr>
        <p:spPr>
          <a:xfrm>
            <a:off x="152400" y="361950"/>
            <a:ext cx="7620000" cy="571500"/>
          </a:xfrm>
        </p:spPr>
        <p:txBody>
          <a:bodyPr vert="horz" rtlCol="0">
            <a:noAutofit/>
          </a:bodyPr>
          <a:lstStyle/>
          <a:p>
            <a:r>
              <a:rPr lang="en-US" sz="3600" dirty="0">
                <a:latin typeface="Times New Roman" panose="02020603050405020304" pitchFamily="18" charset="0"/>
                <a:cs typeface="Times New Roman" panose="02020603050405020304" pitchFamily="18" charset="0"/>
              </a:rPr>
              <a:t>Scope of the Project</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E931035C-48D2-4991-A4A9-1EF35F019A6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7877CB4-D9F0-4A65-9126-508F955255FC}"/>
              </a:ext>
            </a:extLst>
          </p:cNvPr>
          <p:cNvSpPr>
            <a:spLocks noGrp="1"/>
          </p:cNvSpPr>
          <p:nvPr>
            <p:ph idx="1"/>
          </p:nvPr>
        </p:nvSpPr>
        <p:spPr>
          <a:xfrm>
            <a:off x="228600" y="1047750"/>
            <a:ext cx="8686800" cy="3886200"/>
          </a:xfrm>
        </p:spPr>
        <p:txBody>
          <a:bodyPr vert="horz" rtlCol="0">
            <a:normAutofit/>
          </a:bodyPr>
          <a:lstStyle/>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user will have the ability to see his transaction history for a specific period.</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user can creates a loan account, fixed deposit account, recurring deposit account.</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user can see a statement for his loan account, fixed deposit account, recurring deposit account transactions with full details.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user can access all his accounts passbook inside the bank using his dashboard.</a:t>
            </a:r>
          </a:p>
          <a:p>
            <a:pPr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2252206"/>
      </p:ext>
      <p:ext uri="{9ADC3B53-5507-4394-8C6C-380A6B8139A9}">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38709160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E70DAE36-203A-449E-B90C-3291137AAA7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90F4B9D-18C0-4384-A19B-119AC5993D2A}"/>
              </a:ext>
            </a:extLst>
          </p:cNvPr>
          <p:cNvSpPr>
            <a:spLocks noGrp="1"/>
          </p:cNvSpPr>
          <p:nvPr>
            <p:ph type="title"/>
          </p:nvPr>
        </p:nvSpPr>
        <p:spPr>
          <a:xfrm>
            <a:off x="104553" y="438150"/>
            <a:ext cx="7620000" cy="571500"/>
          </a:xfrm>
        </p:spPr>
        <p:txBody>
          <a:bodyPr rtlCol="0"/>
          <a:lstStyle/>
          <a:p>
            <a:r>
              <a:rPr lang="en-GB" b="1" dirty="0">
                <a:latin typeface="Times New Roman" panose="02020603050405020304" pitchFamily="18" charset="0"/>
                <a:cs typeface="Times New Roman" panose="02020603050405020304" pitchFamily="18" charset="0"/>
              </a:rPr>
              <a:t>Features of Online Banking</a:t>
            </a:r>
          </a:p>
        </p:txBody>
      </p:sp>
      <p:sp>
        <p:nvSpPr>
          <p:cNvPr id="3" name="Content Placeholder 2">
            <a:extLst>
              <a:ext uri="{B05B633C-15AD-47DB-9169-81C36F57F3A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79F6954-580C-4FA2-A236-1B277E2FD7F3}"/>
              </a:ext>
            </a:extLst>
          </p:cNvPr>
          <p:cNvSpPr>
            <a:spLocks noGrp="1"/>
          </p:cNvSpPr>
          <p:nvPr>
            <p:ph idx="1"/>
          </p:nvPr>
        </p:nvSpPr>
        <p:spPr>
          <a:xfrm>
            <a:off x="76200" y="819150"/>
            <a:ext cx="8839200" cy="3962400"/>
          </a:xfrm>
        </p:spPr>
        <p:txBody>
          <a:bodyPr rtlCol="0">
            <a:normAutofit/>
          </a:bodyPr>
          <a:lstStyle/>
          <a:p>
            <a:pPr marL="0" indent="0">
              <a:buNone/>
            </a:pPr>
            <a:endParaRPr lang="en-US" dirty="0"/>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Sign up for paperless statements.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Checking account details through online.</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Opening a deposit account through online.</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Doing the transactions through online.</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Easy way to apply loan.</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Transfer money between your accounts</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endParaRPr lang="en-US" dirty="0"/>
          </a:p>
        </p:txBody>
      </p:sp>
    </p:spTree>
    <p:extLst>
      <p:ext uri="{B58E5F42-42B9-47D2-BA32-2C794F8507D3}">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38709160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DCA85181-C506-41D2-8FAB-E67A7F55BA6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A7702FE-7C71-4F4B-A3E0-DFFB83D4272E}"/>
              </a:ext>
            </a:extLst>
          </p:cNvPr>
          <p:cNvSpPr>
            <a:spLocks noGrp="1"/>
          </p:cNvSpPr>
          <p:nvPr>
            <p:ph type="title"/>
          </p:nvPr>
        </p:nvSpPr>
        <p:spPr>
          <a:xfrm>
            <a:off x="381000" y="316940"/>
            <a:ext cx="7620000" cy="571500"/>
          </a:xfrm>
        </p:spPr>
        <p:txBody>
          <a:bodyPr rtlCol="0"/>
          <a:lstStyle/>
          <a:p>
            <a:r>
              <a:rPr lang="en-US" dirty="0"/>
              <a:t>Limitations</a:t>
            </a:r>
          </a:p>
        </p:txBody>
      </p:sp>
      <p:sp>
        <p:nvSpPr>
          <p:cNvPr id="3" name="Content Placeholder 2">
            <a:extLst>
              <a:ext uri="{1B37254E-D825-49DF-BFAD-8B58299B213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66F30F9-BA6E-4941-ADA2-C1D47E55538C}"/>
              </a:ext>
            </a:extLst>
          </p:cNvPr>
          <p:cNvSpPr>
            <a:spLocks noGrp="1"/>
          </p:cNvSpPr>
          <p:nvPr>
            <p:ph idx="1"/>
          </p:nvPr>
        </p:nvSpPr>
        <p:spPr>
          <a:xfrm>
            <a:off x="357962" y="1082394"/>
            <a:ext cx="8328837" cy="3546755"/>
          </a:xfrm>
        </p:spPr>
        <p:txBody>
          <a:bodyPr vert="horz" rtlCol="0">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Credited, debited amount of the user doesn’t reflected to main bank account because there is no account for bank.</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Money transfer can be made from one account to another account within the same bank only, because there is only one bank present here.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Debit card feature is not implemented because all services by bank are done through online.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Lack of Personal Banker Relationship.</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Limited Scope of Services.</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6160FE89-060D-45C7-A6E6-D2FD973EB434}">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38709160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1">
            <a:extLst>
              <a:ext uri="{8D56CCDF-FF70-4D55-ABF1-6FFDBE9EA83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BA491A7-7271-46FD-B1F9-91CC5429C089}"/>
              </a:ext>
            </a:extLst>
          </p:cNvPr>
          <p:cNvSpPr>
            <a:spLocks noGrp="1"/>
          </p:cNvSpPr>
          <p:nvPr>
            <p:ph type="title"/>
          </p:nvPr>
        </p:nvSpPr>
        <p:spPr>
          <a:xfrm>
            <a:off x="730102" y="438150"/>
            <a:ext cx="7620000" cy="571500"/>
          </a:xfrm>
        </p:spPr>
        <p:txBody>
          <a:bodyPr rtlCol="0"/>
          <a:lstStyle/>
          <a:p>
            <a:r>
              <a:rPr lang="en-US" dirty="0"/>
              <a:t>Modules</a:t>
            </a:r>
          </a:p>
        </p:txBody>
      </p:sp>
      <p:sp>
        <p:nvSpPr>
          <p:cNvPr id="3" name="Content Placeholder 2">
            <a:extLst>
              <a:ext uri="{A384E6AE-9121-47E1-A730-509CF94464A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48D4E60-66B3-4A7F-8578-08F2CC2D8C9F}"/>
              </a:ext>
            </a:extLst>
          </p:cNvPr>
          <p:cNvSpPr>
            <a:spLocks noGrp="1"/>
          </p:cNvSpPr>
          <p:nvPr>
            <p:ph idx="1"/>
          </p:nvPr>
        </p:nvSpPr>
        <p:spPr>
          <a:xfrm>
            <a:off x="763773" y="1123950"/>
            <a:ext cx="2743199" cy="3581400"/>
          </a:xfrm>
        </p:spPr>
        <p:txBody>
          <a:bodyPr vert="horz" rtlCol="0">
            <a:normAutofit fontScale="70000" lnSpcReduction="20000"/>
          </a:bodyPr>
          <a:lstStyle/>
          <a:p>
            <a:pPr marL="0" indent="0">
              <a:buNone/>
            </a:pPr>
            <a:r>
              <a:rPr lang="en-US" b="1" dirty="0">
                <a:latin typeface="Times New Roman" panose="02020603050405020304" pitchFamily="18" charset="0"/>
                <a:cs typeface="Times New Roman" panose="02020603050405020304" pitchFamily="18" charset="0"/>
              </a:rPr>
              <a:t>Entities</a:t>
            </a:r>
          </a:p>
          <a:p>
            <a:pPr>
              <a:lnSpc>
                <a:spcPct val="12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Account</a:t>
            </a:r>
          </a:p>
          <a:p>
            <a:pPr>
              <a:lnSpc>
                <a:spcPct val="12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Current Account</a:t>
            </a:r>
          </a:p>
          <a:p>
            <a:pPr>
              <a:lnSpc>
                <a:spcPct val="12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Savings Account</a:t>
            </a:r>
          </a:p>
          <a:p>
            <a:pPr>
              <a:lnSpc>
                <a:spcPct val="12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Loan Account</a:t>
            </a:r>
          </a:p>
          <a:p>
            <a:pPr>
              <a:lnSpc>
                <a:spcPct val="12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Fixed Deposit Account</a:t>
            </a:r>
          </a:p>
          <a:p>
            <a:pPr>
              <a:lnSpc>
                <a:spcPct val="12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Recurring Deposit Account</a:t>
            </a:r>
          </a:p>
          <a:p>
            <a:pPr>
              <a:lnSpc>
                <a:spcPct val="12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Credit cards</a:t>
            </a:r>
          </a:p>
          <a:p>
            <a:pPr>
              <a:lnSpc>
                <a:spcPct val="12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Cheque book</a:t>
            </a:r>
          </a:p>
          <a:p>
            <a:endParaRPr lang="en-US" dirty="0"/>
          </a:p>
        </p:txBody>
      </p:sp>
      <p:sp>
        <p:nvSpPr>
          <p:cNvPr id="4" name="Content Placeholder 2">
            <a:extLst>
              <a:ext uri="{DA333711-B8CC-4B8A-BE02-00B34226E48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0109BF6-F039-47EB-893D-9B8F25F84E12}"/>
              </a:ext>
            </a:extLst>
          </p:cNvPr>
          <p:cNvSpPr>
            <a:spLocks noGrp="1"/>
          </p:cNvSpPr>
          <p:nvPr>
            <p:ph idx="2"/>
          </p:nvPr>
        </p:nvSpPr>
        <p:spPr>
          <a:xfrm>
            <a:off x="3506972" y="1009650"/>
            <a:ext cx="2362199" cy="3505200"/>
          </a:xfrm>
        </p:spPr>
        <p:txBody>
          <a:bodyPr vert="horz" rtlCol="0">
            <a:noAutofit/>
          </a:bodyPr>
          <a:lstStyle/>
          <a:p>
            <a:pPr marL="0" indent="0">
              <a:lnSpc>
                <a:spcPct val="120000"/>
              </a:lnSpc>
              <a:buNone/>
            </a:pPr>
            <a:r>
              <a:rPr lang="en-US" sz="1400" b="1" dirty="0">
                <a:latin typeface="Times New Roman" panose="02020603050405020304" pitchFamily="18" charset="0"/>
                <a:cs typeface="Times New Roman" panose="02020603050405020304" pitchFamily="18" charset="0"/>
              </a:rPr>
              <a:t>Services</a:t>
            </a:r>
          </a:p>
          <a:p>
            <a:pPr>
              <a:lnSpc>
                <a:spcPct val="12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Bank services</a:t>
            </a:r>
          </a:p>
          <a:p>
            <a:pPr>
              <a:lnSpc>
                <a:spcPct val="12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Funds services</a:t>
            </a:r>
          </a:p>
          <a:p>
            <a:pPr>
              <a:lnSpc>
                <a:spcPct val="12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Deposit services</a:t>
            </a:r>
          </a:p>
          <a:p>
            <a:pPr>
              <a:lnSpc>
                <a:spcPct val="12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loan services</a:t>
            </a:r>
          </a:p>
          <a:p>
            <a:pPr>
              <a:lnSpc>
                <a:spcPct val="12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Cheque services </a:t>
            </a:r>
          </a:p>
          <a:p>
            <a:pPr>
              <a:lnSpc>
                <a:spcPct val="12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User Profile services</a:t>
            </a:r>
          </a:p>
          <a:p>
            <a:pPr>
              <a:lnSpc>
                <a:spcPct val="12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Credit card services</a:t>
            </a:r>
          </a:p>
          <a:p>
            <a:pPr>
              <a:lnSpc>
                <a:spcPct val="12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Utilities </a:t>
            </a:r>
            <a:r>
              <a:rPr lang="en-US" sz="1400" dirty="0"/>
              <a:t>      </a:t>
            </a:r>
          </a:p>
        </p:txBody>
      </p:sp>
      <p:sp>
        <p:nvSpPr>
          <p:cNvPr id="5" name="TextBox 4">
            <a:extLst>
              <a:ext uri="{FF2B5EF4-FFF2-40B4-BE49-F238E27FC236}">
                <a16:creationId xmlns:a16="http://schemas.microsoft.com/office/drawing/2014/main" id="{8A218518-A7B1-489E-AEAF-E795ECDD2031}"/>
              </a:ext>
            </a:extLst>
          </p:cNvPr>
          <p:cNvSpPr txBox="1"/>
          <p:nvPr/>
        </p:nvSpPr>
        <p:spPr>
          <a:xfrm>
            <a:off x="6018028" y="1124393"/>
            <a:ext cx="2362199" cy="4555093"/>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User interfaces(I/O)</a:t>
            </a:r>
            <a:endParaRPr lang="en-US" sz="1400" b="1" dirty="0">
              <a:solidFill>
                <a:srgbClr val="000000"/>
              </a:solidFill>
              <a:latin typeface="Times New Roman" panose="02020603050405020304" pitchFamily="18" charset="0"/>
              <a:cs typeface="Times New Roman" panose="02020603050405020304" pitchFamily="18" charset="0"/>
            </a:endParaRPr>
          </a:p>
          <a:p>
            <a:pPr marL="342900" lvl="0" indent="-342900">
              <a:spcBef>
                <a:spcPts val="1200"/>
              </a:spcBef>
              <a:buClr>
                <a:srgbClr val="2782C6"/>
              </a:buClr>
              <a:buFont typeface="Wingdings" panose="05000000000000000000" pitchFamily="2" charset="2"/>
              <a:buChar char="Ø"/>
            </a:pPr>
            <a:r>
              <a:rPr lang="en-US" sz="1400" dirty="0">
                <a:solidFill>
                  <a:srgbClr val="000000"/>
                </a:solidFill>
                <a:latin typeface="Times New Roman" panose="02020603050405020304" pitchFamily="18" charset="0"/>
                <a:cs typeface="Times New Roman" panose="02020603050405020304" pitchFamily="18" charset="0"/>
              </a:rPr>
              <a:t>Bank Main UI</a:t>
            </a:r>
          </a:p>
          <a:p>
            <a:pPr marL="342900" lvl="0" indent="-342900">
              <a:spcBef>
                <a:spcPts val="1200"/>
              </a:spcBef>
              <a:buClr>
                <a:srgbClr val="2782C6"/>
              </a:buClr>
              <a:buFont typeface="Wingdings" panose="05000000000000000000" pitchFamily="2" charset="2"/>
              <a:buChar char="Ø"/>
            </a:pPr>
            <a:r>
              <a:rPr lang="en-US" sz="1400" dirty="0">
                <a:solidFill>
                  <a:srgbClr val="000000"/>
                </a:solidFill>
                <a:latin typeface="Times New Roman" panose="02020603050405020304" pitchFamily="18" charset="0"/>
                <a:cs typeface="Times New Roman" panose="02020603050405020304" pitchFamily="18" charset="0"/>
              </a:rPr>
              <a:t>Account creation UI</a:t>
            </a:r>
          </a:p>
          <a:p>
            <a:pPr marL="342900" lvl="0" indent="-342900">
              <a:spcBef>
                <a:spcPts val="1200"/>
              </a:spcBef>
              <a:buClr>
                <a:srgbClr val="2782C6"/>
              </a:buClr>
              <a:buFont typeface="Wingdings" panose="05000000000000000000" pitchFamily="2" charset="2"/>
              <a:buChar char="Ø"/>
            </a:pPr>
            <a:r>
              <a:rPr lang="en-US" sz="1400" dirty="0">
                <a:solidFill>
                  <a:srgbClr val="000000"/>
                </a:solidFill>
                <a:latin typeface="Times New Roman" panose="02020603050405020304" pitchFamily="18" charset="0"/>
                <a:cs typeface="Times New Roman" panose="02020603050405020304" pitchFamily="18" charset="0"/>
              </a:rPr>
              <a:t>Funds services UI</a:t>
            </a:r>
          </a:p>
          <a:p>
            <a:pPr marL="342900" lvl="0" indent="-342900">
              <a:spcBef>
                <a:spcPts val="1200"/>
              </a:spcBef>
              <a:buClr>
                <a:srgbClr val="2782C6"/>
              </a:buClr>
              <a:buFont typeface="Wingdings" panose="05000000000000000000" pitchFamily="2" charset="2"/>
              <a:buChar char="Ø"/>
            </a:pPr>
            <a:r>
              <a:rPr lang="en-US" sz="1400" dirty="0">
                <a:solidFill>
                  <a:srgbClr val="000000"/>
                </a:solidFill>
                <a:latin typeface="Times New Roman" panose="02020603050405020304" pitchFamily="18" charset="0"/>
                <a:cs typeface="Times New Roman" panose="02020603050405020304" pitchFamily="18" charset="0"/>
              </a:rPr>
              <a:t>Deposit services UI</a:t>
            </a:r>
          </a:p>
          <a:p>
            <a:pPr marL="342900" lvl="0" indent="-342900">
              <a:spcBef>
                <a:spcPts val="1200"/>
              </a:spcBef>
              <a:buClr>
                <a:srgbClr val="2782C6"/>
              </a:buClr>
              <a:buFont typeface="Wingdings" panose="05000000000000000000" pitchFamily="2" charset="2"/>
              <a:buChar char="Ø"/>
            </a:pPr>
            <a:r>
              <a:rPr lang="en-US" sz="1400" dirty="0">
                <a:solidFill>
                  <a:srgbClr val="000000"/>
                </a:solidFill>
                <a:latin typeface="Times New Roman" panose="02020603050405020304" pitchFamily="18" charset="0"/>
                <a:cs typeface="Times New Roman" panose="02020603050405020304" pitchFamily="18" charset="0"/>
              </a:rPr>
              <a:t>loan services UI</a:t>
            </a:r>
          </a:p>
          <a:p>
            <a:pPr marL="342900" lvl="0" indent="-342900">
              <a:spcBef>
                <a:spcPts val="1200"/>
              </a:spcBef>
              <a:buClr>
                <a:srgbClr val="2782C6"/>
              </a:buClr>
              <a:buFont typeface="Wingdings" panose="05000000000000000000" pitchFamily="2" charset="2"/>
              <a:buChar char="Ø"/>
            </a:pPr>
            <a:r>
              <a:rPr lang="en-US" sz="1400" dirty="0">
                <a:solidFill>
                  <a:srgbClr val="000000"/>
                </a:solidFill>
                <a:latin typeface="Times New Roman" panose="02020603050405020304" pitchFamily="18" charset="0"/>
                <a:cs typeface="Times New Roman" panose="02020603050405020304" pitchFamily="18" charset="0"/>
              </a:rPr>
              <a:t>Cheque services UI </a:t>
            </a:r>
          </a:p>
          <a:p>
            <a:pPr marL="342900" lvl="0" indent="-342900">
              <a:spcBef>
                <a:spcPts val="1200"/>
              </a:spcBef>
              <a:buClr>
                <a:srgbClr val="2782C6"/>
              </a:buClr>
              <a:buFont typeface="Wingdings" panose="05000000000000000000" pitchFamily="2" charset="2"/>
              <a:buChar char="Ø"/>
            </a:pPr>
            <a:r>
              <a:rPr lang="en-US" sz="1400" dirty="0">
                <a:solidFill>
                  <a:srgbClr val="000000"/>
                </a:solidFill>
                <a:latin typeface="Times New Roman" panose="02020603050405020304" pitchFamily="18" charset="0"/>
                <a:cs typeface="Times New Roman" panose="02020603050405020304" pitchFamily="18" charset="0"/>
              </a:rPr>
              <a:t>User Profile UI</a:t>
            </a:r>
          </a:p>
          <a:p>
            <a:pPr marL="342900" lvl="0" indent="-342900">
              <a:spcBef>
                <a:spcPts val="1200"/>
              </a:spcBef>
              <a:buClr>
                <a:srgbClr val="2782C6"/>
              </a:buClr>
              <a:buFont typeface="Wingdings" panose="05000000000000000000" pitchFamily="2" charset="2"/>
              <a:buChar char="Ø"/>
            </a:pPr>
            <a:r>
              <a:rPr lang="en-US" sz="1400" dirty="0">
                <a:solidFill>
                  <a:srgbClr val="000000"/>
                </a:solidFill>
                <a:latin typeface="Times New Roman" panose="02020603050405020304" pitchFamily="18" charset="0"/>
                <a:cs typeface="Times New Roman" panose="02020603050405020304" pitchFamily="18" charset="0"/>
              </a:rPr>
              <a:t>Credit card services UI</a:t>
            </a:r>
          </a:p>
          <a:p>
            <a:pPr marL="342900" lvl="0" indent="-342900">
              <a:spcBef>
                <a:spcPts val="1200"/>
              </a:spcBef>
              <a:buClr>
                <a:srgbClr val="2782C6"/>
              </a:buClr>
              <a:buFont typeface="Wingdings" panose="05000000000000000000" pitchFamily="2" charset="2"/>
              <a:buChar char="Ø"/>
            </a:pPr>
            <a:r>
              <a:rPr lang="en-US" sz="1400" dirty="0">
                <a:solidFill>
                  <a:srgbClr val="000000"/>
                </a:solidFill>
                <a:latin typeface="Times New Roman" panose="02020603050405020304" pitchFamily="18" charset="0"/>
                <a:cs typeface="Times New Roman" panose="02020603050405020304" pitchFamily="18" charset="0"/>
              </a:rPr>
              <a:t>Utilities UI</a:t>
            </a:r>
          </a:p>
          <a:p>
            <a:pPr marL="342900" lvl="0" indent="-342900">
              <a:spcBef>
                <a:spcPts val="1200"/>
              </a:spcBef>
              <a:buClr>
                <a:srgbClr val="2782C6"/>
              </a:buClr>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a:p>
            <a:endParaRPr lang="en-US" dirty="0"/>
          </a:p>
          <a:p>
            <a:endParaRPr lang="en-IN" dirty="0"/>
          </a:p>
        </p:txBody>
      </p:sp>
    </p:spTree>
    <p:extLst>
      <p:ext uri="{9994A91A-2DC4-44C3-8CC0-58816ECFD727}">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38709160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a:extLst>
              <a:ext uri="{731C8C1E-CF1E-44AA-9C15-7AB513F50C2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52B627F-F7DE-4562-9D54-F1D02CB552F7}"/>
              </a:ext>
            </a:extLst>
          </p:cNvPr>
          <p:cNvSpPr>
            <a:spLocks noGrp="1"/>
          </p:cNvSpPr>
          <p:nvPr>
            <p:ph type="title"/>
          </p:nvPr>
        </p:nvSpPr>
        <p:spPr/>
        <p:txBody>
          <a:bodyPr rtlCol="0"/>
          <a:lstStyle/>
          <a:p>
            <a:r>
              <a:rPr lang="en-US" dirty="0"/>
              <a:t>Pros &amp; Cons</a:t>
            </a:r>
          </a:p>
        </p:txBody>
      </p:sp>
      <p:sp>
        <p:nvSpPr>
          <p:cNvPr id="3" name="Content Placeholder 2">
            <a:extLst>
              <a:ext uri="{7790CBA0-4C59-4909-8F05-E1F49B090F8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03471EB-2916-4FB4-A407-1CE6A5922C06}"/>
              </a:ext>
            </a:extLst>
          </p:cNvPr>
          <p:cNvSpPr>
            <a:spLocks noGrp="1"/>
          </p:cNvSpPr>
          <p:nvPr>
            <p:ph idx="1"/>
          </p:nvPr>
        </p:nvSpPr>
        <p:spPr/>
        <p:txBody>
          <a:bodyPr vert="horz" rtlCol="0">
            <a:normAutofit/>
          </a:bodyPr>
          <a:lstStyle/>
          <a:p>
            <a:pPr marL="0" indent="0">
              <a:buNone/>
            </a:pPr>
            <a:r>
              <a:rPr lang="en-US" sz="2000" b="1" dirty="0">
                <a:latin typeface="Times New Roman" panose="02020603050405020304" pitchFamily="18" charset="0"/>
                <a:cs typeface="Times New Roman" panose="02020603050405020304" pitchFamily="18" charset="0"/>
              </a:rPr>
              <a:t>Pros: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Simplicity and Flexibility</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Time and Cost Savings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Instantaneous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Efficient</a:t>
            </a:r>
          </a:p>
          <a:p>
            <a:endParaRPr lang="en-US" dirty="0"/>
          </a:p>
        </p:txBody>
      </p:sp>
      <p:sp>
        <p:nvSpPr>
          <p:cNvPr id="4" name="Content Placeholder 2">
            <a:extLst>
              <a:ext uri="{73CBE28E-3F62-4BFE-9C1E-F87B07B5B20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6D39B66-BE4D-44AB-8F05-DA8721B00BD1}"/>
              </a:ext>
            </a:extLst>
          </p:cNvPr>
          <p:cNvSpPr>
            <a:spLocks noGrp="1"/>
          </p:cNvSpPr>
          <p:nvPr>
            <p:ph idx="2"/>
          </p:nvPr>
        </p:nvSpPr>
        <p:spPr/>
        <p:txBody>
          <a:bodyPr rtlCol="0"/>
          <a:lstStyle/>
          <a:p>
            <a:pPr marL="0" indent="0">
              <a:buNone/>
            </a:pPr>
            <a:r>
              <a:rPr lang="en-US" sz="2000" b="1" dirty="0">
                <a:latin typeface="Times New Roman" panose="02020603050405020304" pitchFamily="18" charset="0"/>
                <a:cs typeface="Times New Roman" panose="02020603050405020304" pitchFamily="18" charset="0"/>
              </a:rPr>
              <a:t>Cons: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Lack of trust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Online Fraud</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Technical breakdowns</a:t>
            </a:r>
          </a:p>
        </p:txBody>
      </p:sp>
    </p:spTree>
    <p:extLst>
      <p:ext uri="{08105867-F69A-4EAF-9B41-7FB3AD93C154}">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387091603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WEBFONT2" val="Raleway-demi_bold"/>
  <p:tag name="WEBFONT5" val="Open Sans-demi_bold"/>
</p:tagLst>
</file>

<file path=ppt/tags/tag2.xml><?xml version="1.0" encoding="utf-8"?>
<p:tagLst xmlns:a="http://schemas.openxmlformats.org/drawingml/2006/main" xmlns:r="http://schemas.openxmlformats.org/officeDocument/2006/relationships" xmlns:p="http://schemas.openxmlformats.org/presentationml/2006/main">
  <p:tag name="FONTWEIGHT:0:0:0" val="6"/>
</p:tagLst>
</file>

<file path=ppt/tags/tag3.xml><?xml version="1.0" encoding="utf-8"?>
<p:tagLst xmlns:a="http://schemas.openxmlformats.org/drawingml/2006/main" xmlns:r="http://schemas.openxmlformats.org/officeDocument/2006/relationships" xmlns:p="http://schemas.openxmlformats.org/presentationml/2006/main">
  <p:tag name="FONTWEIGHT:12:0:0" val="6"/>
  <p:tag name="FONTWEIGHT:11:0:0" val="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eehive">
  <a:themeElements>
    <a:clrScheme name="Behive">
      <a:dk1>
        <a:srgbClr val="000000"/>
      </a:dk1>
      <a:lt1>
        <a:srgbClr val="FFFFFF"/>
      </a:lt1>
      <a:dk2>
        <a:srgbClr val="2B5A8E"/>
      </a:dk2>
      <a:lt2>
        <a:srgbClr val="F4F7F9"/>
      </a:lt2>
      <a:accent1>
        <a:srgbClr val="2782C6"/>
      </a:accent1>
      <a:accent2>
        <a:srgbClr val="6795C3"/>
      </a:accent2>
      <a:accent3>
        <a:srgbClr val="A5C8EB"/>
      </a:accent3>
      <a:accent4>
        <a:srgbClr val="3875BA"/>
      </a:accent4>
      <a:accent5>
        <a:srgbClr val="A5CDF5"/>
      </a:accent5>
      <a:accent6>
        <a:srgbClr val="5A9FD3"/>
      </a:accent6>
      <a:hlink>
        <a:srgbClr val="FF843B"/>
      </a:hlink>
      <a:folHlink>
        <a:srgbClr val="83D713"/>
      </a:folHlink>
    </a:clrScheme>
    <a:fontScheme name="Behive">
      <a:majorFont>
        <a:latin typeface="Raleway"/>
        <a:ea typeface=""/>
        <a:cs typeface=""/>
      </a:majorFont>
      <a:minorFont>
        <a:latin typeface="Open Sans"/>
        <a:ea typeface=""/>
        <a:cs typeface=""/>
      </a:minorFont>
    </a:fontScheme>
    <a:fmtScheme name="Beh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9050" cap="flat">
          <a:noFill/>
          <a:prstDash val="solid"/>
          <a:roun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0">
          <a:scrgbClr r="0" g="0" b="0"/>
        </a:lnRef>
        <a:fillRef idx="1">
          <a:schemeClr val="accent1"/>
        </a:fillRef>
        <a:effectRef idx="0">
          <a:schemeClr val="accent1"/>
        </a:effectRef>
        <a:fontRef idx="none"/>
      </a:style>
    </a:spDef>
    <a:lnDef>
      <a:spPr>
        <a:ln w="19050" cap="flat">
          <a:solidFill>
            <a:schemeClr val="accent4">
              <a:shade val="50000"/>
            </a:schemeClr>
          </a:solidFill>
          <a:prstDash val="solid"/>
          <a:round/>
        </a:ln>
      </a:spPr>
      <a:bodyPr vert="horz" rtlCol="0" anchor="ctr"/>
      <a:lstStyle>
        <a:lvl1pPr lvl="0" algn="ctr"/>
      </a:lstStyle>
    </a:lnDef>
  </a:objectDefaults>
  <a:extraClrSchemeLst/>
</a:theme>
</file>

<file path=ppt/theme/theme2.xml><?xml version="1.0" encoding="utf-8"?>
<a:theme xmlns:a="http://schemas.openxmlformats.org/drawingml/2006/main" name="Beehive">
  <a:themeElements>
    <a:clrScheme name="Behive">
      <a:dk1>
        <a:srgbClr val="000000"/>
      </a:dk1>
      <a:lt1>
        <a:srgbClr val="FFFFFF"/>
      </a:lt1>
      <a:dk2>
        <a:srgbClr val="2B5A8E"/>
      </a:dk2>
      <a:lt2>
        <a:srgbClr val="F4F7F9"/>
      </a:lt2>
      <a:accent1>
        <a:srgbClr val="2782C6"/>
      </a:accent1>
      <a:accent2>
        <a:srgbClr val="6795C3"/>
      </a:accent2>
      <a:accent3>
        <a:srgbClr val="A5C8EB"/>
      </a:accent3>
      <a:accent4>
        <a:srgbClr val="3875BA"/>
      </a:accent4>
      <a:accent5>
        <a:srgbClr val="A5CDF5"/>
      </a:accent5>
      <a:accent6>
        <a:srgbClr val="5A9FD3"/>
      </a:accent6>
      <a:hlink>
        <a:srgbClr val="FF843B"/>
      </a:hlink>
      <a:folHlink>
        <a:srgbClr val="83D713"/>
      </a:folHlink>
    </a:clrScheme>
    <a:fontScheme name="Behive">
      <a:majorFont>
        <a:latin typeface="Raleway"/>
        <a:ea typeface=""/>
        <a:cs typeface=""/>
      </a:majorFont>
      <a:minorFont>
        <a:latin typeface="Open Sans"/>
        <a:ea typeface=""/>
        <a:cs typeface=""/>
      </a:minorFont>
    </a:fontScheme>
    <a:fmtScheme name="Beh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9050" cap="flat">
          <a:noFill/>
          <a:prstDash val="solid"/>
          <a:roun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0">
          <a:scrgbClr r="0" g="0" b="0"/>
        </a:lnRef>
        <a:fillRef idx="1">
          <a:schemeClr val="accent1"/>
        </a:fillRef>
        <a:effectRef idx="0">
          <a:schemeClr val="accent1"/>
        </a:effectRef>
        <a:fontRef idx="none"/>
      </a:style>
    </a:spDef>
    <a:lnDef>
      <a:spPr>
        <a:ln w="19050" cap="flat">
          <a:solidFill>
            <a:schemeClr val="accent4">
              <a:shade val="50000"/>
            </a:schemeClr>
          </a:solidFill>
          <a:prstDash val="solid"/>
          <a:round/>
        </a:ln>
      </a:spPr>
      <a:bodyPr vert="horz" rtlCol="0" anchor="ctr"/>
      <a:lstStyle>
        <a:lvl1pPr lvl="0" algn="ctr"/>
      </a:lstStyle>
    </a:lnDef>
  </a:objectDefaults>
  <a:extraClrSchemeLst/>
</a:theme>
</file>

<file path=docProps/app.xml><?xml version="1.0" encoding="utf-8"?>
<Properties xmlns="http://schemas.openxmlformats.org/officeDocument/2006/extended-properties" xmlns:vt="http://schemas.openxmlformats.org/officeDocument/2006/docPropsVTypes">
  <TotalTime>190</TotalTime>
  <Words>636</Words>
  <Application>Microsoft Office PowerPoint</Application>
  <PresentationFormat>On-screen Show (16:9)</PresentationFormat>
  <Paragraphs>82</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Raleway-demi_bold</vt:lpstr>
      <vt:lpstr>Times New Roman</vt:lpstr>
      <vt:lpstr>Open Sans</vt:lpstr>
      <vt:lpstr>Arial</vt:lpstr>
      <vt:lpstr>Raleway</vt:lpstr>
      <vt:lpstr>Wingdings</vt:lpstr>
      <vt:lpstr>Open Sans-demi_bold</vt:lpstr>
      <vt:lpstr>Algerian</vt:lpstr>
      <vt:lpstr>Beehive</vt:lpstr>
      <vt:lpstr>Online Banking System            -console application</vt:lpstr>
      <vt:lpstr>What is Online Banking System ?</vt:lpstr>
      <vt:lpstr>Problem Statement</vt:lpstr>
      <vt:lpstr>Scope of the Project</vt:lpstr>
      <vt:lpstr>Scope of the Project</vt:lpstr>
      <vt:lpstr>Features of Online Banking</vt:lpstr>
      <vt:lpstr>Limitations</vt:lpstr>
      <vt:lpstr>Modules</vt:lpstr>
      <vt:lpstr>Pros &amp; Cons</vt:lpstr>
      <vt:lpstr>Conclusion</vt:lpstr>
      <vt:lpstr>PowerPoint Presentation</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Dell</cp:lastModifiedBy>
  <cp:revision>28</cp:revision>
  <dcterms:created xsi:type="dcterms:W3CDTF">2021-12-04T21:33:08Z</dcterms:created>
  <dcterms:modified xsi:type="dcterms:W3CDTF">2022-02-15T08:20:49Z</dcterms:modified>
</cp:coreProperties>
</file>