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1383625" cy="30275213"/>
  <p:notesSz cx="6858000" cy="9144000"/>
  <p:embeddedFontLst>
    <p:embeddedFont>
      <p:font typeface="Calibri" panose="020F0502020204030204" pitchFamily="34" charset="0"/>
      <p:regular r:id="rId4"/>
      <p:bold r:id="rId5"/>
      <p:italic r:id="rId6"/>
      <p:boldItalic r:id="rId7"/>
    </p:embeddedFont>
    <p:embeddedFont>
      <p:font typeface="Open Sans" panose="020B0606030504020204" pitchFamily="34" charset="0"/>
      <p:regular r:id="rId8"/>
      <p:bold r:id="rId9"/>
      <p:italic r:id="rId10"/>
      <p:boldItalic r:id="rId11"/>
    </p:embeddedFont>
    <p:embeddedFont>
      <p:font typeface="Roboto Condensed"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YTTTVrR14Cls1Qb2jfRubD7z1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817"/>
  </p:normalViewPr>
  <p:slideViewPr>
    <p:cSldViewPr snapToGrid="0">
      <p:cViewPr>
        <p:scale>
          <a:sx n="66" d="100"/>
          <a:sy n="66" d="100"/>
        </p:scale>
        <p:origin x="48" y="-80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customschemas.google.com/relationships/presentationmetadata" Target="metadata"/><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470124" y="1611882"/>
            <a:ext cx="18443377"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1470124" y="8059374"/>
            <a:ext cx="18443377"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14" name="Google Shape;14;p3"/>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470124" y="1611882"/>
            <a:ext cx="18443377"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1087140" y="8442358"/>
            <a:ext cx="19209345" cy="1844337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4779658" y="12134875"/>
            <a:ext cx="25656844" cy="46108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4575678" y="7657679"/>
            <a:ext cx="25656844" cy="135652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1603772" y="4954765"/>
            <a:ext cx="18176081" cy="1054025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4031"/>
              <a:buFont typeface="Calibri"/>
              <a:buNone/>
              <a:defRPr sz="1403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subTitle" idx="1"/>
          </p:nvPr>
        </p:nvSpPr>
        <p:spPr>
          <a:xfrm>
            <a:off x="2672953" y="15901497"/>
            <a:ext cx="16037719" cy="730949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339"/>
              </a:spcBef>
              <a:spcAft>
                <a:spcPts val="0"/>
              </a:spcAft>
              <a:buClr>
                <a:schemeClr val="dk1"/>
              </a:buClr>
              <a:buSzPts val="5612"/>
              <a:buNone/>
              <a:defRPr sz="5612"/>
            </a:lvl1pPr>
            <a:lvl2pPr lvl="1" algn="ctr">
              <a:lnSpc>
                <a:spcPct val="90000"/>
              </a:lnSpc>
              <a:spcBef>
                <a:spcPts val="1169"/>
              </a:spcBef>
              <a:spcAft>
                <a:spcPts val="0"/>
              </a:spcAft>
              <a:buClr>
                <a:schemeClr val="dk1"/>
              </a:buClr>
              <a:buSzPts val="4677"/>
              <a:buNone/>
              <a:defRPr sz="4677"/>
            </a:lvl2pPr>
            <a:lvl3pPr lvl="2" algn="ctr">
              <a:lnSpc>
                <a:spcPct val="90000"/>
              </a:lnSpc>
              <a:spcBef>
                <a:spcPts val="1169"/>
              </a:spcBef>
              <a:spcAft>
                <a:spcPts val="0"/>
              </a:spcAft>
              <a:buClr>
                <a:schemeClr val="dk1"/>
              </a:buClr>
              <a:buSzPts val="4209"/>
              <a:buNone/>
              <a:defRPr sz="4209"/>
            </a:lvl3pPr>
            <a:lvl4pPr lvl="3" algn="ctr">
              <a:lnSpc>
                <a:spcPct val="90000"/>
              </a:lnSpc>
              <a:spcBef>
                <a:spcPts val="1169"/>
              </a:spcBef>
              <a:spcAft>
                <a:spcPts val="0"/>
              </a:spcAft>
              <a:buClr>
                <a:schemeClr val="dk1"/>
              </a:buClr>
              <a:buSzPts val="3742"/>
              <a:buNone/>
              <a:defRPr sz="3741"/>
            </a:lvl4pPr>
            <a:lvl5pPr lvl="4" algn="ctr">
              <a:lnSpc>
                <a:spcPct val="90000"/>
              </a:lnSpc>
              <a:spcBef>
                <a:spcPts val="1169"/>
              </a:spcBef>
              <a:spcAft>
                <a:spcPts val="0"/>
              </a:spcAft>
              <a:buClr>
                <a:schemeClr val="dk1"/>
              </a:buClr>
              <a:buSzPts val="3742"/>
              <a:buNone/>
              <a:defRPr sz="3741"/>
            </a:lvl5pPr>
            <a:lvl6pPr lvl="5" algn="ctr">
              <a:lnSpc>
                <a:spcPct val="90000"/>
              </a:lnSpc>
              <a:spcBef>
                <a:spcPts val="1169"/>
              </a:spcBef>
              <a:spcAft>
                <a:spcPts val="0"/>
              </a:spcAft>
              <a:buClr>
                <a:schemeClr val="dk1"/>
              </a:buClr>
              <a:buSzPts val="3742"/>
              <a:buNone/>
              <a:defRPr sz="3741"/>
            </a:lvl6pPr>
            <a:lvl7pPr lvl="6" algn="ctr">
              <a:lnSpc>
                <a:spcPct val="90000"/>
              </a:lnSpc>
              <a:spcBef>
                <a:spcPts val="1169"/>
              </a:spcBef>
              <a:spcAft>
                <a:spcPts val="0"/>
              </a:spcAft>
              <a:buClr>
                <a:schemeClr val="dk1"/>
              </a:buClr>
              <a:buSzPts val="3742"/>
              <a:buNone/>
              <a:defRPr sz="3741"/>
            </a:lvl7pPr>
            <a:lvl8pPr lvl="7" algn="ctr">
              <a:lnSpc>
                <a:spcPct val="90000"/>
              </a:lnSpc>
              <a:spcBef>
                <a:spcPts val="1169"/>
              </a:spcBef>
              <a:spcAft>
                <a:spcPts val="0"/>
              </a:spcAft>
              <a:buClr>
                <a:schemeClr val="dk1"/>
              </a:buClr>
              <a:buSzPts val="3742"/>
              <a:buNone/>
              <a:defRPr sz="3741"/>
            </a:lvl8pPr>
            <a:lvl9pPr lvl="8" algn="ctr">
              <a:lnSpc>
                <a:spcPct val="90000"/>
              </a:lnSpc>
              <a:spcBef>
                <a:spcPts val="1169"/>
              </a:spcBef>
              <a:spcAft>
                <a:spcPts val="0"/>
              </a:spcAft>
              <a:buClr>
                <a:schemeClr val="dk1"/>
              </a:buClr>
              <a:buSzPts val="3742"/>
              <a:buNone/>
              <a:defRPr sz="3741"/>
            </a:lvl9pPr>
          </a:lstStyle>
          <a:p>
            <a:endParaRPr/>
          </a:p>
        </p:txBody>
      </p:sp>
      <p:sp>
        <p:nvSpPr>
          <p:cNvPr id="20" name="Google Shape;20;p4"/>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458988" y="7547788"/>
            <a:ext cx="18443377" cy="1259364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4031"/>
              <a:buFont typeface="Calibri"/>
              <a:buNone/>
              <a:defRPr sz="1403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458988" y="20260574"/>
            <a:ext cx="18443377" cy="66227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5612"/>
              <a:buNone/>
              <a:defRPr sz="5612">
                <a:solidFill>
                  <a:schemeClr val="dk1"/>
                </a:solidFill>
              </a:defRPr>
            </a:lvl1pPr>
            <a:lvl2pPr marL="914400" lvl="1" indent="-228600" algn="l">
              <a:lnSpc>
                <a:spcPct val="90000"/>
              </a:lnSpc>
              <a:spcBef>
                <a:spcPts val="1169"/>
              </a:spcBef>
              <a:spcAft>
                <a:spcPts val="0"/>
              </a:spcAft>
              <a:buClr>
                <a:srgbClr val="888888"/>
              </a:buClr>
              <a:buSzPts val="4677"/>
              <a:buNone/>
              <a:defRPr sz="4677">
                <a:solidFill>
                  <a:srgbClr val="888888"/>
                </a:solidFill>
              </a:defRPr>
            </a:lvl2pPr>
            <a:lvl3pPr marL="1371600" lvl="2" indent="-228600" algn="l">
              <a:lnSpc>
                <a:spcPct val="90000"/>
              </a:lnSpc>
              <a:spcBef>
                <a:spcPts val="1169"/>
              </a:spcBef>
              <a:spcAft>
                <a:spcPts val="0"/>
              </a:spcAft>
              <a:buClr>
                <a:srgbClr val="888888"/>
              </a:buClr>
              <a:buSzPts val="4209"/>
              <a:buNone/>
              <a:defRPr sz="4209">
                <a:solidFill>
                  <a:srgbClr val="888888"/>
                </a:solidFill>
              </a:defRPr>
            </a:lvl3pPr>
            <a:lvl4pPr marL="1828800" lvl="3" indent="-228600" algn="l">
              <a:lnSpc>
                <a:spcPct val="90000"/>
              </a:lnSpc>
              <a:spcBef>
                <a:spcPts val="1169"/>
              </a:spcBef>
              <a:spcAft>
                <a:spcPts val="0"/>
              </a:spcAft>
              <a:buClr>
                <a:srgbClr val="888888"/>
              </a:buClr>
              <a:buSzPts val="3742"/>
              <a:buNone/>
              <a:defRPr sz="3741">
                <a:solidFill>
                  <a:srgbClr val="888888"/>
                </a:solidFill>
              </a:defRPr>
            </a:lvl4pPr>
            <a:lvl5pPr marL="2286000" lvl="4" indent="-228600" algn="l">
              <a:lnSpc>
                <a:spcPct val="90000"/>
              </a:lnSpc>
              <a:spcBef>
                <a:spcPts val="1169"/>
              </a:spcBef>
              <a:spcAft>
                <a:spcPts val="0"/>
              </a:spcAft>
              <a:buClr>
                <a:srgbClr val="888888"/>
              </a:buClr>
              <a:buSzPts val="3742"/>
              <a:buNone/>
              <a:defRPr sz="3741">
                <a:solidFill>
                  <a:srgbClr val="888888"/>
                </a:solidFill>
              </a:defRPr>
            </a:lvl5pPr>
            <a:lvl6pPr marL="2743200" lvl="5" indent="-228600" algn="l">
              <a:lnSpc>
                <a:spcPct val="90000"/>
              </a:lnSpc>
              <a:spcBef>
                <a:spcPts val="1169"/>
              </a:spcBef>
              <a:spcAft>
                <a:spcPts val="0"/>
              </a:spcAft>
              <a:buClr>
                <a:srgbClr val="888888"/>
              </a:buClr>
              <a:buSzPts val="3742"/>
              <a:buNone/>
              <a:defRPr sz="3741">
                <a:solidFill>
                  <a:srgbClr val="888888"/>
                </a:solidFill>
              </a:defRPr>
            </a:lvl6pPr>
            <a:lvl7pPr marL="3200400" lvl="6" indent="-228600" algn="l">
              <a:lnSpc>
                <a:spcPct val="90000"/>
              </a:lnSpc>
              <a:spcBef>
                <a:spcPts val="1169"/>
              </a:spcBef>
              <a:spcAft>
                <a:spcPts val="0"/>
              </a:spcAft>
              <a:buClr>
                <a:srgbClr val="888888"/>
              </a:buClr>
              <a:buSzPts val="3742"/>
              <a:buNone/>
              <a:defRPr sz="3741">
                <a:solidFill>
                  <a:srgbClr val="888888"/>
                </a:solidFill>
              </a:defRPr>
            </a:lvl7pPr>
            <a:lvl8pPr marL="3657600" lvl="7" indent="-228600" algn="l">
              <a:lnSpc>
                <a:spcPct val="90000"/>
              </a:lnSpc>
              <a:spcBef>
                <a:spcPts val="1169"/>
              </a:spcBef>
              <a:spcAft>
                <a:spcPts val="0"/>
              </a:spcAft>
              <a:buClr>
                <a:srgbClr val="888888"/>
              </a:buClr>
              <a:buSzPts val="3742"/>
              <a:buNone/>
              <a:defRPr sz="3741">
                <a:solidFill>
                  <a:srgbClr val="888888"/>
                </a:solidFill>
              </a:defRPr>
            </a:lvl8pPr>
            <a:lvl9pPr marL="4114800" lvl="8" indent="-228600" algn="l">
              <a:lnSpc>
                <a:spcPct val="90000"/>
              </a:lnSpc>
              <a:spcBef>
                <a:spcPts val="1169"/>
              </a:spcBef>
              <a:spcAft>
                <a:spcPts val="0"/>
              </a:spcAft>
              <a:buClr>
                <a:srgbClr val="888888"/>
              </a:buClr>
              <a:buSzPts val="3742"/>
              <a:buNone/>
              <a:defRPr sz="3741">
                <a:solidFill>
                  <a:srgbClr val="888888"/>
                </a:solidFill>
              </a:defRPr>
            </a:lvl9pPr>
          </a:lstStyle>
          <a:p>
            <a:endParaRPr/>
          </a:p>
        </p:txBody>
      </p:sp>
      <p:sp>
        <p:nvSpPr>
          <p:cNvPr id="26" name="Google Shape;26;p5"/>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470124" y="1611882"/>
            <a:ext cx="18443377"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470124" y="8059374"/>
            <a:ext cx="9088041"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0825460" y="8059374"/>
            <a:ext cx="9088041"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472909" y="1611882"/>
            <a:ext cx="18443377"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472912" y="7421634"/>
            <a:ext cx="9046274" cy="363722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39"/>
              </a:spcBef>
              <a:spcAft>
                <a:spcPts val="0"/>
              </a:spcAft>
              <a:buClr>
                <a:schemeClr val="dk1"/>
              </a:buClr>
              <a:buSzPts val="5612"/>
              <a:buNone/>
              <a:defRPr sz="5612" b="1"/>
            </a:lvl1pPr>
            <a:lvl2pPr marL="914400" lvl="1" indent="-228600" algn="l">
              <a:lnSpc>
                <a:spcPct val="90000"/>
              </a:lnSpc>
              <a:spcBef>
                <a:spcPts val="1169"/>
              </a:spcBef>
              <a:spcAft>
                <a:spcPts val="0"/>
              </a:spcAft>
              <a:buClr>
                <a:schemeClr val="dk1"/>
              </a:buClr>
              <a:buSzPts val="4677"/>
              <a:buNone/>
              <a:defRPr sz="4677" b="1"/>
            </a:lvl2pPr>
            <a:lvl3pPr marL="1371600" lvl="2" indent="-228600" algn="l">
              <a:lnSpc>
                <a:spcPct val="90000"/>
              </a:lnSpc>
              <a:spcBef>
                <a:spcPts val="1169"/>
              </a:spcBef>
              <a:spcAft>
                <a:spcPts val="0"/>
              </a:spcAft>
              <a:buClr>
                <a:schemeClr val="dk1"/>
              </a:buClr>
              <a:buSzPts val="4209"/>
              <a:buNone/>
              <a:defRPr sz="4209" b="1"/>
            </a:lvl3pPr>
            <a:lvl4pPr marL="1828800" lvl="3" indent="-228600" algn="l">
              <a:lnSpc>
                <a:spcPct val="90000"/>
              </a:lnSpc>
              <a:spcBef>
                <a:spcPts val="1169"/>
              </a:spcBef>
              <a:spcAft>
                <a:spcPts val="0"/>
              </a:spcAft>
              <a:buClr>
                <a:schemeClr val="dk1"/>
              </a:buClr>
              <a:buSzPts val="3742"/>
              <a:buNone/>
              <a:defRPr sz="3741" b="1"/>
            </a:lvl4pPr>
            <a:lvl5pPr marL="2286000" lvl="4" indent="-228600" algn="l">
              <a:lnSpc>
                <a:spcPct val="90000"/>
              </a:lnSpc>
              <a:spcBef>
                <a:spcPts val="1169"/>
              </a:spcBef>
              <a:spcAft>
                <a:spcPts val="0"/>
              </a:spcAft>
              <a:buClr>
                <a:schemeClr val="dk1"/>
              </a:buClr>
              <a:buSzPts val="3742"/>
              <a:buNone/>
              <a:defRPr sz="3741" b="1"/>
            </a:lvl5pPr>
            <a:lvl6pPr marL="2743200" lvl="5" indent="-228600" algn="l">
              <a:lnSpc>
                <a:spcPct val="90000"/>
              </a:lnSpc>
              <a:spcBef>
                <a:spcPts val="1169"/>
              </a:spcBef>
              <a:spcAft>
                <a:spcPts val="0"/>
              </a:spcAft>
              <a:buClr>
                <a:schemeClr val="dk1"/>
              </a:buClr>
              <a:buSzPts val="3742"/>
              <a:buNone/>
              <a:defRPr sz="3741" b="1"/>
            </a:lvl6pPr>
            <a:lvl7pPr marL="3200400" lvl="6" indent="-228600" algn="l">
              <a:lnSpc>
                <a:spcPct val="90000"/>
              </a:lnSpc>
              <a:spcBef>
                <a:spcPts val="1169"/>
              </a:spcBef>
              <a:spcAft>
                <a:spcPts val="0"/>
              </a:spcAft>
              <a:buClr>
                <a:schemeClr val="dk1"/>
              </a:buClr>
              <a:buSzPts val="3742"/>
              <a:buNone/>
              <a:defRPr sz="3741" b="1"/>
            </a:lvl7pPr>
            <a:lvl8pPr marL="3657600" lvl="7" indent="-228600" algn="l">
              <a:lnSpc>
                <a:spcPct val="90000"/>
              </a:lnSpc>
              <a:spcBef>
                <a:spcPts val="1169"/>
              </a:spcBef>
              <a:spcAft>
                <a:spcPts val="0"/>
              </a:spcAft>
              <a:buClr>
                <a:schemeClr val="dk1"/>
              </a:buClr>
              <a:buSzPts val="3742"/>
              <a:buNone/>
              <a:defRPr sz="3741" b="1"/>
            </a:lvl8pPr>
            <a:lvl9pPr marL="4114800" lvl="8" indent="-228600" algn="l">
              <a:lnSpc>
                <a:spcPct val="90000"/>
              </a:lnSpc>
              <a:spcBef>
                <a:spcPts val="1169"/>
              </a:spcBef>
              <a:spcAft>
                <a:spcPts val="0"/>
              </a:spcAft>
              <a:buClr>
                <a:schemeClr val="dk1"/>
              </a:buClr>
              <a:buSzPts val="3742"/>
              <a:buNone/>
              <a:defRPr sz="3741" b="1"/>
            </a:lvl9pPr>
          </a:lstStyle>
          <a:p>
            <a:endParaRPr/>
          </a:p>
        </p:txBody>
      </p:sp>
      <p:sp>
        <p:nvSpPr>
          <p:cNvPr id="39" name="Google Shape;39;p7"/>
          <p:cNvSpPr txBox="1">
            <a:spLocks noGrp="1"/>
          </p:cNvSpPr>
          <p:nvPr>
            <p:ph type="body" idx="2"/>
          </p:nvPr>
        </p:nvSpPr>
        <p:spPr>
          <a:xfrm>
            <a:off x="1472912" y="11058863"/>
            <a:ext cx="9046274" cy="162659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0825461" y="7421634"/>
            <a:ext cx="9090826" cy="363722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39"/>
              </a:spcBef>
              <a:spcAft>
                <a:spcPts val="0"/>
              </a:spcAft>
              <a:buClr>
                <a:schemeClr val="dk1"/>
              </a:buClr>
              <a:buSzPts val="5612"/>
              <a:buNone/>
              <a:defRPr sz="5612" b="1"/>
            </a:lvl1pPr>
            <a:lvl2pPr marL="914400" lvl="1" indent="-228600" algn="l">
              <a:lnSpc>
                <a:spcPct val="90000"/>
              </a:lnSpc>
              <a:spcBef>
                <a:spcPts val="1169"/>
              </a:spcBef>
              <a:spcAft>
                <a:spcPts val="0"/>
              </a:spcAft>
              <a:buClr>
                <a:schemeClr val="dk1"/>
              </a:buClr>
              <a:buSzPts val="4677"/>
              <a:buNone/>
              <a:defRPr sz="4677" b="1"/>
            </a:lvl2pPr>
            <a:lvl3pPr marL="1371600" lvl="2" indent="-228600" algn="l">
              <a:lnSpc>
                <a:spcPct val="90000"/>
              </a:lnSpc>
              <a:spcBef>
                <a:spcPts val="1169"/>
              </a:spcBef>
              <a:spcAft>
                <a:spcPts val="0"/>
              </a:spcAft>
              <a:buClr>
                <a:schemeClr val="dk1"/>
              </a:buClr>
              <a:buSzPts val="4209"/>
              <a:buNone/>
              <a:defRPr sz="4209" b="1"/>
            </a:lvl3pPr>
            <a:lvl4pPr marL="1828800" lvl="3" indent="-228600" algn="l">
              <a:lnSpc>
                <a:spcPct val="90000"/>
              </a:lnSpc>
              <a:spcBef>
                <a:spcPts val="1169"/>
              </a:spcBef>
              <a:spcAft>
                <a:spcPts val="0"/>
              </a:spcAft>
              <a:buClr>
                <a:schemeClr val="dk1"/>
              </a:buClr>
              <a:buSzPts val="3742"/>
              <a:buNone/>
              <a:defRPr sz="3741" b="1"/>
            </a:lvl4pPr>
            <a:lvl5pPr marL="2286000" lvl="4" indent="-228600" algn="l">
              <a:lnSpc>
                <a:spcPct val="90000"/>
              </a:lnSpc>
              <a:spcBef>
                <a:spcPts val="1169"/>
              </a:spcBef>
              <a:spcAft>
                <a:spcPts val="0"/>
              </a:spcAft>
              <a:buClr>
                <a:schemeClr val="dk1"/>
              </a:buClr>
              <a:buSzPts val="3742"/>
              <a:buNone/>
              <a:defRPr sz="3741" b="1"/>
            </a:lvl5pPr>
            <a:lvl6pPr marL="2743200" lvl="5" indent="-228600" algn="l">
              <a:lnSpc>
                <a:spcPct val="90000"/>
              </a:lnSpc>
              <a:spcBef>
                <a:spcPts val="1169"/>
              </a:spcBef>
              <a:spcAft>
                <a:spcPts val="0"/>
              </a:spcAft>
              <a:buClr>
                <a:schemeClr val="dk1"/>
              </a:buClr>
              <a:buSzPts val="3742"/>
              <a:buNone/>
              <a:defRPr sz="3741" b="1"/>
            </a:lvl6pPr>
            <a:lvl7pPr marL="3200400" lvl="6" indent="-228600" algn="l">
              <a:lnSpc>
                <a:spcPct val="90000"/>
              </a:lnSpc>
              <a:spcBef>
                <a:spcPts val="1169"/>
              </a:spcBef>
              <a:spcAft>
                <a:spcPts val="0"/>
              </a:spcAft>
              <a:buClr>
                <a:schemeClr val="dk1"/>
              </a:buClr>
              <a:buSzPts val="3742"/>
              <a:buNone/>
              <a:defRPr sz="3741" b="1"/>
            </a:lvl7pPr>
            <a:lvl8pPr marL="3657600" lvl="7" indent="-228600" algn="l">
              <a:lnSpc>
                <a:spcPct val="90000"/>
              </a:lnSpc>
              <a:spcBef>
                <a:spcPts val="1169"/>
              </a:spcBef>
              <a:spcAft>
                <a:spcPts val="0"/>
              </a:spcAft>
              <a:buClr>
                <a:schemeClr val="dk1"/>
              </a:buClr>
              <a:buSzPts val="3742"/>
              <a:buNone/>
              <a:defRPr sz="3741" b="1"/>
            </a:lvl8pPr>
            <a:lvl9pPr marL="4114800" lvl="8" indent="-228600" algn="l">
              <a:lnSpc>
                <a:spcPct val="90000"/>
              </a:lnSpc>
              <a:spcBef>
                <a:spcPts val="1169"/>
              </a:spcBef>
              <a:spcAft>
                <a:spcPts val="0"/>
              </a:spcAft>
              <a:buClr>
                <a:schemeClr val="dk1"/>
              </a:buClr>
              <a:buSzPts val="3742"/>
              <a:buNone/>
              <a:defRPr sz="3741" b="1"/>
            </a:lvl9pPr>
          </a:lstStyle>
          <a:p>
            <a:endParaRPr/>
          </a:p>
        </p:txBody>
      </p:sp>
      <p:sp>
        <p:nvSpPr>
          <p:cNvPr id="41" name="Google Shape;41;p7"/>
          <p:cNvSpPr txBox="1">
            <a:spLocks noGrp="1"/>
          </p:cNvSpPr>
          <p:nvPr>
            <p:ph type="body" idx="4"/>
          </p:nvPr>
        </p:nvSpPr>
        <p:spPr>
          <a:xfrm>
            <a:off x="10825461" y="11058863"/>
            <a:ext cx="9090826" cy="162659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69"/>
              </a:spcBef>
              <a:spcAft>
                <a:spcPts val="0"/>
              </a:spcAft>
              <a:buClr>
                <a:schemeClr val="dk1"/>
              </a:buClr>
              <a:buSzPts val="1800"/>
              <a:buChar char="•"/>
              <a:defRPr/>
            </a:lvl2pPr>
            <a:lvl3pPr marL="1371600" lvl="2" indent="-342900" algn="l">
              <a:lnSpc>
                <a:spcPct val="90000"/>
              </a:lnSpc>
              <a:spcBef>
                <a:spcPts val="1169"/>
              </a:spcBef>
              <a:spcAft>
                <a:spcPts val="0"/>
              </a:spcAft>
              <a:buClr>
                <a:schemeClr val="dk1"/>
              </a:buClr>
              <a:buSzPts val="1800"/>
              <a:buChar char="•"/>
              <a:defRPr/>
            </a:lvl3pPr>
            <a:lvl4pPr marL="1828800" lvl="3" indent="-342900" algn="l">
              <a:lnSpc>
                <a:spcPct val="90000"/>
              </a:lnSpc>
              <a:spcBef>
                <a:spcPts val="1169"/>
              </a:spcBef>
              <a:spcAft>
                <a:spcPts val="0"/>
              </a:spcAft>
              <a:buClr>
                <a:schemeClr val="dk1"/>
              </a:buClr>
              <a:buSzPts val="1800"/>
              <a:buChar char="•"/>
              <a:defRPr/>
            </a:lvl4pPr>
            <a:lvl5pPr marL="2286000" lvl="4" indent="-342900" algn="l">
              <a:lnSpc>
                <a:spcPct val="90000"/>
              </a:lnSpc>
              <a:spcBef>
                <a:spcPts val="1169"/>
              </a:spcBef>
              <a:spcAft>
                <a:spcPts val="0"/>
              </a:spcAft>
              <a:buClr>
                <a:schemeClr val="dk1"/>
              </a:buClr>
              <a:buSzPts val="1800"/>
              <a:buChar char="•"/>
              <a:defRPr/>
            </a:lvl5pPr>
            <a:lvl6pPr marL="2743200" lvl="5" indent="-342900" algn="l">
              <a:lnSpc>
                <a:spcPct val="90000"/>
              </a:lnSpc>
              <a:spcBef>
                <a:spcPts val="1169"/>
              </a:spcBef>
              <a:spcAft>
                <a:spcPts val="0"/>
              </a:spcAft>
              <a:buClr>
                <a:schemeClr val="dk1"/>
              </a:buClr>
              <a:buSzPts val="1800"/>
              <a:buChar char="•"/>
              <a:defRPr/>
            </a:lvl6pPr>
            <a:lvl7pPr marL="3200400" lvl="6" indent="-342900" algn="l">
              <a:lnSpc>
                <a:spcPct val="90000"/>
              </a:lnSpc>
              <a:spcBef>
                <a:spcPts val="1169"/>
              </a:spcBef>
              <a:spcAft>
                <a:spcPts val="0"/>
              </a:spcAft>
              <a:buClr>
                <a:schemeClr val="dk1"/>
              </a:buClr>
              <a:buSzPts val="1800"/>
              <a:buChar char="•"/>
              <a:defRPr/>
            </a:lvl7pPr>
            <a:lvl8pPr marL="3657600" lvl="7" indent="-342900" algn="l">
              <a:lnSpc>
                <a:spcPct val="90000"/>
              </a:lnSpc>
              <a:spcBef>
                <a:spcPts val="1169"/>
              </a:spcBef>
              <a:spcAft>
                <a:spcPts val="0"/>
              </a:spcAft>
              <a:buClr>
                <a:schemeClr val="dk1"/>
              </a:buClr>
              <a:buSzPts val="1800"/>
              <a:buChar char="•"/>
              <a:defRPr/>
            </a:lvl8pPr>
            <a:lvl9pPr marL="4114800" lvl="8" indent="-342900" algn="l">
              <a:lnSpc>
                <a:spcPct val="90000"/>
              </a:lnSpc>
              <a:spcBef>
                <a:spcPts val="1169"/>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470124" y="1611882"/>
            <a:ext cx="18443377"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472909" y="2018348"/>
            <a:ext cx="6896776" cy="70642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483"/>
              <a:buFont typeface="Calibri"/>
              <a:buNone/>
              <a:defRPr sz="748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9090826" y="4359077"/>
            <a:ext cx="10825460" cy="21515024"/>
          </a:xfrm>
          <a:prstGeom prst="rect">
            <a:avLst/>
          </a:prstGeom>
          <a:noFill/>
          <a:ln>
            <a:noFill/>
          </a:ln>
        </p:spPr>
        <p:txBody>
          <a:bodyPr spcFirstLastPara="1" wrap="square" lIns="91425" tIns="45700" rIns="91425" bIns="45700" anchor="t" anchorCtr="0">
            <a:normAutofit/>
          </a:bodyPr>
          <a:lstStyle>
            <a:lvl1pPr marL="457200" lvl="0" indent="-703770" algn="l">
              <a:lnSpc>
                <a:spcPct val="90000"/>
              </a:lnSpc>
              <a:spcBef>
                <a:spcPts val="2339"/>
              </a:spcBef>
              <a:spcAft>
                <a:spcPts val="0"/>
              </a:spcAft>
              <a:buClr>
                <a:schemeClr val="dk1"/>
              </a:buClr>
              <a:buSzPts val="7483"/>
              <a:buChar char="•"/>
              <a:defRPr sz="7483"/>
            </a:lvl1pPr>
            <a:lvl2pPr marL="914400" lvl="1" indent="-644398" algn="l">
              <a:lnSpc>
                <a:spcPct val="90000"/>
              </a:lnSpc>
              <a:spcBef>
                <a:spcPts val="1169"/>
              </a:spcBef>
              <a:spcAft>
                <a:spcPts val="0"/>
              </a:spcAft>
              <a:buClr>
                <a:schemeClr val="dk1"/>
              </a:buClr>
              <a:buSzPts val="6548"/>
              <a:buChar char="•"/>
              <a:defRPr sz="6548"/>
            </a:lvl2pPr>
            <a:lvl3pPr marL="1371600" lvl="2" indent="-584962" algn="l">
              <a:lnSpc>
                <a:spcPct val="90000"/>
              </a:lnSpc>
              <a:spcBef>
                <a:spcPts val="1169"/>
              </a:spcBef>
              <a:spcAft>
                <a:spcPts val="0"/>
              </a:spcAft>
              <a:buClr>
                <a:schemeClr val="dk1"/>
              </a:buClr>
              <a:buSzPts val="5612"/>
              <a:buChar char="•"/>
              <a:defRPr sz="5612"/>
            </a:lvl3pPr>
            <a:lvl4pPr marL="1828800" lvl="3" indent="-525589" algn="l">
              <a:lnSpc>
                <a:spcPct val="90000"/>
              </a:lnSpc>
              <a:spcBef>
                <a:spcPts val="1169"/>
              </a:spcBef>
              <a:spcAft>
                <a:spcPts val="0"/>
              </a:spcAft>
              <a:buClr>
                <a:schemeClr val="dk1"/>
              </a:buClr>
              <a:buSzPts val="4677"/>
              <a:buChar char="•"/>
              <a:defRPr sz="4677"/>
            </a:lvl4pPr>
            <a:lvl5pPr marL="2286000" lvl="4" indent="-525589" algn="l">
              <a:lnSpc>
                <a:spcPct val="90000"/>
              </a:lnSpc>
              <a:spcBef>
                <a:spcPts val="1169"/>
              </a:spcBef>
              <a:spcAft>
                <a:spcPts val="0"/>
              </a:spcAft>
              <a:buClr>
                <a:schemeClr val="dk1"/>
              </a:buClr>
              <a:buSzPts val="4677"/>
              <a:buChar char="•"/>
              <a:defRPr sz="4677"/>
            </a:lvl5pPr>
            <a:lvl6pPr marL="2743200" lvl="5" indent="-525589" algn="l">
              <a:lnSpc>
                <a:spcPct val="90000"/>
              </a:lnSpc>
              <a:spcBef>
                <a:spcPts val="1169"/>
              </a:spcBef>
              <a:spcAft>
                <a:spcPts val="0"/>
              </a:spcAft>
              <a:buClr>
                <a:schemeClr val="dk1"/>
              </a:buClr>
              <a:buSzPts val="4677"/>
              <a:buChar char="•"/>
              <a:defRPr sz="4677"/>
            </a:lvl6pPr>
            <a:lvl7pPr marL="3200400" lvl="6" indent="-525589" algn="l">
              <a:lnSpc>
                <a:spcPct val="90000"/>
              </a:lnSpc>
              <a:spcBef>
                <a:spcPts val="1169"/>
              </a:spcBef>
              <a:spcAft>
                <a:spcPts val="0"/>
              </a:spcAft>
              <a:buClr>
                <a:schemeClr val="dk1"/>
              </a:buClr>
              <a:buSzPts val="4677"/>
              <a:buChar char="•"/>
              <a:defRPr sz="4677"/>
            </a:lvl7pPr>
            <a:lvl8pPr marL="3657600" lvl="7" indent="-525589" algn="l">
              <a:lnSpc>
                <a:spcPct val="90000"/>
              </a:lnSpc>
              <a:spcBef>
                <a:spcPts val="1169"/>
              </a:spcBef>
              <a:spcAft>
                <a:spcPts val="0"/>
              </a:spcAft>
              <a:buClr>
                <a:schemeClr val="dk1"/>
              </a:buClr>
              <a:buSzPts val="4677"/>
              <a:buChar char="•"/>
              <a:defRPr sz="4677"/>
            </a:lvl8pPr>
            <a:lvl9pPr marL="4114800" lvl="8" indent="-525589" algn="l">
              <a:lnSpc>
                <a:spcPct val="90000"/>
              </a:lnSpc>
              <a:spcBef>
                <a:spcPts val="1169"/>
              </a:spcBef>
              <a:spcAft>
                <a:spcPts val="0"/>
              </a:spcAft>
              <a:buClr>
                <a:schemeClr val="dk1"/>
              </a:buClr>
              <a:buSzPts val="4677"/>
              <a:buChar char="•"/>
              <a:defRPr sz="4677"/>
            </a:lvl9pPr>
          </a:lstStyle>
          <a:p>
            <a:endParaRPr/>
          </a:p>
        </p:txBody>
      </p:sp>
      <p:sp>
        <p:nvSpPr>
          <p:cNvPr id="57" name="Google Shape;57;p10"/>
          <p:cNvSpPr txBox="1">
            <a:spLocks noGrp="1"/>
          </p:cNvSpPr>
          <p:nvPr>
            <p:ph type="body" idx="2"/>
          </p:nvPr>
        </p:nvSpPr>
        <p:spPr>
          <a:xfrm>
            <a:off x="1472909" y="9082564"/>
            <a:ext cx="6896776" cy="16826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3742"/>
              <a:buNone/>
              <a:defRPr sz="3741"/>
            </a:lvl1pPr>
            <a:lvl2pPr marL="914400" lvl="1" indent="-228600" algn="l">
              <a:lnSpc>
                <a:spcPct val="90000"/>
              </a:lnSpc>
              <a:spcBef>
                <a:spcPts val="1169"/>
              </a:spcBef>
              <a:spcAft>
                <a:spcPts val="0"/>
              </a:spcAft>
              <a:buClr>
                <a:schemeClr val="dk1"/>
              </a:buClr>
              <a:buSzPts val="3274"/>
              <a:buNone/>
              <a:defRPr sz="3274"/>
            </a:lvl2pPr>
            <a:lvl3pPr marL="1371600" lvl="2" indent="-228600" algn="l">
              <a:lnSpc>
                <a:spcPct val="90000"/>
              </a:lnSpc>
              <a:spcBef>
                <a:spcPts val="1169"/>
              </a:spcBef>
              <a:spcAft>
                <a:spcPts val="0"/>
              </a:spcAft>
              <a:buClr>
                <a:schemeClr val="dk1"/>
              </a:buClr>
              <a:buSzPts val="2806"/>
              <a:buNone/>
              <a:defRPr sz="2806"/>
            </a:lvl3pPr>
            <a:lvl4pPr marL="1828800" lvl="3" indent="-228600" algn="l">
              <a:lnSpc>
                <a:spcPct val="90000"/>
              </a:lnSpc>
              <a:spcBef>
                <a:spcPts val="1169"/>
              </a:spcBef>
              <a:spcAft>
                <a:spcPts val="0"/>
              </a:spcAft>
              <a:buClr>
                <a:schemeClr val="dk1"/>
              </a:buClr>
              <a:buSzPts val="2339"/>
              <a:buNone/>
              <a:defRPr sz="2339"/>
            </a:lvl4pPr>
            <a:lvl5pPr marL="2286000" lvl="4" indent="-228600" algn="l">
              <a:lnSpc>
                <a:spcPct val="90000"/>
              </a:lnSpc>
              <a:spcBef>
                <a:spcPts val="1169"/>
              </a:spcBef>
              <a:spcAft>
                <a:spcPts val="0"/>
              </a:spcAft>
              <a:buClr>
                <a:schemeClr val="dk1"/>
              </a:buClr>
              <a:buSzPts val="2339"/>
              <a:buNone/>
              <a:defRPr sz="2339"/>
            </a:lvl5pPr>
            <a:lvl6pPr marL="2743200" lvl="5" indent="-228600" algn="l">
              <a:lnSpc>
                <a:spcPct val="90000"/>
              </a:lnSpc>
              <a:spcBef>
                <a:spcPts val="1169"/>
              </a:spcBef>
              <a:spcAft>
                <a:spcPts val="0"/>
              </a:spcAft>
              <a:buClr>
                <a:schemeClr val="dk1"/>
              </a:buClr>
              <a:buSzPts val="2339"/>
              <a:buNone/>
              <a:defRPr sz="2339"/>
            </a:lvl6pPr>
            <a:lvl7pPr marL="3200400" lvl="6" indent="-228600" algn="l">
              <a:lnSpc>
                <a:spcPct val="90000"/>
              </a:lnSpc>
              <a:spcBef>
                <a:spcPts val="1169"/>
              </a:spcBef>
              <a:spcAft>
                <a:spcPts val="0"/>
              </a:spcAft>
              <a:buClr>
                <a:schemeClr val="dk1"/>
              </a:buClr>
              <a:buSzPts val="2339"/>
              <a:buNone/>
              <a:defRPr sz="2339"/>
            </a:lvl7pPr>
            <a:lvl8pPr marL="3657600" lvl="7" indent="-228600" algn="l">
              <a:lnSpc>
                <a:spcPct val="90000"/>
              </a:lnSpc>
              <a:spcBef>
                <a:spcPts val="1169"/>
              </a:spcBef>
              <a:spcAft>
                <a:spcPts val="0"/>
              </a:spcAft>
              <a:buClr>
                <a:schemeClr val="dk1"/>
              </a:buClr>
              <a:buSzPts val="2339"/>
              <a:buNone/>
              <a:defRPr sz="2339"/>
            </a:lvl8pPr>
            <a:lvl9pPr marL="4114800" lvl="8" indent="-228600" algn="l">
              <a:lnSpc>
                <a:spcPct val="90000"/>
              </a:lnSpc>
              <a:spcBef>
                <a:spcPts val="1169"/>
              </a:spcBef>
              <a:spcAft>
                <a:spcPts val="0"/>
              </a:spcAft>
              <a:buClr>
                <a:schemeClr val="dk1"/>
              </a:buClr>
              <a:buSzPts val="2339"/>
              <a:buNone/>
              <a:defRPr sz="2339"/>
            </a:lvl9pPr>
          </a:lstStyle>
          <a:p>
            <a:endParaRPr/>
          </a:p>
        </p:txBody>
      </p:sp>
      <p:sp>
        <p:nvSpPr>
          <p:cNvPr id="58" name="Google Shape;58;p10"/>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472909" y="2018348"/>
            <a:ext cx="6896776" cy="70642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483"/>
              <a:buFont typeface="Calibri"/>
              <a:buNone/>
              <a:defRPr sz="748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9090826" y="4359077"/>
            <a:ext cx="10825460" cy="21515024"/>
          </a:xfrm>
          <a:prstGeom prst="rect">
            <a:avLst/>
          </a:prstGeom>
          <a:noFill/>
          <a:ln>
            <a:noFill/>
          </a:ln>
        </p:spPr>
      </p:sp>
      <p:sp>
        <p:nvSpPr>
          <p:cNvPr id="64" name="Google Shape;64;p11"/>
          <p:cNvSpPr txBox="1">
            <a:spLocks noGrp="1"/>
          </p:cNvSpPr>
          <p:nvPr>
            <p:ph type="body" idx="1"/>
          </p:nvPr>
        </p:nvSpPr>
        <p:spPr>
          <a:xfrm>
            <a:off x="1472909" y="9082564"/>
            <a:ext cx="6896776" cy="16826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3742"/>
              <a:buNone/>
              <a:defRPr sz="3741"/>
            </a:lvl1pPr>
            <a:lvl2pPr marL="914400" lvl="1" indent="-228600" algn="l">
              <a:lnSpc>
                <a:spcPct val="90000"/>
              </a:lnSpc>
              <a:spcBef>
                <a:spcPts val="1169"/>
              </a:spcBef>
              <a:spcAft>
                <a:spcPts val="0"/>
              </a:spcAft>
              <a:buClr>
                <a:schemeClr val="dk1"/>
              </a:buClr>
              <a:buSzPts val="3274"/>
              <a:buNone/>
              <a:defRPr sz="3274"/>
            </a:lvl2pPr>
            <a:lvl3pPr marL="1371600" lvl="2" indent="-228600" algn="l">
              <a:lnSpc>
                <a:spcPct val="90000"/>
              </a:lnSpc>
              <a:spcBef>
                <a:spcPts val="1169"/>
              </a:spcBef>
              <a:spcAft>
                <a:spcPts val="0"/>
              </a:spcAft>
              <a:buClr>
                <a:schemeClr val="dk1"/>
              </a:buClr>
              <a:buSzPts val="2806"/>
              <a:buNone/>
              <a:defRPr sz="2806"/>
            </a:lvl3pPr>
            <a:lvl4pPr marL="1828800" lvl="3" indent="-228600" algn="l">
              <a:lnSpc>
                <a:spcPct val="90000"/>
              </a:lnSpc>
              <a:spcBef>
                <a:spcPts val="1169"/>
              </a:spcBef>
              <a:spcAft>
                <a:spcPts val="0"/>
              </a:spcAft>
              <a:buClr>
                <a:schemeClr val="dk1"/>
              </a:buClr>
              <a:buSzPts val="2339"/>
              <a:buNone/>
              <a:defRPr sz="2339"/>
            </a:lvl4pPr>
            <a:lvl5pPr marL="2286000" lvl="4" indent="-228600" algn="l">
              <a:lnSpc>
                <a:spcPct val="90000"/>
              </a:lnSpc>
              <a:spcBef>
                <a:spcPts val="1169"/>
              </a:spcBef>
              <a:spcAft>
                <a:spcPts val="0"/>
              </a:spcAft>
              <a:buClr>
                <a:schemeClr val="dk1"/>
              </a:buClr>
              <a:buSzPts val="2339"/>
              <a:buNone/>
              <a:defRPr sz="2339"/>
            </a:lvl5pPr>
            <a:lvl6pPr marL="2743200" lvl="5" indent="-228600" algn="l">
              <a:lnSpc>
                <a:spcPct val="90000"/>
              </a:lnSpc>
              <a:spcBef>
                <a:spcPts val="1169"/>
              </a:spcBef>
              <a:spcAft>
                <a:spcPts val="0"/>
              </a:spcAft>
              <a:buClr>
                <a:schemeClr val="dk1"/>
              </a:buClr>
              <a:buSzPts val="2339"/>
              <a:buNone/>
              <a:defRPr sz="2339"/>
            </a:lvl6pPr>
            <a:lvl7pPr marL="3200400" lvl="6" indent="-228600" algn="l">
              <a:lnSpc>
                <a:spcPct val="90000"/>
              </a:lnSpc>
              <a:spcBef>
                <a:spcPts val="1169"/>
              </a:spcBef>
              <a:spcAft>
                <a:spcPts val="0"/>
              </a:spcAft>
              <a:buClr>
                <a:schemeClr val="dk1"/>
              </a:buClr>
              <a:buSzPts val="2339"/>
              <a:buNone/>
              <a:defRPr sz="2339"/>
            </a:lvl7pPr>
            <a:lvl8pPr marL="3657600" lvl="7" indent="-228600" algn="l">
              <a:lnSpc>
                <a:spcPct val="90000"/>
              </a:lnSpc>
              <a:spcBef>
                <a:spcPts val="1169"/>
              </a:spcBef>
              <a:spcAft>
                <a:spcPts val="0"/>
              </a:spcAft>
              <a:buClr>
                <a:schemeClr val="dk1"/>
              </a:buClr>
              <a:buSzPts val="2339"/>
              <a:buNone/>
              <a:defRPr sz="2339"/>
            </a:lvl8pPr>
            <a:lvl9pPr marL="4114800" lvl="8" indent="-228600" algn="l">
              <a:lnSpc>
                <a:spcPct val="90000"/>
              </a:lnSpc>
              <a:spcBef>
                <a:spcPts val="1169"/>
              </a:spcBef>
              <a:spcAft>
                <a:spcPts val="0"/>
              </a:spcAft>
              <a:buClr>
                <a:schemeClr val="dk1"/>
              </a:buClr>
              <a:buSzPts val="2339"/>
              <a:buNone/>
              <a:defRPr sz="2339"/>
            </a:lvl9pPr>
          </a:lstStyle>
          <a:p>
            <a:endParaRPr/>
          </a:p>
        </p:txBody>
      </p:sp>
      <p:sp>
        <p:nvSpPr>
          <p:cNvPr id="65" name="Google Shape;65;p11"/>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470124" y="1611882"/>
            <a:ext cx="18443377" cy="585180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0289"/>
              <a:buFont typeface="Calibri"/>
              <a:buNone/>
              <a:defRPr sz="10289"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1470124" y="8059374"/>
            <a:ext cx="18443377" cy="19209345"/>
          </a:xfrm>
          <a:prstGeom prst="rect">
            <a:avLst/>
          </a:prstGeom>
          <a:noFill/>
          <a:ln>
            <a:noFill/>
          </a:ln>
        </p:spPr>
        <p:txBody>
          <a:bodyPr spcFirstLastPara="1" wrap="square" lIns="91425" tIns="45700" rIns="91425" bIns="45700" anchor="t" anchorCtr="0">
            <a:normAutofit/>
          </a:bodyPr>
          <a:lstStyle>
            <a:lvl1pPr marL="457200" marR="0" lvl="0" indent="-644398" algn="l" rtl="0">
              <a:lnSpc>
                <a:spcPct val="90000"/>
              </a:lnSpc>
              <a:spcBef>
                <a:spcPts val="2339"/>
              </a:spcBef>
              <a:spcAft>
                <a:spcPts val="0"/>
              </a:spcAft>
              <a:buClr>
                <a:schemeClr val="dk1"/>
              </a:buClr>
              <a:buSzPts val="6548"/>
              <a:buFont typeface="Arial"/>
              <a:buChar char="•"/>
              <a:defRPr sz="6548" b="0" i="0" u="none" strike="noStrike" cap="none">
                <a:solidFill>
                  <a:schemeClr val="dk1"/>
                </a:solidFill>
                <a:latin typeface="Calibri"/>
                <a:ea typeface="Calibri"/>
                <a:cs typeface="Calibri"/>
                <a:sym typeface="Calibri"/>
              </a:defRPr>
            </a:lvl1pPr>
            <a:lvl2pPr marL="914400" marR="0" lvl="1" indent="-584962" algn="l" rtl="0">
              <a:lnSpc>
                <a:spcPct val="90000"/>
              </a:lnSpc>
              <a:spcBef>
                <a:spcPts val="1169"/>
              </a:spcBef>
              <a:spcAft>
                <a:spcPts val="0"/>
              </a:spcAft>
              <a:buClr>
                <a:schemeClr val="dk1"/>
              </a:buClr>
              <a:buSzPts val="5612"/>
              <a:buFont typeface="Arial"/>
              <a:buChar char="•"/>
              <a:defRPr sz="5612" b="0" i="0" u="none" strike="noStrike" cap="none">
                <a:solidFill>
                  <a:schemeClr val="dk1"/>
                </a:solidFill>
                <a:latin typeface="Calibri"/>
                <a:ea typeface="Calibri"/>
                <a:cs typeface="Calibri"/>
                <a:sym typeface="Calibri"/>
              </a:defRPr>
            </a:lvl2pPr>
            <a:lvl3pPr marL="1371600" marR="0" lvl="2" indent="-525589" algn="l" rtl="0">
              <a:lnSpc>
                <a:spcPct val="90000"/>
              </a:lnSpc>
              <a:spcBef>
                <a:spcPts val="1169"/>
              </a:spcBef>
              <a:spcAft>
                <a:spcPts val="0"/>
              </a:spcAft>
              <a:buClr>
                <a:schemeClr val="dk1"/>
              </a:buClr>
              <a:buSzPts val="4677"/>
              <a:buFont typeface="Arial"/>
              <a:buChar char="•"/>
              <a:defRPr sz="4677" b="0" i="0" u="none" strike="noStrike" cap="none">
                <a:solidFill>
                  <a:schemeClr val="dk1"/>
                </a:solidFill>
                <a:latin typeface="Calibri"/>
                <a:ea typeface="Calibri"/>
                <a:cs typeface="Calibri"/>
                <a:sym typeface="Calibri"/>
              </a:defRPr>
            </a:lvl3pPr>
            <a:lvl4pPr marL="1828800" marR="0" lvl="3"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4pPr>
            <a:lvl5pPr marL="2286000" marR="0" lvl="4"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5pPr>
            <a:lvl6pPr marL="2743200" marR="0" lvl="5"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6pPr>
            <a:lvl7pPr marL="3200400" marR="0" lvl="6"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7pPr>
            <a:lvl8pPr marL="3657600" marR="0" lvl="7"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8pPr>
            <a:lvl9pPr marL="4114800" marR="0" lvl="8" indent="-495871" algn="l" rtl="0">
              <a:lnSpc>
                <a:spcPct val="90000"/>
              </a:lnSpc>
              <a:spcBef>
                <a:spcPts val="1169"/>
              </a:spcBef>
              <a:spcAft>
                <a:spcPts val="0"/>
              </a:spcAft>
              <a:buClr>
                <a:schemeClr val="dk1"/>
              </a:buClr>
              <a:buSzPts val="4209"/>
              <a:buFont typeface="Arial"/>
              <a:buChar char="•"/>
              <a:defRPr sz="4209"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470124" y="28060644"/>
            <a:ext cx="4811316" cy="16118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7083326" y="28060644"/>
            <a:ext cx="7216973" cy="16118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280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5102185" y="28060644"/>
            <a:ext cx="4811316" cy="16118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806"/>
              <a:buFont typeface="Arial"/>
              <a:buNone/>
              <a:defRPr sz="28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10794462" y="7774584"/>
            <a:ext cx="828391" cy="82839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155176" y="5181970"/>
            <a:ext cx="20893353" cy="2106447"/>
          </a:xfrm>
          <a:prstGeom prst="flowChartTerminator">
            <a:avLst/>
          </a:prstGeom>
          <a:gradFill>
            <a:gsLst>
              <a:gs pos="0">
                <a:srgbClr val="92003F"/>
              </a:gs>
              <a:gs pos="100000">
                <a:srgbClr val="EA0064"/>
              </a:gs>
            </a:gsLst>
            <a:lin ang="269863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1"/>
          <p:cNvSpPr txBox="1"/>
          <p:nvPr/>
        </p:nvSpPr>
        <p:spPr>
          <a:xfrm>
            <a:off x="883890" y="5600595"/>
            <a:ext cx="19500909"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600"/>
              <a:buFont typeface="Arial"/>
              <a:buNone/>
            </a:pPr>
            <a:r>
              <a:rPr lang="en-US" sz="8800" b="1" i="0" u="none" strike="noStrike" cap="none" dirty="0" err="1">
                <a:solidFill>
                  <a:schemeClr val="lt1"/>
                </a:solidFill>
                <a:latin typeface="Roboto Condensed"/>
                <a:ea typeface="Roboto Condensed"/>
                <a:cs typeface="Roboto Condensed"/>
                <a:sym typeface="Roboto Condensed"/>
              </a:rPr>
              <a:t>LifeGuardian</a:t>
            </a:r>
            <a:r>
              <a:rPr lang="en-US" sz="8800" b="1" i="0" u="none" strike="noStrike" cap="none" dirty="0">
                <a:solidFill>
                  <a:schemeClr val="lt1"/>
                </a:solidFill>
                <a:latin typeface="Roboto Condensed"/>
                <a:ea typeface="Roboto Condensed"/>
                <a:cs typeface="Roboto Condensed"/>
                <a:sym typeface="Roboto Condensed"/>
              </a:rPr>
              <a:t>: A Smart Bracelet for Elderly</a:t>
            </a:r>
          </a:p>
        </p:txBody>
      </p:sp>
      <p:sp>
        <p:nvSpPr>
          <p:cNvPr id="103" name="Google Shape;103;p1"/>
          <p:cNvSpPr/>
          <p:nvPr/>
        </p:nvSpPr>
        <p:spPr>
          <a:xfrm>
            <a:off x="1008974" y="7980880"/>
            <a:ext cx="9117749" cy="8943409"/>
          </a:xfrm>
          <a:prstGeom prst="rect">
            <a:avLst/>
          </a:prstGeom>
          <a:noFill/>
          <a:ln>
            <a:noFill/>
          </a:ln>
        </p:spPr>
        <p:txBody>
          <a:bodyPr spcFirstLastPara="1" wrap="square" lIns="274300" tIns="45700" rIns="274300"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B30D54"/>
                </a:solidFill>
                <a:latin typeface="Roboto Condensed"/>
                <a:ea typeface="Roboto Condensed"/>
                <a:cs typeface="Roboto Condensed"/>
                <a:sym typeface="Roboto Condensed"/>
              </a:rPr>
              <a:t>ABSTRACT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FF2D87"/>
                </a:solidFill>
                <a:latin typeface="Calibri"/>
                <a:ea typeface="Calibri"/>
                <a:cs typeface="Calibri"/>
                <a:sym typeface="Calibri"/>
              </a:rPr>
              <a:t>--------------------------------------------------------</a:t>
            </a:r>
            <a:endParaRPr sz="2800" b="1" i="0" u="none" strike="noStrike" cap="none" dirty="0">
              <a:solidFill>
                <a:srgbClr val="FF2D87"/>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This study explores IoT's role in monitoring and improving well-being. It assesses health bracelets' effectiveness in tracking vital signs and activity, evaluates their impact on health outcomes, and identifies limitations. The study combines data analysis and qualitative research to create an Arduino device using IoT and sensors. Results show </a:t>
            </a:r>
            <a:r>
              <a:rPr lang="en-US" sz="2400" dirty="0" err="1">
                <a:solidFill>
                  <a:schemeClr val="tx1"/>
                </a:solidFill>
                <a:latin typeface="Times New Roman" panose="02020603050405020304" pitchFamily="18" charset="0"/>
                <a:ea typeface="Calibri"/>
                <a:cs typeface="Times New Roman" panose="02020603050405020304" pitchFamily="18" charset="0"/>
                <a:sym typeface="Calibri"/>
              </a:rPr>
              <a:t>LifeGuardian</a:t>
            </a: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 accurately measures vital signs and improves health activity levels. Further research is needed to address limitations and improve future bracelet designs. This study contributes to knowledge on </a:t>
            </a:r>
            <a:r>
              <a:rPr lang="en-US" sz="2400" dirty="0" err="1">
                <a:solidFill>
                  <a:schemeClr val="tx1"/>
                </a:solidFill>
                <a:latin typeface="Times New Roman" panose="02020603050405020304" pitchFamily="18" charset="0"/>
                <a:ea typeface="Calibri"/>
                <a:cs typeface="Times New Roman" panose="02020603050405020304" pitchFamily="18" charset="0"/>
                <a:sym typeface="Calibri"/>
              </a:rPr>
              <a:t>LifeGuardian</a:t>
            </a: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 and offers insights for researchers, practitioners, and developers.</a:t>
            </a:r>
          </a:p>
          <a:p>
            <a:pPr marL="0" marR="0" lvl="0" indent="0" algn="just" rtl="0">
              <a:lnSpc>
                <a:spcPct val="100000"/>
              </a:lnSpc>
              <a:spcBef>
                <a:spcPts val="0"/>
              </a:spcBef>
              <a:spcAft>
                <a:spcPts val="0"/>
              </a:spcAft>
              <a:buClr>
                <a:srgbClr val="000000"/>
              </a:buClr>
              <a:buSzPts val="2400"/>
              <a:buFont typeface="Arial"/>
              <a:buNone/>
            </a:pPr>
            <a:endParaRPr sz="2400" dirty="0">
              <a:solidFill>
                <a:srgbClr val="BFBFBF"/>
              </a:solidFill>
              <a:latin typeface="Calibri"/>
              <a:ea typeface="Calibri"/>
              <a:cs typeface="Calibri"/>
              <a:sym typeface="Calibri"/>
            </a:endParaRPr>
          </a:p>
        </p:txBody>
      </p:sp>
      <p:sp>
        <p:nvSpPr>
          <p:cNvPr id="104" name="Google Shape;104;p1"/>
          <p:cNvSpPr/>
          <p:nvPr/>
        </p:nvSpPr>
        <p:spPr>
          <a:xfrm>
            <a:off x="978332" y="12837418"/>
            <a:ext cx="9179031" cy="4752031"/>
          </a:xfrm>
          <a:prstGeom prst="rect">
            <a:avLst/>
          </a:prstGeom>
          <a:noFill/>
          <a:ln>
            <a:noFill/>
          </a:ln>
        </p:spPr>
        <p:txBody>
          <a:bodyPr spcFirstLastPara="1" wrap="square" lIns="274300" tIns="45700" rIns="274300"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B30D54"/>
                </a:solidFill>
                <a:latin typeface="Roboto Condensed"/>
                <a:ea typeface="Roboto Condensed"/>
                <a:cs typeface="Roboto Condensed"/>
                <a:sym typeface="Roboto Condensed"/>
              </a:rPr>
              <a:t>OBJECTIVE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FF2D87"/>
                </a:solidFill>
                <a:latin typeface="Calibri"/>
                <a:ea typeface="Calibri"/>
                <a:cs typeface="Calibri"/>
                <a:sym typeface="Calibri"/>
              </a:rPr>
              <a:t>--------------------------------------------------------</a:t>
            </a:r>
            <a:endParaRPr sz="2400" dirty="0">
              <a:solidFill>
                <a:srgbClr val="BFBFBF"/>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Arial"/>
              <a:buNone/>
            </a:pPr>
            <a:endParaRPr sz="2400" dirty="0">
              <a:solidFill>
                <a:srgbClr val="BFBFBF"/>
              </a:solidFill>
              <a:latin typeface="Calibri"/>
              <a:ea typeface="Calibri"/>
              <a:cs typeface="Calibri"/>
              <a:sym typeface="Calibri"/>
            </a:endParaRPr>
          </a:p>
        </p:txBody>
      </p:sp>
      <p:sp>
        <p:nvSpPr>
          <p:cNvPr id="105" name="Google Shape;105;p1"/>
          <p:cNvSpPr/>
          <p:nvPr/>
        </p:nvSpPr>
        <p:spPr>
          <a:xfrm>
            <a:off x="11566105" y="7831579"/>
            <a:ext cx="8515971" cy="2883738"/>
          </a:xfrm>
          <a:prstGeom prst="rect">
            <a:avLst/>
          </a:prstGeom>
          <a:noFill/>
          <a:ln>
            <a:noFill/>
          </a:ln>
        </p:spPr>
        <p:txBody>
          <a:bodyPr spcFirstLastPara="1" wrap="square" lIns="274300" tIns="45700" rIns="274300"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dirty="0">
                <a:solidFill>
                  <a:srgbClr val="294983"/>
                </a:solidFill>
                <a:latin typeface="Roboto Condensed"/>
                <a:ea typeface="Roboto Condensed"/>
                <a:cs typeface="Roboto Condensed"/>
                <a:sym typeface="Roboto Condensed"/>
              </a:rPr>
              <a:t>RESULTS &amp; DISCUSSION</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r>
              <a:rPr lang="en-US" sz="2200" dirty="0">
                <a:solidFill>
                  <a:schemeClr val="tx1"/>
                </a:solidFill>
                <a:latin typeface="Times New Roman" panose="02020603050405020304" pitchFamily="18" charset="0"/>
                <a:ea typeface="Calibri"/>
                <a:cs typeface="Times New Roman" panose="02020603050405020304" pitchFamily="18" charset="0"/>
                <a:sym typeface="Calibri"/>
              </a:rPr>
              <a:t>Our innovation is a smart health monitoring bracelet that caters to users of all age, providing the real-time health monitoring. This bracelet addresses the need for continuous health tracking and promotes proactive health management by accurately monitoring vital signs and providing real-time data, the bracelet enables individuals to actively monitor and manage their health. From time to time we will evaluate its efficiency to ensure its effectiveness and implement any necessary enhancements and to fulfill wearer satisfaction</a:t>
            </a:r>
          </a:p>
          <a:p>
            <a:pPr marL="0" marR="0" lvl="0" indent="0" algn="just" rtl="0">
              <a:lnSpc>
                <a:spcPct val="100000"/>
              </a:lnSpc>
              <a:spcBef>
                <a:spcPts val="0"/>
              </a:spcBef>
              <a:spcAft>
                <a:spcPts val="0"/>
              </a:spcAft>
              <a:buClr>
                <a:schemeClr val="dk1"/>
              </a:buClr>
              <a:buSzPts val="1100"/>
              <a:buFont typeface="Arial"/>
              <a:buNone/>
            </a:pPr>
            <a:endParaRPr sz="2400" dirty="0">
              <a:solidFill>
                <a:schemeClr val="dk2"/>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endParaRPr sz="2400" dirty="0">
              <a:solidFill>
                <a:schemeClr val="dk2"/>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Arial"/>
              <a:buNone/>
            </a:pPr>
            <a:endParaRPr sz="2400" dirty="0">
              <a:solidFill>
                <a:srgbClr val="BFBFBF"/>
              </a:solidFill>
              <a:latin typeface="Calibri"/>
              <a:ea typeface="Calibri"/>
              <a:cs typeface="Calibri"/>
              <a:sym typeface="Calibri"/>
            </a:endParaRPr>
          </a:p>
        </p:txBody>
      </p:sp>
      <p:sp>
        <p:nvSpPr>
          <p:cNvPr id="106" name="Google Shape;106;p1"/>
          <p:cNvSpPr/>
          <p:nvPr/>
        </p:nvSpPr>
        <p:spPr>
          <a:xfrm>
            <a:off x="11551518" y="11498783"/>
            <a:ext cx="8948800" cy="3398110"/>
          </a:xfrm>
          <a:prstGeom prst="rect">
            <a:avLst/>
          </a:prstGeom>
          <a:noFill/>
          <a:ln>
            <a:noFill/>
          </a:ln>
        </p:spPr>
        <p:txBody>
          <a:bodyPr spcFirstLastPara="1" wrap="square" lIns="274300" tIns="45700" rIns="274300"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dirty="0">
                <a:solidFill>
                  <a:srgbClr val="294983"/>
                </a:solidFill>
                <a:latin typeface="Roboto Condensed"/>
                <a:ea typeface="Roboto Condensed"/>
                <a:cs typeface="Roboto Condensed"/>
                <a:sym typeface="Roboto Condensed"/>
              </a:rPr>
              <a:t>USEFULNESS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The problem that we tried to solve is: </a:t>
            </a:r>
          </a:p>
          <a:p>
            <a:pPr marL="342900" marR="0" lvl="0" indent="-342900" algn="just" rtl="0">
              <a:lnSpc>
                <a:spcPct val="100000"/>
              </a:lnSpc>
              <a:spcBef>
                <a:spcPts val="0"/>
              </a:spcBef>
              <a:spcAft>
                <a:spcPts val="0"/>
              </a:spcAft>
              <a:buClr>
                <a:srgbClr val="000000"/>
              </a:buClr>
              <a:buSzPts val="2400"/>
              <a:buFont typeface="Arial" panose="020B0604020202020204" pitchFamily="34" charset="0"/>
              <a:buChar char="•"/>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Address the lack of continuous and real-time health monitoring for individuals.</a:t>
            </a:r>
          </a:p>
          <a:p>
            <a:pPr marL="342900" marR="0" lvl="0" indent="-342900" algn="just" rtl="0">
              <a:lnSpc>
                <a:spcPct val="100000"/>
              </a:lnSpc>
              <a:spcBef>
                <a:spcPts val="0"/>
              </a:spcBef>
              <a:spcAft>
                <a:spcPts val="0"/>
              </a:spcAft>
              <a:buClr>
                <a:srgbClr val="000000"/>
              </a:buClr>
              <a:buSzPts val="2400"/>
              <a:buFont typeface="Arial" panose="020B0604020202020204" pitchFamily="34" charset="0"/>
              <a:buChar char="•"/>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Enable remote monitoring and care for patients, particularly those with chronic conditions.</a:t>
            </a:r>
          </a:p>
          <a:p>
            <a:pPr marL="342900" marR="0" lvl="0" indent="-342900" algn="just" rtl="0">
              <a:lnSpc>
                <a:spcPct val="100000"/>
              </a:lnSpc>
              <a:spcBef>
                <a:spcPts val="0"/>
              </a:spcBef>
              <a:spcAft>
                <a:spcPts val="0"/>
              </a:spcAft>
              <a:buClr>
                <a:srgbClr val="000000"/>
              </a:buClr>
              <a:buSzPts val="2400"/>
              <a:buFont typeface="Arial" panose="020B0604020202020204" pitchFamily="34" charset="0"/>
              <a:buChar char="•"/>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Empower individuals to actively participate in their own healthcare management.</a:t>
            </a:r>
            <a:endParaRPr sz="2400" dirty="0">
              <a:solidFill>
                <a:srgbClr val="D8D8D8"/>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Arial"/>
              <a:buNone/>
            </a:pPr>
            <a:endParaRPr sz="2400" dirty="0">
              <a:solidFill>
                <a:srgbClr val="D8D8D8"/>
              </a:solidFill>
              <a:latin typeface="Calibri"/>
              <a:ea typeface="Calibri"/>
              <a:cs typeface="Calibri"/>
              <a:sym typeface="Calibri"/>
            </a:endParaRPr>
          </a:p>
        </p:txBody>
      </p:sp>
      <p:sp>
        <p:nvSpPr>
          <p:cNvPr id="107" name="Google Shape;107;p1"/>
          <p:cNvSpPr/>
          <p:nvPr/>
        </p:nvSpPr>
        <p:spPr>
          <a:xfrm>
            <a:off x="11566105" y="16562206"/>
            <a:ext cx="8948800" cy="3398110"/>
          </a:xfrm>
          <a:prstGeom prst="rect">
            <a:avLst/>
          </a:prstGeom>
          <a:noFill/>
          <a:ln>
            <a:noFill/>
          </a:ln>
        </p:spPr>
        <p:txBody>
          <a:bodyPr spcFirstLastPara="1" wrap="square" lIns="274300" tIns="45700" rIns="274300"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dirty="0">
                <a:solidFill>
                  <a:srgbClr val="294983"/>
                </a:solidFill>
                <a:latin typeface="Roboto Condensed"/>
                <a:ea typeface="Roboto Condensed"/>
                <a:cs typeface="Roboto Condensed"/>
                <a:sym typeface="Roboto Condensed"/>
              </a:rPr>
              <a:t>IMPACT / CONTRIBUTION TO SOCIETY</a:t>
            </a:r>
          </a:p>
          <a:p>
            <a:pPr marL="0" marR="0" lvl="0" indent="0" algn="l" rtl="0">
              <a:lnSpc>
                <a:spcPct val="100000"/>
              </a:lnSpc>
              <a:spcBef>
                <a:spcPts val="0"/>
              </a:spcBef>
              <a:spcAft>
                <a:spcPts val="0"/>
              </a:spcAft>
              <a:buClr>
                <a:srgbClr val="000000"/>
              </a:buClr>
              <a:buSzPts val="4000"/>
              <a:buFont typeface="Arial"/>
              <a:buNone/>
            </a:pPr>
            <a:endParaRPr sz="1400" b="0" i="0" u="none" strike="noStrike" cap="none" dirty="0">
              <a:solidFill>
                <a:srgbClr val="000000"/>
              </a:solidFill>
              <a:latin typeface="Arial"/>
              <a:ea typeface="Arial"/>
              <a:cs typeface="Arial"/>
              <a:sym typeface="Arial"/>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Provides real-time health data, promoting early detection and prevention of health issues.</a:t>
            </a:r>
            <a:endParaRPr lang="en-MY"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Improves healthcare efficiency by reducing the need for frequent in-person visits for routine check-ups.</a:t>
            </a:r>
            <a:endParaRPr lang="en-MY"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Enhances individual's ability to monitor and manage their own health.</a:t>
            </a:r>
            <a:endParaRPr lang="en-MY"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Empowers individuals to take control of their health and make informed decisions for better well-being.</a:t>
            </a:r>
            <a:endParaRPr lang="en-MY"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Supports the management of chronic conditions through continuous health monitoring.</a:t>
            </a:r>
            <a:endParaRPr lang="en-MY"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08" name="Google Shape;108;p1"/>
          <p:cNvSpPr/>
          <p:nvPr/>
        </p:nvSpPr>
        <p:spPr>
          <a:xfrm>
            <a:off x="11587492" y="22022152"/>
            <a:ext cx="8948800" cy="3398110"/>
          </a:xfrm>
          <a:prstGeom prst="rect">
            <a:avLst/>
          </a:prstGeom>
          <a:noFill/>
          <a:ln>
            <a:noFill/>
          </a:ln>
        </p:spPr>
        <p:txBody>
          <a:bodyPr spcFirstLastPara="1" wrap="square" lIns="274300" tIns="45700" rIns="274300"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Pts val="4000"/>
              <a:buFont typeface="Arial"/>
              <a:buNone/>
              <a:tabLst/>
              <a:defRPr/>
            </a:pPr>
            <a:r>
              <a:rPr kumimoji="0" lang="en-US" sz="2400" b="1" i="0" u="none" strike="noStrike" kern="0" cap="none" spc="0" normalizeH="0" baseline="0" noProof="0" dirty="0">
                <a:ln>
                  <a:noFill/>
                </a:ln>
                <a:solidFill>
                  <a:srgbClr val="294983"/>
                </a:solidFill>
                <a:effectLst/>
                <a:uLnTx/>
                <a:uFillTx/>
                <a:latin typeface="Times New Roman" panose="02020603050405020304" pitchFamily="18" charset="0"/>
                <a:ea typeface="Roboto Condensed"/>
                <a:cs typeface="Times New Roman" panose="02020603050405020304" pitchFamily="18" charset="0"/>
                <a:sym typeface="Roboto Condensed"/>
              </a:rPr>
              <a:t>VALUE ADDED / COMMERCIALIZATION </a:t>
            </a:r>
          </a:p>
          <a:p>
            <a:pPr marL="0" marR="0" lvl="0" indent="0" algn="just" defTabSz="914400" rtl="0" eaLnBrk="1" fontAlgn="auto" latinLnBrk="0" hangingPunct="1">
              <a:lnSpc>
                <a:spcPct val="100000"/>
              </a:lnSpc>
              <a:spcBef>
                <a:spcPts val="0"/>
              </a:spcBef>
              <a:spcAft>
                <a:spcPts val="0"/>
              </a:spcAft>
              <a:buClr>
                <a:srgbClr val="000000"/>
              </a:buClr>
              <a:buSzPts val="4000"/>
              <a:buFont typeface="Arial"/>
              <a:buNone/>
              <a:tabLst/>
              <a:defRPr/>
            </a:pP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342900" lvl="0" indent="-342900" algn="just">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Real-time health monitoring: Utilizing a heart rate sensor for accurate and precise monitoring of the wearer's heartbeat.</a:t>
            </a:r>
            <a:endParaRPr lang="en-MY"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Fall detection: Capable of identifying and detecting instances when the wearer experiences a fall.</a:t>
            </a:r>
            <a:endParaRPr lang="en-MY"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Emergency button: Sending instant notifications to the connected mobile phone upon activation of the emergency button on the bracelet.</a:t>
            </a:r>
            <a:endParaRPr lang="en-MY"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MY"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grpSp>
        <p:nvGrpSpPr>
          <p:cNvPr id="112" name="Google Shape;112;p1"/>
          <p:cNvGrpSpPr/>
          <p:nvPr/>
        </p:nvGrpSpPr>
        <p:grpSpPr>
          <a:xfrm>
            <a:off x="10981048" y="7897584"/>
            <a:ext cx="455250" cy="518966"/>
            <a:chOff x="2500709" y="1899412"/>
            <a:chExt cx="557563" cy="635599"/>
          </a:xfrm>
        </p:grpSpPr>
        <p:sp>
          <p:nvSpPr>
            <p:cNvPr id="113" name="Google Shape;113;p1"/>
            <p:cNvSpPr/>
            <p:nvPr/>
          </p:nvSpPr>
          <p:spPr>
            <a:xfrm>
              <a:off x="2734851" y="1899412"/>
              <a:ext cx="89244" cy="74358"/>
            </a:xfrm>
            <a:custGeom>
              <a:avLst/>
              <a:gdLst/>
              <a:ahLst/>
              <a:cxnLst/>
              <a:rect l="l" t="t" r="r" b="b"/>
              <a:pathLst>
                <a:path w="2548" h="2123" extrusionOk="0">
                  <a:moveTo>
                    <a:pt x="1062" y="0"/>
                  </a:moveTo>
                  <a:lnTo>
                    <a:pt x="1" y="2122"/>
                  </a:lnTo>
                  <a:lnTo>
                    <a:pt x="2548" y="2122"/>
                  </a:lnTo>
                  <a:lnTo>
                    <a:pt x="148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4" name="Google Shape;114;p1"/>
            <p:cNvSpPr/>
            <p:nvPr/>
          </p:nvSpPr>
          <p:spPr>
            <a:xfrm>
              <a:off x="2586170" y="2010896"/>
              <a:ext cx="173514" cy="172253"/>
            </a:xfrm>
            <a:custGeom>
              <a:avLst/>
              <a:gdLst/>
              <a:ahLst/>
              <a:cxnLst/>
              <a:rect l="l" t="t" r="r" b="b"/>
              <a:pathLst>
                <a:path w="4954" h="4918" extrusionOk="0">
                  <a:moveTo>
                    <a:pt x="1" y="1"/>
                  </a:moveTo>
                  <a:lnTo>
                    <a:pt x="4882" y="4918"/>
                  </a:lnTo>
                  <a:lnTo>
                    <a:pt x="4953" y="4776"/>
                  </a:lnTo>
                  <a:lnTo>
                    <a:pt x="30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1"/>
            <p:cNvSpPr/>
            <p:nvPr/>
          </p:nvSpPr>
          <p:spPr>
            <a:xfrm>
              <a:off x="2799297" y="2010896"/>
              <a:ext cx="173479" cy="172253"/>
            </a:xfrm>
            <a:custGeom>
              <a:avLst/>
              <a:gdLst/>
              <a:ahLst/>
              <a:cxnLst/>
              <a:rect l="l" t="t" r="r" b="b"/>
              <a:pathLst>
                <a:path w="4953" h="4918" extrusionOk="0">
                  <a:moveTo>
                    <a:pt x="1910" y="1"/>
                  </a:moveTo>
                  <a:lnTo>
                    <a:pt x="0" y="4776"/>
                  </a:lnTo>
                  <a:lnTo>
                    <a:pt x="71" y="4918"/>
                  </a:lnTo>
                  <a:lnTo>
                    <a:pt x="49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1"/>
            <p:cNvSpPr/>
            <p:nvPr/>
          </p:nvSpPr>
          <p:spPr>
            <a:xfrm>
              <a:off x="2732364" y="2010896"/>
              <a:ext cx="94217" cy="117754"/>
            </a:xfrm>
            <a:custGeom>
              <a:avLst/>
              <a:gdLst/>
              <a:ahLst/>
              <a:cxnLst/>
              <a:rect l="l" t="t" r="r" b="b"/>
              <a:pathLst>
                <a:path w="2690" h="3362" extrusionOk="0">
                  <a:moveTo>
                    <a:pt x="1" y="1"/>
                  </a:moveTo>
                  <a:lnTo>
                    <a:pt x="1310" y="3361"/>
                  </a:lnTo>
                  <a:lnTo>
                    <a:pt x="268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1"/>
            <p:cNvSpPr/>
            <p:nvPr/>
          </p:nvSpPr>
          <p:spPr>
            <a:xfrm>
              <a:off x="2586170" y="1899412"/>
              <a:ext cx="145003" cy="74358"/>
            </a:xfrm>
            <a:custGeom>
              <a:avLst/>
              <a:gdLst/>
              <a:ahLst/>
              <a:cxnLst/>
              <a:rect l="l" t="t" r="r" b="b"/>
              <a:pathLst>
                <a:path w="4140" h="2123" extrusionOk="0">
                  <a:moveTo>
                    <a:pt x="2335" y="0"/>
                  </a:moveTo>
                  <a:cubicBezTo>
                    <a:pt x="2194" y="0"/>
                    <a:pt x="2053" y="71"/>
                    <a:pt x="1946" y="141"/>
                  </a:cubicBezTo>
                  <a:lnTo>
                    <a:pt x="1" y="2122"/>
                  </a:lnTo>
                  <a:lnTo>
                    <a:pt x="3078" y="2122"/>
                  </a:lnTo>
                  <a:lnTo>
                    <a:pt x="4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1"/>
            <p:cNvSpPr/>
            <p:nvPr/>
          </p:nvSpPr>
          <p:spPr>
            <a:xfrm>
              <a:off x="2827773" y="1899412"/>
              <a:ext cx="146229" cy="74358"/>
            </a:xfrm>
            <a:custGeom>
              <a:avLst/>
              <a:gdLst/>
              <a:ahLst/>
              <a:cxnLst/>
              <a:rect l="l" t="t" r="r" b="b"/>
              <a:pathLst>
                <a:path w="4175" h="2123" extrusionOk="0">
                  <a:moveTo>
                    <a:pt x="1" y="0"/>
                  </a:moveTo>
                  <a:lnTo>
                    <a:pt x="1062" y="2122"/>
                  </a:lnTo>
                  <a:lnTo>
                    <a:pt x="4175" y="2122"/>
                  </a:lnTo>
                  <a:lnTo>
                    <a:pt x="2194" y="141"/>
                  </a:lnTo>
                  <a:cubicBezTo>
                    <a:pt x="2088" y="71"/>
                    <a:pt x="1946" y="0"/>
                    <a:pt x="180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9" name="Google Shape;119;p1"/>
            <p:cNvSpPr/>
            <p:nvPr/>
          </p:nvSpPr>
          <p:spPr>
            <a:xfrm>
              <a:off x="2500709" y="2059161"/>
              <a:ext cx="258975" cy="475850"/>
            </a:xfrm>
            <a:custGeom>
              <a:avLst/>
              <a:gdLst/>
              <a:ahLst/>
              <a:cxnLst/>
              <a:rect l="l" t="t" r="r" b="b"/>
              <a:pathLst>
                <a:path w="7394" h="13586" extrusionOk="0">
                  <a:moveTo>
                    <a:pt x="492" y="0"/>
                  </a:moveTo>
                  <a:cubicBezTo>
                    <a:pt x="227" y="0"/>
                    <a:pt x="0" y="236"/>
                    <a:pt x="0" y="533"/>
                  </a:cubicBezTo>
                  <a:lnTo>
                    <a:pt x="0" y="5733"/>
                  </a:lnTo>
                  <a:cubicBezTo>
                    <a:pt x="0" y="8009"/>
                    <a:pt x="2186" y="9241"/>
                    <a:pt x="2265" y="9241"/>
                  </a:cubicBezTo>
                  <a:cubicBezTo>
                    <a:pt x="2268" y="9241"/>
                    <a:pt x="2268" y="9239"/>
                    <a:pt x="2264" y="9235"/>
                  </a:cubicBezTo>
                  <a:lnTo>
                    <a:pt x="2264" y="9235"/>
                  </a:lnTo>
                  <a:cubicBezTo>
                    <a:pt x="2830" y="9624"/>
                    <a:pt x="3148" y="10261"/>
                    <a:pt x="3148" y="10933"/>
                  </a:cubicBezTo>
                  <a:lnTo>
                    <a:pt x="3148" y="13020"/>
                  </a:lnTo>
                  <a:cubicBezTo>
                    <a:pt x="3148" y="13338"/>
                    <a:pt x="3396" y="13586"/>
                    <a:pt x="3679" y="13586"/>
                  </a:cubicBezTo>
                  <a:lnTo>
                    <a:pt x="6863" y="13586"/>
                  </a:lnTo>
                  <a:cubicBezTo>
                    <a:pt x="7181" y="13586"/>
                    <a:pt x="7393" y="13338"/>
                    <a:pt x="7393" y="13020"/>
                  </a:cubicBezTo>
                  <a:lnTo>
                    <a:pt x="7393" y="7006"/>
                  </a:lnTo>
                  <a:cubicBezTo>
                    <a:pt x="7393" y="6016"/>
                    <a:pt x="6827" y="5096"/>
                    <a:pt x="5943" y="4636"/>
                  </a:cubicBezTo>
                  <a:lnTo>
                    <a:pt x="3962" y="3646"/>
                  </a:lnTo>
                  <a:cubicBezTo>
                    <a:pt x="3870" y="3596"/>
                    <a:pt x="3778" y="3573"/>
                    <a:pt x="3691" y="3573"/>
                  </a:cubicBezTo>
                  <a:cubicBezTo>
                    <a:pt x="3411" y="3573"/>
                    <a:pt x="3184" y="3808"/>
                    <a:pt x="3184" y="4106"/>
                  </a:cubicBezTo>
                  <a:cubicBezTo>
                    <a:pt x="3184" y="4212"/>
                    <a:pt x="3042" y="5379"/>
                    <a:pt x="3891" y="5945"/>
                  </a:cubicBezTo>
                  <a:lnTo>
                    <a:pt x="5058" y="6688"/>
                  </a:lnTo>
                  <a:cubicBezTo>
                    <a:pt x="5306" y="6865"/>
                    <a:pt x="5377" y="7183"/>
                    <a:pt x="5200" y="7431"/>
                  </a:cubicBezTo>
                  <a:cubicBezTo>
                    <a:pt x="5107" y="7593"/>
                    <a:pt x="4938" y="7680"/>
                    <a:pt x="4762" y="7680"/>
                  </a:cubicBezTo>
                  <a:cubicBezTo>
                    <a:pt x="4671" y="7680"/>
                    <a:pt x="4577" y="7656"/>
                    <a:pt x="4493" y="7608"/>
                  </a:cubicBezTo>
                  <a:lnTo>
                    <a:pt x="2830" y="6511"/>
                  </a:lnTo>
                  <a:cubicBezTo>
                    <a:pt x="2405" y="6228"/>
                    <a:pt x="2122" y="5733"/>
                    <a:pt x="2122" y="5202"/>
                  </a:cubicBezTo>
                  <a:lnTo>
                    <a:pt x="2122" y="2266"/>
                  </a:lnTo>
                  <a:cubicBezTo>
                    <a:pt x="2122" y="1346"/>
                    <a:pt x="1592" y="462"/>
                    <a:pt x="743" y="73"/>
                  </a:cubicBezTo>
                  <a:cubicBezTo>
                    <a:pt x="659" y="23"/>
                    <a:pt x="574" y="0"/>
                    <a:pt x="4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0" name="Google Shape;120;p1"/>
            <p:cNvSpPr/>
            <p:nvPr/>
          </p:nvSpPr>
          <p:spPr>
            <a:xfrm>
              <a:off x="2796810" y="2059161"/>
              <a:ext cx="261462" cy="475850"/>
            </a:xfrm>
            <a:custGeom>
              <a:avLst/>
              <a:gdLst/>
              <a:ahLst/>
              <a:cxnLst/>
              <a:rect l="l" t="t" r="r" b="b"/>
              <a:pathLst>
                <a:path w="7465" h="13586" extrusionOk="0">
                  <a:moveTo>
                    <a:pt x="6942" y="0"/>
                  </a:moveTo>
                  <a:cubicBezTo>
                    <a:pt x="6857" y="0"/>
                    <a:pt x="6770" y="23"/>
                    <a:pt x="6686" y="73"/>
                  </a:cubicBezTo>
                  <a:cubicBezTo>
                    <a:pt x="5837" y="462"/>
                    <a:pt x="5306" y="1346"/>
                    <a:pt x="5342" y="2266"/>
                  </a:cubicBezTo>
                  <a:lnTo>
                    <a:pt x="5342" y="5202"/>
                  </a:lnTo>
                  <a:cubicBezTo>
                    <a:pt x="5306" y="5733"/>
                    <a:pt x="5059" y="6228"/>
                    <a:pt x="4599" y="6511"/>
                  </a:cubicBezTo>
                  <a:lnTo>
                    <a:pt x="2972" y="7608"/>
                  </a:lnTo>
                  <a:cubicBezTo>
                    <a:pt x="2887" y="7656"/>
                    <a:pt x="2789" y="7680"/>
                    <a:pt x="2692" y="7680"/>
                  </a:cubicBezTo>
                  <a:cubicBezTo>
                    <a:pt x="2506" y="7680"/>
                    <a:pt x="2322" y="7593"/>
                    <a:pt x="2229" y="7431"/>
                  </a:cubicBezTo>
                  <a:cubicBezTo>
                    <a:pt x="2052" y="7183"/>
                    <a:pt x="2123" y="6865"/>
                    <a:pt x="2370" y="6688"/>
                  </a:cubicBezTo>
                  <a:lnTo>
                    <a:pt x="3538" y="5945"/>
                  </a:lnTo>
                  <a:cubicBezTo>
                    <a:pt x="4387" y="5379"/>
                    <a:pt x="4281" y="4212"/>
                    <a:pt x="4281" y="4106"/>
                  </a:cubicBezTo>
                  <a:cubicBezTo>
                    <a:pt x="4253" y="3804"/>
                    <a:pt x="4013" y="3588"/>
                    <a:pt x="3742" y="3588"/>
                  </a:cubicBezTo>
                  <a:cubicBezTo>
                    <a:pt x="3664" y="3588"/>
                    <a:pt x="3582" y="3606"/>
                    <a:pt x="3502" y="3646"/>
                  </a:cubicBezTo>
                  <a:lnTo>
                    <a:pt x="1486" y="4636"/>
                  </a:lnTo>
                  <a:cubicBezTo>
                    <a:pt x="566" y="5096"/>
                    <a:pt x="0" y="6016"/>
                    <a:pt x="0" y="7006"/>
                  </a:cubicBezTo>
                  <a:lnTo>
                    <a:pt x="0" y="13020"/>
                  </a:lnTo>
                  <a:cubicBezTo>
                    <a:pt x="0" y="13338"/>
                    <a:pt x="248" y="13586"/>
                    <a:pt x="531" y="13586"/>
                  </a:cubicBezTo>
                  <a:lnTo>
                    <a:pt x="3750" y="13586"/>
                  </a:lnTo>
                  <a:cubicBezTo>
                    <a:pt x="4033" y="13586"/>
                    <a:pt x="4281" y="13338"/>
                    <a:pt x="4281" y="13020"/>
                  </a:cubicBezTo>
                  <a:lnTo>
                    <a:pt x="4281" y="10933"/>
                  </a:lnTo>
                  <a:cubicBezTo>
                    <a:pt x="4281" y="10225"/>
                    <a:pt x="4599" y="9589"/>
                    <a:pt x="5165" y="9235"/>
                  </a:cubicBezTo>
                  <a:lnTo>
                    <a:pt x="5165" y="9235"/>
                  </a:lnTo>
                  <a:cubicBezTo>
                    <a:pt x="5161" y="9239"/>
                    <a:pt x="5160" y="9241"/>
                    <a:pt x="5164" y="9241"/>
                  </a:cubicBezTo>
                  <a:cubicBezTo>
                    <a:pt x="5246" y="9241"/>
                    <a:pt x="7464" y="8009"/>
                    <a:pt x="7464" y="5733"/>
                  </a:cubicBezTo>
                  <a:lnTo>
                    <a:pt x="7464" y="533"/>
                  </a:lnTo>
                  <a:cubicBezTo>
                    <a:pt x="7464" y="236"/>
                    <a:pt x="7217" y="0"/>
                    <a:pt x="694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21" name="Google Shape;121;p1"/>
          <p:cNvSpPr/>
          <p:nvPr/>
        </p:nvSpPr>
        <p:spPr>
          <a:xfrm>
            <a:off x="10779875" y="11427120"/>
            <a:ext cx="828391" cy="82839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 name="Google Shape;122;p1"/>
          <p:cNvSpPr/>
          <p:nvPr/>
        </p:nvSpPr>
        <p:spPr>
          <a:xfrm>
            <a:off x="10744851" y="16577632"/>
            <a:ext cx="828391" cy="82839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3" name="Google Shape;123;p1"/>
          <p:cNvSpPr/>
          <p:nvPr/>
        </p:nvSpPr>
        <p:spPr>
          <a:xfrm>
            <a:off x="10832036" y="21892089"/>
            <a:ext cx="828391" cy="82839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 name="Google Shape;127;p1"/>
          <p:cNvGrpSpPr/>
          <p:nvPr/>
        </p:nvGrpSpPr>
        <p:grpSpPr>
          <a:xfrm>
            <a:off x="10981809" y="11592071"/>
            <a:ext cx="444427" cy="484129"/>
            <a:chOff x="3893083" y="2285569"/>
            <a:chExt cx="444427" cy="484129"/>
          </a:xfrm>
        </p:grpSpPr>
        <p:sp>
          <p:nvSpPr>
            <p:cNvPr id="128" name="Google Shape;128;p1"/>
            <p:cNvSpPr/>
            <p:nvPr/>
          </p:nvSpPr>
          <p:spPr>
            <a:xfrm>
              <a:off x="3993999" y="2285569"/>
              <a:ext cx="343511" cy="484129"/>
            </a:xfrm>
            <a:custGeom>
              <a:avLst/>
              <a:gdLst/>
              <a:ahLst/>
              <a:cxnLst/>
              <a:rect l="l" t="t" r="r" b="b"/>
              <a:pathLst>
                <a:path w="11992" h="16901" extrusionOk="0">
                  <a:moveTo>
                    <a:pt x="3238" y="0"/>
                  </a:moveTo>
                  <a:cubicBezTo>
                    <a:pt x="2598" y="0"/>
                    <a:pt x="1957" y="249"/>
                    <a:pt x="1495" y="712"/>
                  </a:cubicBezTo>
                  <a:lnTo>
                    <a:pt x="0" y="2242"/>
                  </a:lnTo>
                  <a:lnTo>
                    <a:pt x="3523" y="5729"/>
                  </a:lnTo>
                  <a:lnTo>
                    <a:pt x="4875" y="4376"/>
                  </a:lnTo>
                  <a:lnTo>
                    <a:pt x="7472" y="6547"/>
                  </a:lnTo>
                  <a:cubicBezTo>
                    <a:pt x="6974" y="7650"/>
                    <a:pt x="7615" y="8966"/>
                    <a:pt x="8789" y="9287"/>
                  </a:cubicBezTo>
                  <a:lnTo>
                    <a:pt x="8789" y="13948"/>
                  </a:lnTo>
                  <a:lnTo>
                    <a:pt x="4982" y="13948"/>
                  </a:lnTo>
                  <a:cubicBezTo>
                    <a:pt x="4895" y="13938"/>
                    <a:pt x="4809" y="13933"/>
                    <a:pt x="4724" y="13933"/>
                  </a:cubicBezTo>
                  <a:cubicBezTo>
                    <a:pt x="3858" y="13933"/>
                    <a:pt x="3054" y="14416"/>
                    <a:pt x="2633" y="15193"/>
                  </a:cubicBezTo>
                  <a:cubicBezTo>
                    <a:pt x="2420" y="15549"/>
                    <a:pt x="2313" y="15976"/>
                    <a:pt x="2313" y="16403"/>
                  </a:cubicBezTo>
                  <a:cubicBezTo>
                    <a:pt x="2313" y="16687"/>
                    <a:pt x="2527" y="16901"/>
                    <a:pt x="2811" y="16901"/>
                  </a:cubicBezTo>
                  <a:lnTo>
                    <a:pt x="11102" y="16901"/>
                  </a:lnTo>
                  <a:cubicBezTo>
                    <a:pt x="11351" y="16901"/>
                    <a:pt x="11564" y="16687"/>
                    <a:pt x="11564" y="16403"/>
                  </a:cubicBezTo>
                  <a:lnTo>
                    <a:pt x="11564" y="14410"/>
                  </a:lnTo>
                  <a:cubicBezTo>
                    <a:pt x="11564" y="14161"/>
                    <a:pt x="11351" y="13948"/>
                    <a:pt x="11102" y="13948"/>
                  </a:cubicBezTo>
                  <a:lnTo>
                    <a:pt x="9750" y="13948"/>
                  </a:lnTo>
                  <a:lnTo>
                    <a:pt x="9750" y="9287"/>
                  </a:lnTo>
                  <a:cubicBezTo>
                    <a:pt x="11991" y="8717"/>
                    <a:pt x="11600" y="5408"/>
                    <a:pt x="9251" y="5408"/>
                  </a:cubicBezTo>
                  <a:cubicBezTo>
                    <a:pt x="8824" y="5408"/>
                    <a:pt x="8433" y="5515"/>
                    <a:pt x="8077" y="5800"/>
                  </a:cubicBezTo>
                  <a:lnTo>
                    <a:pt x="5444" y="3629"/>
                  </a:lnTo>
                  <a:cubicBezTo>
                    <a:pt x="6298" y="1993"/>
                    <a:pt x="5124" y="0"/>
                    <a:pt x="32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9" name="Google Shape;129;p1"/>
            <p:cNvSpPr/>
            <p:nvPr/>
          </p:nvSpPr>
          <p:spPr>
            <a:xfrm>
              <a:off x="3893083" y="2360962"/>
              <a:ext cx="189601" cy="187567"/>
            </a:xfrm>
            <a:custGeom>
              <a:avLst/>
              <a:gdLst/>
              <a:ahLst/>
              <a:cxnLst/>
              <a:rect l="l" t="t" r="r" b="b"/>
              <a:pathLst>
                <a:path w="6619" h="6548" extrusionOk="0">
                  <a:moveTo>
                    <a:pt x="2527" y="1"/>
                  </a:moveTo>
                  <a:lnTo>
                    <a:pt x="428" y="464"/>
                  </a:lnTo>
                  <a:cubicBezTo>
                    <a:pt x="250" y="499"/>
                    <a:pt x="108" y="606"/>
                    <a:pt x="72" y="784"/>
                  </a:cubicBezTo>
                  <a:cubicBezTo>
                    <a:pt x="1" y="962"/>
                    <a:pt x="72" y="1175"/>
                    <a:pt x="179" y="1282"/>
                  </a:cubicBezTo>
                  <a:lnTo>
                    <a:pt x="5302" y="6406"/>
                  </a:lnTo>
                  <a:cubicBezTo>
                    <a:pt x="5409" y="6477"/>
                    <a:pt x="5516" y="6548"/>
                    <a:pt x="5658" y="6548"/>
                  </a:cubicBezTo>
                  <a:cubicBezTo>
                    <a:pt x="5872" y="6548"/>
                    <a:pt x="6085" y="6370"/>
                    <a:pt x="6156" y="6156"/>
                  </a:cubicBezTo>
                  <a:lnTo>
                    <a:pt x="6619" y="4093"/>
                  </a:lnTo>
                  <a:lnTo>
                    <a:pt x="25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0" name="Google Shape;130;p1"/>
            <p:cNvSpPr/>
            <p:nvPr/>
          </p:nvSpPr>
          <p:spPr>
            <a:xfrm>
              <a:off x="3908379" y="2451681"/>
              <a:ext cx="84617" cy="81237"/>
            </a:xfrm>
            <a:custGeom>
              <a:avLst/>
              <a:gdLst/>
              <a:ahLst/>
              <a:cxnLst/>
              <a:rect l="l" t="t" r="r" b="b"/>
              <a:pathLst>
                <a:path w="2954" h="2836" extrusionOk="0">
                  <a:moveTo>
                    <a:pt x="143" y="1"/>
                  </a:moveTo>
                  <a:cubicBezTo>
                    <a:pt x="1" y="748"/>
                    <a:pt x="285" y="1531"/>
                    <a:pt x="819" y="2100"/>
                  </a:cubicBezTo>
                  <a:cubicBezTo>
                    <a:pt x="1302" y="2583"/>
                    <a:pt x="1939" y="2836"/>
                    <a:pt x="2600" y="2836"/>
                  </a:cubicBezTo>
                  <a:cubicBezTo>
                    <a:pt x="2717" y="2836"/>
                    <a:pt x="2836" y="2828"/>
                    <a:pt x="2954" y="2812"/>
                  </a:cubicBez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grpSp>
        <p:nvGrpSpPr>
          <p:cNvPr id="131" name="Google Shape;131;p1"/>
          <p:cNvGrpSpPr/>
          <p:nvPr/>
        </p:nvGrpSpPr>
        <p:grpSpPr>
          <a:xfrm>
            <a:off x="10913719" y="16751394"/>
            <a:ext cx="523027" cy="518966"/>
            <a:chOff x="7680837" y="2688630"/>
            <a:chExt cx="640572" cy="635599"/>
          </a:xfrm>
        </p:grpSpPr>
        <p:sp>
          <p:nvSpPr>
            <p:cNvPr id="132" name="Google Shape;132;p1"/>
            <p:cNvSpPr/>
            <p:nvPr/>
          </p:nvSpPr>
          <p:spPr>
            <a:xfrm>
              <a:off x="7680837" y="2914121"/>
              <a:ext cx="223039" cy="410108"/>
            </a:xfrm>
            <a:custGeom>
              <a:avLst/>
              <a:gdLst/>
              <a:ahLst/>
              <a:cxnLst/>
              <a:rect l="l" t="t" r="r" b="b"/>
              <a:pathLst>
                <a:path w="6368" h="11709" extrusionOk="0">
                  <a:moveTo>
                    <a:pt x="3184" y="0"/>
                  </a:moveTo>
                  <a:cubicBezTo>
                    <a:pt x="1415" y="0"/>
                    <a:pt x="0" y="1450"/>
                    <a:pt x="0" y="3184"/>
                  </a:cubicBezTo>
                  <a:lnTo>
                    <a:pt x="0" y="5837"/>
                  </a:lnTo>
                  <a:cubicBezTo>
                    <a:pt x="0" y="6155"/>
                    <a:pt x="212" y="6367"/>
                    <a:pt x="531" y="6367"/>
                  </a:cubicBezTo>
                  <a:lnTo>
                    <a:pt x="1097" y="6367"/>
                  </a:lnTo>
                  <a:lnTo>
                    <a:pt x="1592" y="11214"/>
                  </a:lnTo>
                  <a:cubicBezTo>
                    <a:pt x="1592" y="11497"/>
                    <a:pt x="1840" y="11709"/>
                    <a:pt x="2123" y="11709"/>
                  </a:cubicBezTo>
                  <a:lnTo>
                    <a:pt x="4245" y="11709"/>
                  </a:lnTo>
                  <a:cubicBezTo>
                    <a:pt x="4493" y="11709"/>
                    <a:pt x="4740" y="11497"/>
                    <a:pt x="4776" y="11249"/>
                  </a:cubicBezTo>
                  <a:lnTo>
                    <a:pt x="5235" y="6403"/>
                  </a:lnTo>
                  <a:lnTo>
                    <a:pt x="5837" y="6403"/>
                  </a:lnTo>
                  <a:cubicBezTo>
                    <a:pt x="6120" y="6403"/>
                    <a:pt x="6367" y="6155"/>
                    <a:pt x="6367" y="5872"/>
                  </a:cubicBezTo>
                  <a:lnTo>
                    <a:pt x="6367" y="3219"/>
                  </a:lnTo>
                  <a:cubicBezTo>
                    <a:pt x="6367" y="1450"/>
                    <a:pt x="4917" y="36"/>
                    <a:pt x="3184" y="36"/>
                  </a:cubicBezTo>
                  <a:lnTo>
                    <a:pt x="318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3" name="Google Shape;133;p1"/>
            <p:cNvSpPr/>
            <p:nvPr/>
          </p:nvSpPr>
          <p:spPr>
            <a:xfrm>
              <a:off x="7750221" y="2688630"/>
              <a:ext cx="571188" cy="411369"/>
            </a:xfrm>
            <a:custGeom>
              <a:avLst/>
              <a:gdLst/>
              <a:ahLst/>
              <a:cxnLst/>
              <a:rect l="l" t="t" r="r" b="b"/>
              <a:pathLst>
                <a:path w="16308" h="11745" extrusionOk="0">
                  <a:moveTo>
                    <a:pt x="13442" y="2158"/>
                  </a:moveTo>
                  <a:cubicBezTo>
                    <a:pt x="13725" y="2158"/>
                    <a:pt x="13973" y="2406"/>
                    <a:pt x="13973" y="2689"/>
                  </a:cubicBezTo>
                  <a:lnTo>
                    <a:pt x="13973" y="9091"/>
                  </a:lnTo>
                  <a:cubicBezTo>
                    <a:pt x="13973" y="9374"/>
                    <a:pt x="13725" y="9586"/>
                    <a:pt x="13442" y="9586"/>
                  </a:cubicBezTo>
                  <a:lnTo>
                    <a:pt x="7075" y="9586"/>
                  </a:lnTo>
                  <a:cubicBezTo>
                    <a:pt x="6756" y="9586"/>
                    <a:pt x="6544" y="9374"/>
                    <a:pt x="6544" y="9056"/>
                  </a:cubicBezTo>
                  <a:lnTo>
                    <a:pt x="6544" y="6933"/>
                  </a:lnTo>
                  <a:cubicBezTo>
                    <a:pt x="6544" y="6650"/>
                    <a:pt x="6756" y="6403"/>
                    <a:pt x="7075" y="6403"/>
                  </a:cubicBezTo>
                  <a:lnTo>
                    <a:pt x="8667" y="6403"/>
                  </a:lnTo>
                  <a:lnTo>
                    <a:pt x="8667" y="4811"/>
                  </a:lnTo>
                  <a:cubicBezTo>
                    <a:pt x="8667" y="4528"/>
                    <a:pt x="8879" y="4280"/>
                    <a:pt x="9197" y="4280"/>
                  </a:cubicBezTo>
                  <a:lnTo>
                    <a:pt x="10789" y="4280"/>
                  </a:lnTo>
                  <a:lnTo>
                    <a:pt x="10789" y="2689"/>
                  </a:lnTo>
                  <a:cubicBezTo>
                    <a:pt x="10789" y="2406"/>
                    <a:pt x="11037" y="2158"/>
                    <a:pt x="11320" y="2158"/>
                  </a:cubicBezTo>
                  <a:close/>
                  <a:moveTo>
                    <a:pt x="708" y="0"/>
                  </a:moveTo>
                  <a:cubicBezTo>
                    <a:pt x="0" y="0"/>
                    <a:pt x="0" y="1061"/>
                    <a:pt x="708" y="1061"/>
                  </a:cubicBezTo>
                  <a:lnTo>
                    <a:pt x="1238" y="1061"/>
                  </a:lnTo>
                  <a:cubicBezTo>
                    <a:pt x="3007" y="1097"/>
                    <a:pt x="4422" y="2512"/>
                    <a:pt x="4422" y="4280"/>
                  </a:cubicBezTo>
                  <a:cubicBezTo>
                    <a:pt x="4422" y="4988"/>
                    <a:pt x="4174" y="5660"/>
                    <a:pt x="3750" y="6226"/>
                  </a:cubicBezTo>
                  <a:cubicBezTo>
                    <a:pt x="4811" y="7004"/>
                    <a:pt x="5483" y="8278"/>
                    <a:pt x="5483" y="9622"/>
                  </a:cubicBezTo>
                  <a:lnTo>
                    <a:pt x="5483" y="11744"/>
                  </a:lnTo>
                  <a:lnTo>
                    <a:pt x="15600" y="11744"/>
                  </a:lnTo>
                  <a:cubicBezTo>
                    <a:pt x="16307" y="11744"/>
                    <a:pt x="16307" y="10683"/>
                    <a:pt x="15600" y="10683"/>
                  </a:cubicBezTo>
                  <a:lnTo>
                    <a:pt x="15034" y="10683"/>
                  </a:lnTo>
                  <a:lnTo>
                    <a:pt x="15034" y="1061"/>
                  </a:lnTo>
                  <a:lnTo>
                    <a:pt x="15600" y="1061"/>
                  </a:lnTo>
                  <a:cubicBezTo>
                    <a:pt x="16307" y="1061"/>
                    <a:pt x="16307" y="0"/>
                    <a:pt x="156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nvGrpSpPr>
            <p:cNvPr id="134" name="Google Shape;134;p1"/>
            <p:cNvGrpSpPr/>
            <p:nvPr/>
          </p:nvGrpSpPr>
          <p:grpSpPr>
            <a:xfrm>
              <a:off x="7691975" y="2765440"/>
              <a:ext cx="510489" cy="223040"/>
              <a:chOff x="7691975" y="2765440"/>
              <a:chExt cx="510489" cy="223040"/>
            </a:xfrm>
          </p:grpSpPr>
          <p:sp>
            <p:nvSpPr>
              <p:cNvPr id="135" name="Google Shape;135;p1"/>
              <p:cNvSpPr/>
              <p:nvPr/>
            </p:nvSpPr>
            <p:spPr>
              <a:xfrm>
                <a:off x="7691975" y="2765440"/>
                <a:ext cx="174740" cy="149101"/>
              </a:xfrm>
              <a:custGeom>
                <a:avLst/>
                <a:gdLst/>
                <a:ahLst/>
                <a:cxnLst/>
                <a:rect l="l" t="t" r="r" b="b"/>
                <a:pathLst>
                  <a:path w="4989" h="4257" extrusionOk="0">
                    <a:moveTo>
                      <a:pt x="2866" y="0"/>
                    </a:moveTo>
                    <a:cubicBezTo>
                      <a:pt x="956" y="0"/>
                      <a:pt x="0" y="2300"/>
                      <a:pt x="1345" y="3644"/>
                    </a:cubicBezTo>
                    <a:cubicBezTo>
                      <a:pt x="1778" y="4066"/>
                      <a:pt x="2311" y="4256"/>
                      <a:pt x="2834" y="4256"/>
                    </a:cubicBezTo>
                    <a:cubicBezTo>
                      <a:pt x="3933" y="4256"/>
                      <a:pt x="4988" y="3417"/>
                      <a:pt x="4988" y="2123"/>
                    </a:cubicBezTo>
                    <a:cubicBezTo>
                      <a:pt x="4988" y="955"/>
                      <a:pt x="4033" y="0"/>
                      <a:pt x="286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6" name="Google Shape;136;p1"/>
              <p:cNvSpPr/>
              <p:nvPr/>
            </p:nvSpPr>
            <p:spPr>
              <a:xfrm>
                <a:off x="8090909" y="2875699"/>
                <a:ext cx="37232" cy="111555"/>
              </a:xfrm>
              <a:custGeom>
                <a:avLst/>
                <a:gdLst/>
                <a:ahLst/>
                <a:cxnLst/>
                <a:rect l="l" t="t" r="r" b="b"/>
                <a:pathLst>
                  <a:path w="1063" h="3185" extrusionOk="0">
                    <a:moveTo>
                      <a:pt x="1" y="1"/>
                    </a:moveTo>
                    <a:lnTo>
                      <a:pt x="1" y="3184"/>
                    </a:lnTo>
                    <a:lnTo>
                      <a:pt x="1062" y="3184"/>
                    </a:lnTo>
                    <a:lnTo>
                      <a:pt x="10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7" name="Google Shape;137;p1"/>
              <p:cNvSpPr/>
              <p:nvPr/>
            </p:nvSpPr>
            <p:spPr>
              <a:xfrm>
                <a:off x="8165267" y="2801376"/>
                <a:ext cx="37197" cy="187104"/>
              </a:xfrm>
              <a:custGeom>
                <a:avLst/>
                <a:gdLst/>
                <a:ahLst/>
                <a:cxnLst/>
                <a:rect l="l" t="t" r="r" b="b"/>
                <a:pathLst>
                  <a:path w="1062" h="5342" extrusionOk="0">
                    <a:moveTo>
                      <a:pt x="0" y="0"/>
                    </a:moveTo>
                    <a:lnTo>
                      <a:pt x="0" y="5342"/>
                    </a:lnTo>
                    <a:lnTo>
                      <a:pt x="1062" y="5342"/>
                    </a:lnTo>
                    <a:lnTo>
                      <a:pt x="10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8" name="Google Shape;138;p1"/>
              <p:cNvSpPr/>
              <p:nvPr/>
            </p:nvSpPr>
            <p:spPr>
              <a:xfrm>
                <a:off x="8016586" y="2950022"/>
                <a:ext cx="37197" cy="37232"/>
              </a:xfrm>
              <a:custGeom>
                <a:avLst/>
                <a:gdLst/>
                <a:ahLst/>
                <a:cxnLst/>
                <a:rect l="l" t="t" r="r" b="b"/>
                <a:pathLst>
                  <a:path w="1062" h="1063" extrusionOk="0">
                    <a:moveTo>
                      <a:pt x="0" y="1"/>
                    </a:moveTo>
                    <a:lnTo>
                      <a:pt x="0" y="1062"/>
                    </a:lnTo>
                    <a:lnTo>
                      <a:pt x="1062" y="1062"/>
                    </a:lnTo>
                    <a:lnTo>
                      <a:pt x="10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grpSp>
      <p:grpSp>
        <p:nvGrpSpPr>
          <p:cNvPr id="139" name="Google Shape;139;p1"/>
          <p:cNvGrpSpPr/>
          <p:nvPr/>
        </p:nvGrpSpPr>
        <p:grpSpPr>
          <a:xfrm>
            <a:off x="10984024" y="22046142"/>
            <a:ext cx="517994" cy="519024"/>
            <a:chOff x="5572086" y="3762742"/>
            <a:chExt cx="634408" cy="635669"/>
          </a:xfrm>
        </p:grpSpPr>
        <p:sp>
          <p:nvSpPr>
            <p:cNvPr id="140" name="Google Shape;140;p1"/>
            <p:cNvSpPr/>
            <p:nvPr/>
          </p:nvSpPr>
          <p:spPr>
            <a:xfrm>
              <a:off x="5583259" y="3839867"/>
              <a:ext cx="174705" cy="148471"/>
            </a:xfrm>
            <a:custGeom>
              <a:avLst/>
              <a:gdLst/>
              <a:ahLst/>
              <a:cxnLst/>
              <a:rect l="l" t="t" r="r" b="b"/>
              <a:pathLst>
                <a:path w="4988" h="4239" extrusionOk="0">
                  <a:moveTo>
                    <a:pt x="2840" y="1"/>
                  </a:moveTo>
                  <a:cubicBezTo>
                    <a:pt x="2315" y="1"/>
                    <a:pt x="1780" y="195"/>
                    <a:pt x="1344" y="630"/>
                  </a:cubicBezTo>
                  <a:cubicBezTo>
                    <a:pt x="0" y="1974"/>
                    <a:pt x="955" y="4238"/>
                    <a:pt x="2865" y="4238"/>
                  </a:cubicBezTo>
                  <a:cubicBezTo>
                    <a:pt x="4033" y="4238"/>
                    <a:pt x="4988" y="3283"/>
                    <a:pt x="4988" y="2116"/>
                  </a:cubicBezTo>
                  <a:cubicBezTo>
                    <a:pt x="4988" y="848"/>
                    <a:pt x="3936" y="1"/>
                    <a:pt x="28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41" name="Google Shape;141;p1"/>
            <p:cNvSpPr/>
            <p:nvPr/>
          </p:nvSpPr>
          <p:spPr>
            <a:xfrm>
              <a:off x="5995819" y="3839867"/>
              <a:ext cx="173479" cy="148471"/>
            </a:xfrm>
            <a:custGeom>
              <a:avLst/>
              <a:gdLst/>
              <a:ahLst/>
              <a:cxnLst/>
              <a:rect l="l" t="t" r="r" b="b"/>
              <a:pathLst>
                <a:path w="4953" h="4239" extrusionOk="0">
                  <a:moveTo>
                    <a:pt x="2805" y="1"/>
                  </a:moveTo>
                  <a:cubicBezTo>
                    <a:pt x="2280" y="1"/>
                    <a:pt x="1745" y="195"/>
                    <a:pt x="1310" y="630"/>
                  </a:cubicBezTo>
                  <a:cubicBezTo>
                    <a:pt x="1" y="1939"/>
                    <a:pt x="920" y="4238"/>
                    <a:pt x="2831" y="4238"/>
                  </a:cubicBezTo>
                  <a:cubicBezTo>
                    <a:pt x="3998" y="4238"/>
                    <a:pt x="4953" y="3283"/>
                    <a:pt x="4953" y="2116"/>
                  </a:cubicBezTo>
                  <a:cubicBezTo>
                    <a:pt x="4953" y="848"/>
                    <a:pt x="3902" y="1"/>
                    <a:pt x="280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42" name="Google Shape;142;p1"/>
            <p:cNvSpPr/>
            <p:nvPr/>
          </p:nvSpPr>
          <p:spPr>
            <a:xfrm>
              <a:off x="5764128" y="3762742"/>
              <a:ext cx="218101" cy="185948"/>
            </a:xfrm>
            <a:custGeom>
              <a:avLst/>
              <a:gdLst/>
              <a:ahLst/>
              <a:cxnLst/>
              <a:rect l="l" t="t" r="r" b="b"/>
              <a:pathLst>
                <a:path w="6227" h="5309" extrusionOk="0">
                  <a:moveTo>
                    <a:pt x="3544" y="0"/>
                  </a:moveTo>
                  <a:cubicBezTo>
                    <a:pt x="2886" y="0"/>
                    <a:pt x="2213" y="242"/>
                    <a:pt x="1663" y="780"/>
                  </a:cubicBezTo>
                  <a:cubicBezTo>
                    <a:pt x="1" y="2443"/>
                    <a:pt x="1203" y="5308"/>
                    <a:pt x="3574" y="5308"/>
                  </a:cubicBezTo>
                  <a:cubicBezTo>
                    <a:pt x="5024" y="5308"/>
                    <a:pt x="6227" y="4141"/>
                    <a:pt x="6227" y="2655"/>
                  </a:cubicBezTo>
                  <a:cubicBezTo>
                    <a:pt x="6227" y="1053"/>
                    <a:pt x="4917" y="0"/>
                    <a:pt x="35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43" name="Google Shape;143;p1"/>
            <p:cNvSpPr/>
            <p:nvPr/>
          </p:nvSpPr>
          <p:spPr>
            <a:xfrm>
              <a:off x="5759190" y="3951106"/>
              <a:ext cx="260201" cy="447304"/>
            </a:xfrm>
            <a:custGeom>
              <a:avLst/>
              <a:gdLst/>
              <a:ahLst/>
              <a:cxnLst/>
              <a:rect l="l" t="t" r="r" b="b"/>
              <a:pathLst>
                <a:path w="7429" h="12771" extrusionOk="0">
                  <a:moveTo>
                    <a:pt x="3184" y="1"/>
                  </a:moveTo>
                  <a:cubicBezTo>
                    <a:pt x="1344" y="249"/>
                    <a:pt x="0" y="1805"/>
                    <a:pt x="0" y="3644"/>
                  </a:cubicBezTo>
                  <a:lnTo>
                    <a:pt x="0" y="6863"/>
                  </a:lnTo>
                  <a:cubicBezTo>
                    <a:pt x="0" y="7146"/>
                    <a:pt x="213" y="7394"/>
                    <a:pt x="531" y="7394"/>
                  </a:cubicBezTo>
                  <a:lnTo>
                    <a:pt x="1698" y="7394"/>
                  </a:lnTo>
                  <a:lnTo>
                    <a:pt x="2123" y="12276"/>
                  </a:lnTo>
                  <a:cubicBezTo>
                    <a:pt x="2123" y="12559"/>
                    <a:pt x="2370" y="12771"/>
                    <a:pt x="2653" y="12771"/>
                  </a:cubicBezTo>
                  <a:lnTo>
                    <a:pt x="4776" y="12771"/>
                  </a:lnTo>
                  <a:cubicBezTo>
                    <a:pt x="5059" y="12771"/>
                    <a:pt x="5271" y="12559"/>
                    <a:pt x="5306" y="12276"/>
                  </a:cubicBezTo>
                  <a:lnTo>
                    <a:pt x="5695" y="7394"/>
                  </a:lnTo>
                  <a:lnTo>
                    <a:pt x="6898" y="7394"/>
                  </a:lnTo>
                  <a:cubicBezTo>
                    <a:pt x="7181" y="7394"/>
                    <a:pt x="7429" y="7146"/>
                    <a:pt x="7429" y="6863"/>
                  </a:cubicBezTo>
                  <a:lnTo>
                    <a:pt x="7429" y="3680"/>
                  </a:lnTo>
                  <a:cubicBezTo>
                    <a:pt x="7429" y="1840"/>
                    <a:pt x="6049" y="284"/>
                    <a:pt x="4245" y="1"/>
                  </a:cubicBezTo>
                  <a:lnTo>
                    <a:pt x="4245" y="3644"/>
                  </a:lnTo>
                  <a:cubicBezTo>
                    <a:pt x="4245" y="3998"/>
                    <a:pt x="3980" y="4175"/>
                    <a:pt x="3715" y="4175"/>
                  </a:cubicBezTo>
                  <a:cubicBezTo>
                    <a:pt x="3449" y="4175"/>
                    <a:pt x="3184" y="3998"/>
                    <a:pt x="3184" y="3644"/>
                  </a:cubicBezTo>
                  <a:lnTo>
                    <a:pt x="318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44" name="Google Shape;144;p1"/>
            <p:cNvSpPr/>
            <p:nvPr/>
          </p:nvSpPr>
          <p:spPr>
            <a:xfrm>
              <a:off x="5572086" y="3988303"/>
              <a:ext cx="180939" cy="410108"/>
            </a:xfrm>
            <a:custGeom>
              <a:avLst/>
              <a:gdLst/>
              <a:ahLst/>
              <a:cxnLst/>
              <a:rect l="l" t="t" r="r" b="b"/>
              <a:pathLst>
                <a:path w="5166" h="11709" extrusionOk="0">
                  <a:moveTo>
                    <a:pt x="3184" y="0"/>
                  </a:moveTo>
                  <a:cubicBezTo>
                    <a:pt x="1416" y="0"/>
                    <a:pt x="1" y="1451"/>
                    <a:pt x="1" y="3219"/>
                  </a:cubicBezTo>
                  <a:lnTo>
                    <a:pt x="1" y="5872"/>
                  </a:lnTo>
                  <a:cubicBezTo>
                    <a:pt x="1" y="6155"/>
                    <a:pt x="213" y="6403"/>
                    <a:pt x="531" y="6403"/>
                  </a:cubicBezTo>
                  <a:lnTo>
                    <a:pt x="1097" y="6403"/>
                  </a:lnTo>
                  <a:lnTo>
                    <a:pt x="1593" y="11214"/>
                  </a:lnTo>
                  <a:cubicBezTo>
                    <a:pt x="1593" y="11497"/>
                    <a:pt x="1840" y="11709"/>
                    <a:pt x="2123" y="11709"/>
                  </a:cubicBezTo>
                  <a:lnTo>
                    <a:pt x="4246" y="11709"/>
                  </a:lnTo>
                  <a:cubicBezTo>
                    <a:pt x="4493" y="11709"/>
                    <a:pt x="4741" y="11497"/>
                    <a:pt x="4776" y="11214"/>
                  </a:cubicBezTo>
                  <a:lnTo>
                    <a:pt x="5165" y="7287"/>
                  </a:lnTo>
                  <a:cubicBezTo>
                    <a:pt x="4599" y="7040"/>
                    <a:pt x="4246" y="6474"/>
                    <a:pt x="4246" y="5872"/>
                  </a:cubicBezTo>
                  <a:lnTo>
                    <a:pt x="4246" y="5837"/>
                  </a:lnTo>
                  <a:lnTo>
                    <a:pt x="4246" y="2653"/>
                  </a:lnTo>
                  <a:cubicBezTo>
                    <a:pt x="4246" y="1910"/>
                    <a:pt x="4423" y="1132"/>
                    <a:pt x="4812" y="460"/>
                  </a:cubicBezTo>
                  <a:cubicBezTo>
                    <a:pt x="4316" y="177"/>
                    <a:pt x="3750" y="0"/>
                    <a:pt x="31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45" name="Google Shape;145;p1"/>
            <p:cNvSpPr/>
            <p:nvPr/>
          </p:nvSpPr>
          <p:spPr>
            <a:xfrm>
              <a:off x="6025555" y="3988303"/>
              <a:ext cx="180939" cy="410108"/>
            </a:xfrm>
            <a:custGeom>
              <a:avLst/>
              <a:gdLst/>
              <a:ahLst/>
              <a:cxnLst/>
              <a:rect l="l" t="t" r="r" b="b"/>
              <a:pathLst>
                <a:path w="5166" h="11709" extrusionOk="0">
                  <a:moveTo>
                    <a:pt x="1982" y="0"/>
                  </a:moveTo>
                  <a:cubicBezTo>
                    <a:pt x="1416" y="0"/>
                    <a:pt x="850" y="142"/>
                    <a:pt x="354" y="460"/>
                  </a:cubicBezTo>
                  <a:cubicBezTo>
                    <a:pt x="743" y="1132"/>
                    <a:pt x="920" y="1875"/>
                    <a:pt x="920" y="2653"/>
                  </a:cubicBezTo>
                  <a:lnTo>
                    <a:pt x="920" y="5837"/>
                  </a:lnTo>
                  <a:cubicBezTo>
                    <a:pt x="920" y="6474"/>
                    <a:pt x="567" y="7040"/>
                    <a:pt x="1" y="7287"/>
                  </a:cubicBezTo>
                  <a:lnTo>
                    <a:pt x="390" y="11214"/>
                  </a:lnTo>
                  <a:cubicBezTo>
                    <a:pt x="425" y="11497"/>
                    <a:pt x="637" y="11674"/>
                    <a:pt x="920" y="11709"/>
                  </a:cubicBezTo>
                  <a:lnTo>
                    <a:pt x="3043" y="11709"/>
                  </a:lnTo>
                  <a:cubicBezTo>
                    <a:pt x="3326" y="11674"/>
                    <a:pt x="3538" y="11497"/>
                    <a:pt x="3573" y="11214"/>
                  </a:cubicBezTo>
                  <a:lnTo>
                    <a:pt x="4069" y="6367"/>
                  </a:lnTo>
                  <a:lnTo>
                    <a:pt x="4635" y="6367"/>
                  </a:lnTo>
                  <a:cubicBezTo>
                    <a:pt x="4918" y="6367"/>
                    <a:pt x="5165" y="6155"/>
                    <a:pt x="5165" y="5837"/>
                  </a:cubicBezTo>
                  <a:lnTo>
                    <a:pt x="5165" y="3184"/>
                  </a:lnTo>
                  <a:cubicBezTo>
                    <a:pt x="5165" y="1451"/>
                    <a:pt x="3750" y="0"/>
                    <a:pt x="19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232" name="Google Shape;232;p1"/>
          <p:cNvSpPr/>
          <p:nvPr/>
        </p:nvSpPr>
        <p:spPr>
          <a:xfrm>
            <a:off x="17501095" y="20177209"/>
            <a:ext cx="834600" cy="834600"/>
          </a:xfrm>
          <a:prstGeom prst="ellipse">
            <a:avLst/>
          </a:prstGeom>
          <a:noFill/>
          <a:ln w="19050" cap="flat" cmpd="sng">
            <a:solidFill>
              <a:srgbClr val="FDF9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txBox="1"/>
          <p:nvPr/>
        </p:nvSpPr>
        <p:spPr>
          <a:xfrm>
            <a:off x="18430727" y="20519884"/>
            <a:ext cx="2122500" cy="45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DF9FF"/>
                </a:solidFill>
                <a:latin typeface="Open Sans"/>
                <a:ea typeface="Open Sans"/>
                <a:cs typeface="Open Sans"/>
                <a:sym typeface="Open Sans"/>
              </a:rPr>
              <a:t>Lorem ipsum dolor sit amet, </a:t>
            </a:r>
            <a:endParaRPr sz="1400" b="0" i="0" u="none" strike="noStrike" cap="none">
              <a:solidFill>
                <a:srgbClr val="FDF9FF"/>
              </a:solidFill>
              <a:latin typeface="Open Sans"/>
              <a:ea typeface="Open Sans"/>
              <a:cs typeface="Open Sans"/>
              <a:sym typeface="Open Sans"/>
            </a:endParaRPr>
          </a:p>
        </p:txBody>
      </p:sp>
      <p:pic>
        <p:nvPicPr>
          <p:cNvPr id="1026" name="Picture 2" descr="UTHM Official Logo">
            <a:extLst>
              <a:ext uri="{FF2B5EF4-FFF2-40B4-BE49-F238E27FC236}">
                <a16:creationId xmlns:a16="http://schemas.microsoft.com/office/drawing/2014/main" id="{8948A45B-F630-F095-25C2-75570B73F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7334" y="277907"/>
            <a:ext cx="4154345" cy="1696589"/>
          </a:xfrm>
          <a:prstGeom prst="rect">
            <a:avLst/>
          </a:prstGeom>
          <a:noFill/>
          <a:extLst>
            <a:ext uri="{909E8E84-426E-40DD-AFC4-6F175D3DCCD1}">
              <a14:hiddenFill xmlns:a14="http://schemas.microsoft.com/office/drawing/2010/main">
                <a:solidFill>
                  <a:srgbClr val="FFFFFF"/>
                </a:solidFill>
              </a14:hiddenFill>
            </a:ext>
          </a:extLst>
        </p:spPr>
      </p:pic>
      <p:sp>
        <p:nvSpPr>
          <p:cNvPr id="102" name="Google Shape;102;p1"/>
          <p:cNvSpPr/>
          <p:nvPr/>
        </p:nvSpPr>
        <p:spPr>
          <a:xfrm>
            <a:off x="238221" y="27266591"/>
            <a:ext cx="20990227" cy="2792779"/>
          </a:xfrm>
          <a:prstGeom prst="roundRect">
            <a:avLst>
              <a:gd name="adj" fmla="val 16667"/>
            </a:avLst>
          </a:prstGeom>
          <a:solidFill>
            <a:srgbClr val="DA00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 name="Group 6">
            <a:extLst>
              <a:ext uri="{FF2B5EF4-FFF2-40B4-BE49-F238E27FC236}">
                <a16:creationId xmlns:a16="http://schemas.microsoft.com/office/drawing/2014/main" id="{63931244-1E41-8D08-8A3D-DBCF1971F736}"/>
              </a:ext>
            </a:extLst>
          </p:cNvPr>
          <p:cNvGrpSpPr/>
          <p:nvPr/>
        </p:nvGrpSpPr>
        <p:grpSpPr>
          <a:xfrm>
            <a:off x="52161" y="26990711"/>
            <a:ext cx="21331463" cy="3182535"/>
            <a:chOff x="52161" y="26990711"/>
            <a:chExt cx="21331463" cy="3182535"/>
          </a:xfrm>
        </p:grpSpPr>
        <p:sp>
          <p:nvSpPr>
            <p:cNvPr id="44" name="object 10">
              <a:extLst>
                <a:ext uri="{FF2B5EF4-FFF2-40B4-BE49-F238E27FC236}">
                  <a16:creationId xmlns:a16="http://schemas.microsoft.com/office/drawing/2014/main" id="{CFB18FF2-8DBE-6F4A-D63A-E5B3A6979CDC}"/>
                </a:ext>
              </a:extLst>
            </p:cNvPr>
            <p:cNvSpPr>
              <a:spLocks noChangeArrowheads="1"/>
            </p:cNvSpPr>
            <p:nvPr/>
          </p:nvSpPr>
          <p:spPr bwMode="auto">
            <a:xfrm>
              <a:off x="52161" y="26990711"/>
              <a:ext cx="10779875" cy="3182535"/>
            </a:xfrm>
            <a:prstGeom prst="rect">
              <a:avLst/>
            </a:prstGeom>
            <a:blipFill dpi="0" rotWithShape="0">
              <a:blip r:embed="rId4">
                <a:alphaModFix amt="35000"/>
                <a:duotone>
                  <a:prstClr val="black"/>
                  <a:srgbClr val="D9C3A5">
                    <a:tint val="50000"/>
                    <a:satMod val="180000"/>
                  </a:srgbClr>
                </a:duotone>
              </a:blip>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9pPr>
            </a:lstStyle>
            <a:p>
              <a:pPr eaLnBrk="1" hangingPunct="1"/>
              <a:endParaRPr lang="en-US" altLang="en-US"/>
            </a:p>
          </p:txBody>
        </p:sp>
        <p:sp>
          <p:nvSpPr>
            <p:cNvPr id="43" name="object 5">
              <a:extLst>
                <a:ext uri="{FF2B5EF4-FFF2-40B4-BE49-F238E27FC236}">
                  <a16:creationId xmlns:a16="http://schemas.microsoft.com/office/drawing/2014/main" id="{ADDC6352-2A2D-8B82-61FE-D533D67F3A23}"/>
                </a:ext>
              </a:extLst>
            </p:cNvPr>
            <p:cNvSpPr>
              <a:spLocks noChangeArrowheads="1"/>
            </p:cNvSpPr>
            <p:nvPr/>
          </p:nvSpPr>
          <p:spPr bwMode="auto">
            <a:xfrm>
              <a:off x="10338119" y="27015534"/>
              <a:ext cx="11045505" cy="3132891"/>
            </a:xfrm>
            <a:prstGeom prst="rect">
              <a:avLst/>
            </a:prstGeom>
            <a:blipFill dpi="0" rotWithShape="0">
              <a:blip r:embed="rId5">
                <a:alphaModFix amt="35000"/>
                <a:duotone>
                  <a:prstClr val="black"/>
                  <a:srgbClr val="D9C3A5">
                    <a:tint val="50000"/>
                    <a:satMod val="180000"/>
                  </a:srgbClr>
                </a:duotone>
              </a:blip>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9pPr>
            </a:lstStyle>
            <a:p>
              <a:pPr eaLnBrk="1" hangingPunct="1"/>
              <a:endParaRPr lang="en-US" altLang="en-US" dirty="0"/>
            </a:p>
          </p:txBody>
        </p:sp>
      </p:grpSp>
      <p:sp>
        <p:nvSpPr>
          <p:cNvPr id="110" name="Google Shape;110;p1"/>
          <p:cNvSpPr/>
          <p:nvPr/>
        </p:nvSpPr>
        <p:spPr>
          <a:xfrm>
            <a:off x="414511" y="27468244"/>
            <a:ext cx="20990226" cy="2371159"/>
          </a:xfrm>
          <a:prstGeom prst="rect">
            <a:avLst/>
          </a:prstGeom>
          <a:noFill/>
          <a:ln>
            <a:noFill/>
          </a:ln>
        </p:spPr>
        <p:txBody>
          <a:bodyPr spcFirstLastPara="1" wrap="square" lIns="274300" tIns="45700" rIns="274300"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dirty="0">
                <a:solidFill>
                  <a:schemeClr val="accent4"/>
                </a:solidFill>
                <a:latin typeface="Roboto Condensed"/>
                <a:ea typeface="Roboto Condensed"/>
                <a:cs typeface="Roboto Condensed"/>
                <a:sym typeface="Roboto Condensed"/>
              </a:rPr>
              <a:t>GROUP MEMBER</a:t>
            </a:r>
            <a:r>
              <a:rPr lang="en-US" sz="4000" b="1" i="0" u="none" strike="noStrike" cap="none" dirty="0">
                <a:solidFill>
                  <a:schemeClr val="accent4"/>
                </a:solidFill>
                <a:latin typeface="Roboto Condensed"/>
                <a:ea typeface="Roboto Condensed"/>
                <a:cs typeface="Roboto Condensed"/>
                <a:sym typeface="Roboto Condensed"/>
              </a:rPr>
              <a:t>(S) NAME</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r>
              <a:rPr lang="en-US" sz="2800" dirty="0">
                <a:solidFill>
                  <a:srgbClr val="D8D8D8"/>
                </a:solidFill>
                <a:latin typeface="Calibri"/>
                <a:ea typeface="Calibri"/>
                <a:cs typeface="Calibri"/>
                <a:sym typeface="Calibri"/>
              </a:rPr>
              <a:t>In this section, provide the names of all group members. You may include photos or pictures if the space permits.</a:t>
            </a:r>
            <a:endParaRPr sz="2800" dirty="0">
              <a:solidFill>
                <a:srgbClr val="D8D8D8"/>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1100"/>
              <a:buFont typeface="Arial" panose="020B0604020202020204" pitchFamily="34" charset="0"/>
              <a:buChar char="•"/>
            </a:pPr>
            <a:r>
              <a:rPr lang="en-US" sz="2800" dirty="0">
                <a:solidFill>
                  <a:srgbClr val="D8D8D8"/>
                </a:solidFill>
                <a:latin typeface="Calibri"/>
                <a:ea typeface="Calibri"/>
                <a:cs typeface="Calibri"/>
                <a:sym typeface="Calibri"/>
              </a:rPr>
              <a:t>Mohamad Adrian Mohd </a:t>
            </a:r>
            <a:r>
              <a:rPr lang="en-US" sz="2800" dirty="0" err="1">
                <a:solidFill>
                  <a:srgbClr val="D8D8D8"/>
                </a:solidFill>
                <a:latin typeface="Calibri"/>
                <a:ea typeface="Calibri"/>
                <a:cs typeface="Calibri"/>
                <a:sym typeface="Calibri"/>
              </a:rPr>
              <a:t>Fuaad</a:t>
            </a:r>
            <a:endParaRPr lang="en-US" sz="2800" dirty="0">
              <a:solidFill>
                <a:srgbClr val="D8D8D8"/>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1100"/>
              <a:buFont typeface="Arial" panose="020B0604020202020204" pitchFamily="34" charset="0"/>
              <a:buChar char="•"/>
            </a:pPr>
            <a:r>
              <a:rPr lang="en-US" sz="2800" dirty="0" err="1">
                <a:solidFill>
                  <a:srgbClr val="D8D8D8"/>
                </a:solidFill>
                <a:latin typeface="Calibri"/>
                <a:ea typeface="Calibri"/>
                <a:cs typeface="Calibri"/>
                <a:sym typeface="Calibri"/>
              </a:rPr>
              <a:t>Qairel</a:t>
            </a:r>
            <a:r>
              <a:rPr lang="en-US" sz="2800" dirty="0">
                <a:solidFill>
                  <a:srgbClr val="D8D8D8"/>
                </a:solidFill>
                <a:latin typeface="Calibri"/>
                <a:ea typeface="Calibri"/>
                <a:cs typeface="Calibri"/>
                <a:sym typeface="Calibri"/>
              </a:rPr>
              <a:t> Qayyum Muhamad </a:t>
            </a:r>
            <a:r>
              <a:rPr lang="en-US" sz="2800" dirty="0" err="1">
                <a:solidFill>
                  <a:srgbClr val="D8D8D8"/>
                </a:solidFill>
                <a:latin typeface="Calibri"/>
                <a:ea typeface="Calibri"/>
                <a:cs typeface="Calibri"/>
                <a:sym typeface="Calibri"/>
              </a:rPr>
              <a:t>Ridhuan</a:t>
            </a:r>
            <a:endParaRPr lang="en-US" sz="2800" dirty="0">
              <a:solidFill>
                <a:srgbClr val="D8D8D8"/>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1100"/>
              <a:buFont typeface="Arial" panose="020B0604020202020204" pitchFamily="34" charset="0"/>
              <a:buChar char="•"/>
            </a:pPr>
            <a:r>
              <a:rPr lang="en-US" sz="2800" dirty="0">
                <a:solidFill>
                  <a:srgbClr val="D8D8D8"/>
                </a:solidFill>
                <a:latin typeface="Calibri"/>
                <a:ea typeface="Calibri"/>
                <a:cs typeface="Calibri"/>
                <a:sym typeface="Calibri"/>
              </a:rPr>
              <a:t>Wan Muhammad Alif Firdaus Wan </a:t>
            </a:r>
            <a:r>
              <a:rPr lang="en-US" sz="2800" dirty="0" err="1">
                <a:solidFill>
                  <a:srgbClr val="D8D8D8"/>
                </a:solidFill>
                <a:latin typeface="Calibri"/>
                <a:ea typeface="Calibri"/>
                <a:cs typeface="Calibri"/>
                <a:sym typeface="Calibri"/>
              </a:rPr>
              <a:t>Hanapi</a:t>
            </a:r>
            <a:endParaRPr lang="en-US" sz="2800" dirty="0">
              <a:solidFill>
                <a:srgbClr val="D8D8D8"/>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endParaRPr sz="2800" dirty="0">
              <a:solidFill>
                <a:srgbClr val="D8D8D8"/>
              </a:solidFill>
              <a:latin typeface="Calibri"/>
              <a:ea typeface="Calibri"/>
              <a:cs typeface="Calibri"/>
              <a:sym typeface="Calibri"/>
            </a:endParaRPr>
          </a:p>
        </p:txBody>
      </p:sp>
      <p:sp>
        <p:nvSpPr>
          <p:cNvPr id="45" name="Google Shape;104;p1">
            <a:extLst>
              <a:ext uri="{FF2B5EF4-FFF2-40B4-BE49-F238E27FC236}">
                <a16:creationId xmlns:a16="http://schemas.microsoft.com/office/drawing/2014/main" id="{EDEFC348-874A-7952-7B53-F7337DD6A64E}"/>
              </a:ext>
            </a:extLst>
          </p:cNvPr>
          <p:cNvSpPr/>
          <p:nvPr/>
        </p:nvSpPr>
        <p:spPr>
          <a:xfrm>
            <a:off x="1019136" y="19499636"/>
            <a:ext cx="9179031" cy="4752031"/>
          </a:xfrm>
          <a:prstGeom prst="rect">
            <a:avLst/>
          </a:prstGeom>
          <a:noFill/>
          <a:ln>
            <a:noFill/>
          </a:ln>
        </p:spPr>
        <p:txBody>
          <a:bodyPr spcFirstLastPara="1" wrap="square" lIns="274300" tIns="45700" rIns="274300"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B30D54"/>
                </a:solidFill>
                <a:latin typeface="Roboto Condensed"/>
                <a:ea typeface="Roboto Condensed"/>
                <a:cs typeface="Roboto Condensed"/>
                <a:sym typeface="Roboto Condensed"/>
              </a:rPr>
              <a:t>METHODOLOGY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FF2D87"/>
                </a:solidFill>
                <a:latin typeface="Calibri"/>
                <a:ea typeface="Calibri"/>
                <a:cs typeface="Calibri"/>
                <a:sym typeface="Calibri"/>
              </a:rPr>
              <a:t>--------------------------------------------------------</a:t>
            </a:r>
            <a:endParaRPr sz="1400" b="0" i="0" u="none" strike="noStrike" cap="none" dirty="0">
              <a:solidFill>
                <a:srgbClr val="FF2D87"/>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r>
              <a:rPr lang="en-US" sz="2400" dirty="0">
                <a:solidFill>
                  <a:schemeClr val="tx1"/>
                </a:solidFill>
                <a:latin typeface="Times New Roman" panose="02020603050405020304" pitchFamily="18" charset="0"/>
                <a:ea typeface="Calibri"/>
                <a:cs typeface="Times New Roman" panose="02020603050405020304" pitchFamily="18" charset="0"/>
                <a:sym typeface="Calibri"/>
              </a:rPr>
              <a:t>The methodology that be used for this project is Agile methodology. This the picture below is the step in the Agile methodology.</a:t>
            </a:r>
          </a:p>
          <a:p>
            <a:pPr marL="0" marR="0" lvl="0" indent="0" algn="just" rtl="0">
              <a:lnSpc>
                <a:spcPct val="100000"/>
              </a:lnSpc>
              <a:spcBef>
                <a:spcPts val="0"/>
              </a:spcBef>
              <a:spcAft>
                <a:spcPts val="0"/>
              </a:spcAft>
              <a:buClr>
                <a:schemeClr val="dk1"/>
              </a:buClr>
              <a:buSzPts val="1100"/>
              <a:buFont typeface="Arial"/>
              <a:buNone/>
            </a:pPr>
            <a:endParaRPr sz="2400" dirty="0">
              <a:solidFill>
                <a:srgbClr val="BFBFBF"/>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Arial"/>
              <a:buNone/>
            </a:pPr>
            <a:endParaRPr sz="2400" dirty="0">
              <a:solidFill>
                <a:srgbClr val="BFBFBF"/>
              </a:solidFill>
              <a:latin typeface="Calibri"/>
              <a:ea typeface="Calibri"/>
              <a:cs typeface="Calibri"/>
              <a:sym typeface="Calibri"/>
            </a:endParaRPr>
          </a:p>
        </p:txBody>
      </p:sp>
      <p:sp>
        <p:nvSpPr>
          <p:cNvPr id="54" name="Rectangle 5">
            <a:extLst>
              <a:ext uri="{FF2B5EF4-FFF2-40B4-BE49-F238E27FC236}">
                <a16:creationId xmlns:a16="http://schemas.microsoft.com/office/drawing/2014/main" id="{ADD0106B-84AA-A925-10F9-5043FA92C986}"/>
              </a:ext>
            </a:extLst>
          </p:cNvPr>
          <p:cNvSpPr/>
          <p:nvPr/>
        </p:nvSpPr>
        <p:spPr>
          <a:xfrm>
            <a:off x="6792782" y="14732710"/>
            <a:ext cx="1289536" cy="1596227"/>
          </a:xfrm>
          <a:custGeom>
            <a:avLst/>
            <a:gdLst>
              <a:gd name="connsiteX0" fmla="*/ 872209 w 1795780"/>
              <a:gd name="connsiteY0" fmla="*/ 3 h 2561350"/>
              <a:gd name="connsiteX1" fmla="*/ 1086522 w 1795780"/>
              <a:gd name="connsiteY1" fmla="*/ 286050 h 2561350"/>
              <a:gd name="connsiteX2" fmla="*/ 1064386 w 1795780"/>
              <a:gd name="connsiteY2" fmla="*/ 389002 h 2561350"/>
              <a:gd name="connsiteX3" fmla="*/ 1795780 w 1795780"/>
              <a:gd name="connsiteY3" fmla="*/ 389002 h 2561350"/>
              <a:gd name="connsiteX4" fmla="*/ 1795780 w 1795780"/>
              <a:gd name="connsiteY4" fmla="*/ 1063389 h 2561350"/>
              <a:gd name="connsiteX5" fmla="*/ 1706462 w 1795780"/>
              <a:gd name="connsiteY5" fmla="*/ 1037347 h 2561350"/>
              <a:gd name="connsiteX6" fmla="*/ 1704082 w 1795780"/>
              <a:gd name="connsiteY6" fmla="*/ 1487403 h 2561350"/>
              <a:gd name="connsiteX7" fmla="*/ 1795780 w 1795780"/>
              <a:gd name="connsiteY7" fmla="*/ 1449629 h 2561350"/>
              <a:gd name="connsiteX8" fmla="*/ 1795780 w 1795780"/>
              <a:gd name="connsiteY8" fmla="*/ 2167002 h 2561350"/>
              <a:gd name="connsiteX9" fmla="*/ 1066649 w 1795780"/>
              <a:gd name="connsiteY9" fmla="*/ 2167002 h 2561350"/>
              <a:gd name="connsiteX10" fmla="*/ 1086522 w 1795780"/>
              <a:gd name="connsiteY10" fmla="*/ 2275300 h 2561350"/>
              <a:gd name="connsiteX11" fmla="*/ 636466 w 1795780"/>
              <a:gd name="connsiteY11" fmla="*/ 2277680 h 2561350"/>
              <a:gd name="connsiteX12" fmla="*/ 666399 w 1795780"/>
              <a:gd name="connsiteY12" fmla="*/ 2167002 h 2561350"/>
              <a:gd name="connsiteX13" fmla="*/ 0 w 1795780"/>
              <a:gd name="connsiteY13" fmla="*/ 2167002 h 2561350"/>
              <a:gd name="connsiteX14" fmla="*/ 0 w 1795780"/>
              <a:gd name="connsiteY14" fmla="*/ 1458174 h 2561350"/>
              <a:gd name="connsiteX15" fmla="*/ 94999 w 1795780"/>
              <a:gd name="connsiteY15" fmla="*/ 1495354 h 2561350"/>
              <a:gd name="connsiteX16" fmla="*/ 92619 w 1795780"/>
              <a:gd name="connsiteY16" fmla="*/ 1045298 h 2561350"/>
              <a:gd name="connsiteX17" fmla="*/ 0 w 1795780"/>
              <a:gd name="connsiteY17" fmla="*/ 1071146 h 2561350"/>
              <a:gd name="connsiteX18" fmla="*/ 0 w 1795780"/>
              <a:gd name="connsiteY18" fmla="*/ 389002 h 2561350"/>
              <a:gd name="connsiteX19" fmla="*/ 671370 w 1795780"/>
              <a:gd name="connsiteY19" fmla="*/ 389002 h 2561350"/>
              <a:gd name="connsiteX20" fmla="*/ 636466 w 1795780"/>
              <a:gd name="connsiteY20" fmla="*/ 283670 h 2561350"/>
              <a:gd name="connsiteX21" fmla="*/ 872209 w 1795780"/>
              <a:gd name="connsiteY21" fmla="*/ 3 h 2561350"/>
              <a:gd name="connsiteX0" fmla="*/ 872209 w 1795780"/>
              <a:gd name="connsiteY0" fmla="*/ 3 h 2561350"/>
              <a:gd name="connsiteX1" fmla="*/ 1086522 w 1795780"/>
              <a:gd name="connsiteY1" fmla="*/ 286050 h 2561350"/>
              <a:gd name="connsiteX2" fmla="*/ 1064386 w 1795780"/>
              <a:gd name="connsiteY2" fmla="*/ 389002 h 2561350"/>
              <a:gd name="connsiteX3" fmla="*/ 1795780 w 1795780"/>
              <a:gd name="connsiteY3" fmla="*/ 389002 h 2561350"/>
              <a:gd name="connsiteX4" fmla="*/ 1795780 w 1795780"/>
              <a:gd name="connsiteY4" fmla="*/ 1063389 h 2561350"/>
              <a:gd name="connsiteX5" fmla="*/ 1706462 w 1795780"/>
              <a:gd name="connsiteY5" fmla="*/ 1037347 h 2561350"/>
              <a:gd name="connsiteX6" fmla="*/ 1704082 w 1795780"/>
              <a:gd name="connsiteY6" fmla="*/ 1487403 h 2561350"/>
              <a:gd name="connsiteX7" fmla="*/ 1795780 w 1795780"/>
              <a:gd name="connsiteY7" fmla="*/ 1449629 h 2561350"/>
              <a:gd name="connsiteX8" fmla="*/ 1795780 w 1795780"/>
              <a:gd name="connsiteY8" fmla="*/ 2167002 h 2561350"/>
              <a:gd name="connsiteX9" fmla="*/ 1066649 w 1795780"/>
              <a:gd name="connsiteY9" fmla="*/ 2167002 h 2561350"/>
              <a:gd name="connsiteX10" fmla="*/ 1086522 w 1795780"/>
              <a:gd name="connsiteY10" fmla="*/ 2275300 h 2561350"/>
              <a:gd name="connsiteX11" fmla="*/ 636466 w 1795780"/>
              <a:gd name="connsiteY11" fmla="*/ 2277680 h 2561350"/>
              <a:gd name="connsiteX12" fmla="*/ 666399 w 1795780"/>
              <a:gd name="connsiteY12" fmla="*/ 2167002 h 2561350"/>
              <a:gd name="connsiteX13" fmla="*/ 0 w 1795780"/>
              <a:gd name="connsiteY13" fmla="*/ 2167002 h 2561350"/>
              <a:gd name="connsiteX14" fmla="*/ 0 w 1795780"/>
              <a:gd name="connsiteY14" fmla="*/ 1458174 h 2561350"/>
              <a:gd name="connsiteX15" fmla="*/ 94999 w 1795780"/>
              <a:gd name="connsiteY15" fmla="*/ 1495354 h 2561350"/>
              <a:gd name="connsiteX16" fmla="*/ 92619 w 1795780"/>
              <a:gd name="connsiteY16" fmla="*/ 1045298 h 2561350"/>
              <a:gd name="connsiteX17" fmla="*/ 0 w 1795780"/>
              <a:gd name="connsiteY17" fmla="*/ 1071146 h 2561350"/>
              <a:gd name="connsiteX18" fmla="*/ 0 w 1795780"/>
              <a:gd name="connsiteY18" fmla="*/ 389002 h 2561350"/>
              <a:gd name="connsiteX19" fmla="*/ 671370 w 1795780"/>
              <a:gd name="connsiteY19" fmla="*/ 389002 h 2561350"/>
              <a:gd name="connsiteX20" fmla="*/ 636466 w 1795780"/>
              <a:gd name="connsiteY20" fmla="*/ 283670 h 2561350"/>
              <a:gd name="connsiteX21" fmla="*/ 872209 w 1795780"/>
              <a:gd name="connsiteY21" fmla="*/ 3 h 2561350"/>
              <a:gd name="connsiteX0" fmla="*/ 918629 w 1842200"/>
              <a:gd name="connsiteY0" fmla="*/ 3 h 2561350"/>
              <a:gd name="connsiteX1" fmla="*/ 1132942 w 1842200"/>
              <a:gd name="connsiteY1" fmla="*/ 286050 h 2561350"/>
              <a:gd name="connsiteX2" fmla="*/ 1110806 w 1842200"/>
              <a:gd name="connsiteY2" fmla="*/ 389002 h 2561350"/>
              <a:gd name="connsiteX3" fmla="*/ 1842200 w 1842200"/>
              <a:gd name="connsiteY3" fmla="*/ 389002 h 2561350"/>
              <a:gd name="connsiteX4" fmla="*/ 1842200 w 1842200"/>
              <a:gd name="connsiteY4" fmla="*/ 1063389 h 2561350"/>
              <a:gd name="connsiteX5" fmla="*/ 1752882 w 1842200"/>
              <a:gd name="connsiteY5" fmla="*/ 1037347 h 2561350"/>
              <a:gd name="connsiteX6" fmla="*/ 1750502 w 1842200"/>
              <a:gd name="connsiteY6" fmla="*/ 1487403 h 2561350"/>
              <a:gd name="connsiteX7" fmla="*/ 1842200 w 1842200"/>
              <a:gd name="connsiteY7" fmla="*/ 1449629 h 2561350"/>
              <a:gd name="connsiteX8" fmla="*/ 1842200 w 1842200"/>
              <a:gd name="connsiteY8" fmla="*/ 2167002 h 2561350"/>
              <a:gd name="connsiteX9" fmla="*/ 1113069 w 1842200"/>
              <a:gd name="connsiteY9" fmla="*/ 2167002 h 2561350"/>
              <a:gd name="connsiteX10" fmla="*/ 1132942 w 1842200"/>
              <a:gd name="connsiteY10" fmla="*/ 2275300 h 2561350"/>
              <a:gd name="connsiteX11" fmla="*/ 682886 w 1842200"/>
              <a:gd name="connsiteY11" fmla="*/ 2277680 h 2561350"/>
              <a:gd name="connsiteX12" fmla="*/ 712819 w 1842200"/>
              <a:gd name="connsiteY12" fmla="*/ 2167002 h 2561350"/>
              <a:gd name="connsiteX13" fmla="*/ 46420 w 1842200"/>
              <a:gd name="connsiteY13" fmla="*/ 2167002 h 2561350"/>
              <a:gd name="connsiteX14" fmla="*/ 46420 w 1842200"/>
              <a:gd name="connsiteY14" fmla="*/ 1458174 h 2561350"/>
              <a:gd name="connsiteX15" fmla="*/ 141419 w 1842200"/>
              <a:gd name="connsiteY15" fmla="*/ 1495354 h 2561350"/>
              <a:gd name="connsiteX16" fmla="*/ 139039 w 1842200"/>
              <a:gd name="connsiteY16" fmla="*/ 1045298 h 2561350"/>
              <a:gd name="connsiteX17" fmla="*/ 46420 w 1842200"/>
              <a:gd name="connsiteY17" fmla="*/ 1071146 h 2561350"/>
              <a:gd name="connsiteX18" fmla="*/ 0 w 1842200"/>
              <a:gd name="connsiteY18" fmla="*/ 382371 h 2561350"/>
              <a:gd name="connsiteX19" fmla="*/ 717790 w 1842200"/>
              <a:gd name="connsiteY19" fmla="*/ 389002 h 2561350"/>
              <a:gd name="connsiteX20" fmla="*/ 682886 w 1842200"/>
              <a:gd name="connsiteY20" fmla="*/ 283670 h 2561350"/>
              <a:gd name="connsiteX21" fmla="*/ 918629 w 1842200"/>
              <a:gd name="connsiteY21" fmla="*/ 3 h 2561350"/>
              <a:gd name="connsiteX0" fmla="*/ 918629 w 1842200"/>
              <a:gd name="connsiteY0" fmla="*/ 3 h 2561350"/>
              <a:gd name="connsiteX1" fmla="*/ 1132942 w 1842200"/>
              <a:gd name="connsiteY1" fmla="*/ 286050 h 2561350"/>
              <a:gd name="connsiteX2" fmla="*/ 1110806 w 1842200"/>
              <a:gd name="connsiteY2" fmla="*/ 389002 h 2561350"/>
              <a:gd name="connsiteX3" fmla="*/ 1842200 w 1842200"/>
              <a:gd name="connsiteY3" fmla="*/ 389002 h 2561350"/>
              <a:gd name="connsiteX4" fmla="*/ 1842200 w 1842200"/>
              <a:gd name="connsiteY4" fmla="*/ 1063389 h 2561350"/>
              <a:gd name="connsiteX5" fmla="*/ 1752882 w 1842200"/>
              <a:gd name="connsiteY5" fmla="*/ 1037347 h 2561350"/>
              <a:gd name="connsiteX6" fmla="*/ 1750502 w 1842200"/>
              <a:gd name="connsiteY6" fmla="*/ 1487403 h 2561350"/>
              <a:gd name="connsiteX7" fmla="*/ 1842200 w 1842200"/>
              <a:gd name="connsiteY7" fmla="*/ 1449629 h 2561350"/>
              <a:gd name="connsiteX8" fmla="*/ 1842200 w 1842200"/>
              <a:gd name="connsiteY8" fmla="*/ 2167002 h 2561350"/>
              <a:gd name="connsiteX9" fmla="*/ 1113069 w 1842200"/>
              <a:gd name="connsiteY9" fmla="*/ 2167002 h 2561350"/>
              <a:gd name="connsiteX10" fmla="*/ 1132942 w 1842200"/>
              <a:gd name="connsiteY10" fmla="*/ 2275300 h 2561350"/>
              <a:gd name="connsiteX11" fmla="*/ 682886 w 1842200"/>
              <a:gd name="connsiteY11" fmla="*/ 2277680 h 2561350"/>
              <a:gd name="connsiteX12" fmla="*/ 712819 w 1842200"/>
              <a:gd name="connsiteY12" fmla="*/ 2167002 h 2561350"/>
              <a:gd name="connsiteX13" fmla="*/ 46420 w 1842200"/>
              <a:gd name="connsiteY13" fmla="*/ 2167002 h 2561350"/>
              <a:gd name="connsiteX14" fmla="*/ 46420 w 1842200"/>
              <a:gd name="connsiteY14" fmla="*/ 1458174 h 2561350"/>
              <a:gd name="connsiteX15" fmla="*/ 141419 w 1842200"/>
              <a:gd name="connsiteY15" fmla="*/ 1495354 h 2561350"/>
              <a:gd name="connsiteX16" fmla="*/ 139039 w 1842200"/>
              <a:gd name="connsiteY16" fmla="*/ 1045298 h 2561350"/>
              <a:gd name="connsiteX17" fmla="*/ 46420 w 1842200"/>
              <a:gd name="connsiteY17" fmla="*/ 1071146 h 2561350"/>
              <a:gd name="connsiteX18" fmla="*/ 0 w 1842200"/>
              <a:gd name="connsiteY18" fmla="*/ 382371 h 2561350"/>
              <a:gd name="connsiteX19" fmla="*/ 717790 w 1842200"/>
              <a:gd name="connsiteY19" fmla="*/ 389002 h 2561350"/>
              <a:gd name="connsiteX20" fmla="*/ 682886 w 1842200"/>
              <a:gd name="connsiteY20" fmla="*/ 283670 h 2561350"/>
              <a:gd name="connsiteX21" fmla="*/ 918629 w 1842200"/>
              <a:gd name="connsiteY21" fmla="*/ 3 h 2561350"/>
              <a:gd name="connsiteX0" fmla="*/ 918629 w 1842200"/>
              <a:gd name="connsiteY0" fmla="*/ 3 h 2561350"/>
              <a:gd name="connsiteX1" fmla="*/ 1132942 w 1842200"/>
              <a:gd name="connsiteY1" fmla="*/ 286050 h 2561350"/>
              <a:gd name="connsiteX2" fmla="*/ 1110806 w 1842200"/>
              <a:gd name="connsiteY2" fmla="*/ 389002 h 2561350"/>
              <a:gd name="connsiteX3" fmla="*/ 1842200 w 1842200"/>
              <a:gd name="connsiteY3" fmla="*/ 389002 h 2561350"/>
              <a:gd name="connsiteX4" fmla="*/ 1842200 w 1842200"/>
              <a:gd name="connsiteY4" fmla="*/ 1063389 h 2561350"/>
              <a:gd name="connsiteX5" fmla="*/ 1752882 w 1842200"/>
              <a:gd name="connsiteY5" fmla="*/ 1037347 h 2561350"/>
              <a:gd name="connsiteX6" fmla="*/ 1750502 w 1842200"/>
              <a:gd name="connsiteY6" fmla="*/ 1487403 h 2561350"/>
              <a:gd name="connsiteX7" fmla="*/ 1842200 w 1842200"/>
              <a:gd name="connsiteY7" fmla="*/ 1449629 h 2561350"/>
              <a:gd name="connsiteX8" fmla="*/ 1842200 w 1842200"/>
              <a:gd name="connsiteY8" fmla="*/ 2167002 h 2561350"/>
              <a:gd name="connsiteX9" fmla="*/ 1113069 w 1842200"/>
              <a:gd name="connsiteY9" fmla="*/ 2167002 h 2561350"/>
              <a:gd name="connsiteX10" fmla="*/ 1132942 w 1842200"/>
              <a:gd name="connsiteY10" fmla="*/ 2275300 h 2561350"/>
              <a:gd name="connsiteX11" fmla="*/ 682886 w 1842200"/>
              <a:gd name="connsiteY11" fmla="*/ 2277680 h 2561350"/>
              <a:gd name="connsiteX12" fmla="*/ 712819 w 1842200"/>
              <a:gd name="connsiteY12" fmla="*/ 2167002 h 2561350"/>
              <a:gd name="connsiteX13" fmla="*/ 46420 w 1842200"/>
              <a:gd name="connsiteY13" fmla="*/ 2167002 h 2561350"/>
              <a:gd name="connsiteX14" fmla="*/ 46420 w 1842200"/>
              <a:gd name="connsiteY14" fmla="*/ 1458174 h 2561350"/>
              <a:gd name="connsiteX15" fmla="*/ 141419 w 1842200"/>
              <a:gd name="connsiteY15" fmla="*/ 1495354 h 2561350"/>
              <a:gd name="connsiteX16" fmla="*/ 139039 w 1842200"/>
              <a:gd name="connsiteY16" fmla="*/ 1045298 h 2561350"/>
              <a:gd name="connsiteX17" fmla="*/ 46420 w 1842200"/>
              <a:gd name="connsiteY17" fmla="*/ 1071146 h 2561350"/>
              <a:gd name="connsiteX18" fmla="*/ 0 w 1842200"/>
              <a:gd name="connsiteY18" fmla="*/ 382371 h 2561350"/>
              <a:gd name="connsiteX19" fmla="*/ 717790 w 1842200"/>
              <a:gd name="connsiteY19" fmla="*/ 389002 h 2561350"/>
              <a:gd name="connsiteX20" fmla="*/ 682886 w 1842200"/>
              <a:gd name="connsiteY20" fmla="*/ 283670 h 2561350"/>
              <a:gd name="connsiteX21" fmla="*/ 918629 w 1842200"/>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949187"/>
              <a:gd name="connsiteY0" fmla="*/ 3 h 2561350"/>
              <a:gd name="connsiteX1" fmla="*/ 1132942 w 1949187"/>
              <a:gd name="connsiteY1" fmla="*/ 286050 h 2561350"/>
              <a:gd name="connsiteX2" fmla="*/ 1110806 w 1949187"/>
              <a:gd name="connsiteY2" fmla="*/ 389002 h 2561350"/>
              <a:gd name="connsiteX3" fmla="*/ 1862094 w 1949187"/>
              <a:gd name="connsiteY3" fmla="*/ 369108 h 2561350"/>
              <a:gd name="connsiteX4" fmla="*/ 1842200 w 1949187"/>
              <a:gd name="connsiteY4" fmla="*/ 1063389 h 2561350"/>
              <a:gd name="connsiteX5" fmla="*/ 1752882 w 1949187"/>
              <a:gd name="connsiteY5" fmla="*/ 1037347 h 2561350"/>
              <a:gd name="connsiteX6" fmla="*/ 1750502 w 1949187"/>
              <a:gd name="connsiteY6" fmla="*/ 1487403 h 2561350"/>
              <a:gd name="connsiteX7" fmla="*/ 1842200 w 1949187"/>
              <a:gd name="connsiteY7" fmla="*/ 1449629 h 2561350"/>
              <a:gd name="connsiteX8" fmla="*/ 1842200 w 1949187"/>
              <a:gd name="connsiteY8" fmla="*/ 2167002 h 2561350"/>
              <a:gd name="connsiteX9" fmla="*/ 1113069 w 1949187"/>
              <a:gd name="connsiteY9" fmla="*/ 2167002 h 2561350"/>
              <a:gd name="connsiteX10" fmla="*/ 1132942 w 1949187"/>
              <a:gd name="connsiteY10" fmla="*/ 2275300 h 2561350"/>
              <a:gd name="connsiteX11" fmla="*/ 682886 w 1949187"/>
              <a:gd name="connsiteY11" fmla="*/ 2277680 h 2561350"/>
              <a:gd name="connsiteX12" fmla="*/ 712819 w 1949187"/>
              <a:gd name="connsiteY12" fmla="*/ 2167002 h 2561350"/>
              <a:gd name="connsiteX13" fmla="*/ 46420 w 1949187"/>
              <a:gd name="connsiteY13" fmla="*/ 2167002 h 2561350"/>
              <a:gd name="connsiteX14" fmla="*/ 46420 w 1949187"/>
              <a:gd name="connsiteY14" fmla="*/ 1458174 h 2561350"/>
              <a:gd name="connsiteX15" fmla="*/ 141419 w 1949187"/>
              <a:gd name="connsiteY15" fmla="*/ 1495354 h 2561350"/>
              <a:gd name="connsiteX16" fmla="*/ 139039 w 1949187"/>
              <a:gd name="connsiteY16" fmla="*/ 1045298 h 2561350"/>
              <a:gd name="connsiteX17" fmla="*/ 46420 w 1949187"/>
              <a:gd name="connsiteY17" fmla="*/ 1071146 h 2561350"/>
              <a:gd name="connsiteX18" fmla="*/ 0 w 1949187"/>
              <a:gd name="connsiteY18" fmla="*/ 382371 h 2561350"/>
              <a:gd name="connsiteX19" fmla="*/ 717790 w 1949187"/>
              <a:gd name="connsiteY19" fmla="*/ 389002 h 2561350"/>
              <a:gd name="connsiteX20" fmla="*/ 682886 w 1949187"/>
              <a:gd name="connsiteY20" fmla="*/ 283670 h 2561350"/>
              <a:gd name="connsiteX21" fmla="*/ 918629 w 1949187"/>
              <a:gd name="connsiteY21" fmla="*/ 3 h 2561350"/>
              <a:gd name="connsiteX0" fmla="*/ 918629 w 1966660"/>
              <a:gd name="connsiteY0" fmla="*/ 3 h 2561350"/>
              <a:gd name="connsiteX1" fmla="*/ 1132942 w 1966660"/>
              <a:gd name="connsiteY1" fmla="*/ 286050 h 2561350"/>
              <a:gd name="connsiteX2" fmla="*/ 1110806 w 1966660"/>
              <a:gd name="connsiteY2" fmla="*/ 389002 h 2561350"/>
              <a:gd name="connsiteX3" fmla="*/ 1862094 w 1966660"/>
              <a:gd name="connsiteY3" fmla="*/ 369108 h 2561350"/>
              <a:gd name="connsiteX4" fmla="*/ 1842200 w 1966660"/>
              <a:gd name="connsiteY4" fmla="*/ 1063389 h 2561350"/>
              <a:gd name="connsiteX5" fmla="*/ 1752882 w 1966660"/>
              <a:gd name="connsiteY5" fmla="*/ 1037347 h 2561350"/>
              <a:gd name="connsiteX6" fmla="*/ 1750502 w 1966660"/>
              <a:gd name="connsiteY6" fmla="*/ 1487403 h 2561350"/>
              <a:gd name="connsiteX7" fmla="*/ 1842200 w 1966660"/>
              <a:gd name="connsiteY7" fmla="*/ 1449629 h 2561350"/>
              <a:gd name="connsiteX8" fmla="*/ 1842200 w 1966660"/>
              <a:gd name="connsiteY8" fmla="*/ 2167002 h 2561350"/>
              <a:gd name="connsiteX9" fmla="*/ 1113069 w 1966660"/>
              <a:gd name="connsiteY9" fmla="*/ 2167002 h 2561350"/>
              <a:gd name="connsiteX10" fmla="*/ 1132942 w 1966660"/>
              <a:gd name="connsiteY10" fmla="*/ 2275300 h 2561350"/>
              <a:gd name="connsiteX11" fmla="*/ 682886 w 1966660"/>
              <a:gd name="connsiteY11" fmla="*/ 2277680 h 2561350"/>
              <a:gd name="connsiteX12" fmla="*/ 712819 w 1966660"/>
              <a:gd name="connsiteY12" fmla="*/ 2167002 h 2561350"/>
              <a:gd name="connsiteX13" fmla="*/ 46420 w 1966660"/>
              <a:gd name="connsiteY13" fmla="*/ 2167002 h 2561350"/>
              <a:gd name="connsiteX14" fmla="*/ 46420 w 1966660"/>
              <a:gd name="connsiteY14" fmla="*/ 1458174 h 2561350"/>
              <a:gd name="connsiteX15" fmla="*/ 141419 w 1966660"/>
              <a:gd name="connsiteY15" fmla="*/ 1495354 h 2561350"/>
              <a:gd name="connsiteX16" fmla="*/ 139039 w 1966660"/>
              <a:gd name="connsiteY16" fmla="*/ 1045298 h 2561350"/>
              <a:gd name="connsiteX17" fmla="*/ 46420 w 1966660"/>
              <a:gd name="connsiteY17" fmla="*/ 1071146 h 2561350"/>
              <a:gd name="connsiteX18" fmla="*/ 0 w 1966660"/>
              <a:gd name="connsiteY18" fmla="*/ 382371 h 2561350"/>
              <a:gd name="connsiteX19" fmla="*/ 717790 w 1966660"/>
              <a:gd name="connsiteY19" fmla="*/ 389002 h 2561350"/>
              <a:gd name="connsiteX20" fmla="*/ 682886 w 1966660"/>
              <a:gd name="connsiteY20" fmla="*/ 283670 h 2561350"/>
              <a:gd name="connsiteX21" fmla="*/ 918629 w 1966660"/>
              <a:gd name="connsiteY21" fmla="*/ 3 h 2561350"/>
              <a:gd name="connsiteX0" fmla="*/ 1023861 w 2071892"/>
              <a:gd name="connsiteY0" fmla="*/ 3 h 2561350"/>
              <a:gd name="connsiteX1" fmla="*/ 1238174 w 2071892"/>
              <a:gd name="connsiteY1" fmla="*/ 286050 h 2561350"/>
              <a:gd name="connsiteX2" fmla="*/ 1216038 w 2071892"/>
              <a:gd name="connsiteY2" fmla="*/ 389002 h 2561350"/>
              <a:gd name="connsiteX3" fmla="*/ 1967326 w 2071892"/>
              <a:gd name="connsiteY3" fmla="*/ 369108 h 2561350"/>
              <a:gd name="connsiteX4" fmla="*/ 1947432 w 2071892"/>
              <a:gd name="connsiteY4" fmla="*/ 1063389 h 2561350"/>
              <a:gd name="connsiteX5" fmla="*/ 1858114 w 2071892"/>
              <a:gd name="connsiteY5" fmla="*/ 1037347 h 2561350"/>
              <a:gd name="connsiteX6" fmla="*/ 1855734 w 2071892"/>
              <a:gd name="connsiteY6" fmla="*/ 1487403 h 2561350"/>
              <a:gd name="connsiteX7" fmla="*/ 1947432 w 2071892"/>
              <a:gd name="connsiteY7" fmla="*/ 1449629 h 2561350"/>
              <a:gd name="connsiteX8" fmla="*/ 1947432 w 2071892"/>
              <a:gd name="connsiteY8" fmla="*/ 2167002 h 2561350"/>
              <a:gd name="connsiteX9" fmla="*/ 1218301 w 2071892"/>
              <a:gd name="connsiteY9" fmla="*/ 2167002 h 2561350"/>
              <a:gd name="connsiteX10" fmla="*/ 1238174 w 2071892"/>
              <a:gd name="connsiteY10" fmla="*/ 2275300 h 2561350"/>
              <a:gd name="connsiteX11" fmla="*/ 788118 w 2071892"/>
              <a:gd name="connsiteY11" fmla="*/ 2277680 h 2561350"/>
              <a:gd name="connsiteX12" fmla="*/ 818051 w 2071892"/>
              <a:gd name="connsiteY12" fmla="*/ 2167002 h 2561350"/>
              <a:gd name="connsiteX13" fmla="*/ 151652 w 2071892"/>
              <a:gd name="connsiteY13" fmla="*/ 2167002 h 2561350"/>
              <a:gd name="connsiteX14" fmla="*/ 151652 w 2071892"/>
              <a:gd name="connsiteY14" fmla="*/ 1458174 h 2561350"/>
              <a:gd name="connsiteX15" fmla="*/ 246651 w 2071892"/>
              <a:gd name="connsiteY15" fmla="*/ 1495354 h 2561350"/>
              <a:gd name="connsiteX16" fmla="*/ 244271 w 2071892"/>
              <a:gd name="connsiteY16" fmla="*/ 1045298 h 2561350"/>
              <a:gd name="connsiteX17" fmla="*/ 151652 w 2071892"/>
              <a:gd name="connsiteY17" fmla="*/ 1071146 h 2561350"/>
              <a:gd name="connsiteX18" fmla="*/ 105232 w 2071892"/>
              <a:gd name="connsiteY18" fmla="*/ 382371 h 2561350"/>
              <a:gd name="connsiteX19" fmla="*/ 823022 w 2071892"/>
              <a:gd name="connsiteY19" fmla="*/ 389002 h 2561350"/>
              <a:gd name="connsiteX20" fmla="*/ 788118 w 2071892"/>
              <a:gd name="connsiteY20" fmla="*/ 283670 h 2561350"/>
              <a:gd name="connsiteX21" fmla="*/ 1023861 w 2071892"/>
              <a:gd name="connsiteY21" fmla="*/ 3 h 2561350"/>
              <a:gd name="connsiteX0" fmla="*/ 1039756 w 2087787"/>
              <a:gd name="connsiteY0" fmla="*/ 3 h 2561350"/>
              <a:gd name="connsiteX1" fmla="*/ 1254069 w 2087787"/>
              <a:gd name="connsiteY1" fmla="*/ 286050 h 2561350"/>
              <a:gd name="connsiteX2" fmla="*/ 1231933 w 2087787"/>
              <a:gd name="connsiteY2" fmla="*/ 389002 h 2561350"/>
              <a:gd name="connsiteX3" fmla="*/ 1983221 w 2087787"/>
              <a:gd name="connsiteY3" fmla="*/ 369108 h 2561350"/>
              <a:gd name="connsiteX4" fmla="*/ 1963327 w 2087787"/>
              <a:gd name="connsiteY4" fmla="*/ 1063389 h 2561350"/>
              <a:gd name="connsiteX5" fmla="*/ 1874009 w 2087787"/>
              <a:gd name="connsiteY5" fmla="*/ 1037347 h 2561350"/>
              <a:gd name="connsiteX6" fmla="*/ 1871629 w 2087787"/>
              <a:gd name="connsiteY6" fmla="*/ 1487403 h 2561350"/>
              <a:gd name="connsiteX7" fmla="*/ 1963327 w 2087787"/>
              <a:gd name="connsiteY7" fmla="*/ 1449629 h 2561350"/>
              <a:gd name="connsiteX8" fmla="*/ 1963327 w 2087787"/>
              <a:gd name="connsiteY8" fmla="*/ 2167002 h 2561350"/>
              <a:gd name="connsiteX9" fmla="*/ 1234196 w 2087787"/>
              <a:gd name="connsiteY9" fmla="*/ 2167002 h 2561350"/>
              <a:gd name="connsiteX10" fmla="*/ 1254069 w 2087787"/>
              <a:gd name="connsiteY10" fmla="*/ 2275300 h 2561350"/>
              <a:gd name="connsiteX11" fmla="*/ 804013 w 2087787"/>
              <a:gd name="connsiteY11" fmla="*/ 2277680 h 2561350"/>
              <a:gd name="connsiteX12" fmla="*/ 833946 w 2087787"/>
              <a:gd name="connsiteY12" fmla="*/ 2167002 h 2561350"/>
              <a:gd name="connsiteX13" fmla="*/ 167547 w 2087787"/>
              <a:gd name="connsiteY13" fmla="*/ 2167002 h 2561350"/>
              <a:gd name="connsiteX14" fmla="*/ 167547 w 2087787"/>
              <a:gd name="connsiteY14" fmla="*/ 1458174 h 2561350"/>
              <a:gd name="connsiteX15" fmla="*/ 262546 w 2087787"/>
              <a:gd name="connsiteY15" fmla="*/ 1495354 h 2561350"/>
              <a:gd name="connsiteX16" fmla="*/ 260166 w 2087787"/>
              <a:gd name="connsiteY16" fmla="*/ 1045298 h 2561350"/>
              <a:gd name="connsiteX17" fmla="*/ 167547 w 2087787"/>
              <a:gd name="connsiteY17" fmla="*/ 1071146 h 2561350"/>
              <a:gd name="connsiteX18" fmla="*/ 121127 w 2087787"/>
              <a:gd name="connsiteY18" fmla="*/ 382371 h 2561350"/>
              <a:gd name="connsiteX19" fmla="*/ 838917 w 2087787"/>
              <a:gd name="connsiteY19" fmla="*/ 389002 h 2561350"/>
              <a:gd name="connsiteX20" fmla="*/ 804013 w 2087787"/>
              <a:gd name="connsiteY20" fmla="*/ 283670 h 2561350"/>
              <a:gd name="connsiteX21" fmla="*/ 1039756 w 2087787"/>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088885"/>
              <a:gd name="connsiteY0" fmla="*/ 3 h 2561350"/>
              <a:gd name="connsiteX1" fmla="*/ 1239747 w 2088885"/>
              <a:gd name="connsiteY1" fmla="*/ 286050 h 2561350"/>
              <a:gd name="connsiteX2" fmla="*/ 1217611 w 2088885"/>
              <a:gd name="connsiteY2" fmla="*/ 389002 h 2561350"/>
              <a:gd name="connsiteX3" fmla="*/ 1968899 w 2088885"/>
              <a:gd name="connsiteY3" fmla="*/ 369108 h 2561350"/>
              <a:gd name="connsiteX4" fmla="*/ 1949005 w 2088885"/>
              <a:gd name="connsiteY4" fmla="*/ 1063389 h 2561350"/>
              <a:gd name="connsiteX5" fmla="*/ 1859687 w 2088885"/>
              <a:gd name="connsiteY5" fmla="*/ 1037347 h 2561350"/>
              <a:gd name="connsiteX6" fmla="*/ 1857307 w 2088885"/>
              <a:gd name="connsiteY6" fmla="*/ 1487403 h 2561350"/>
              <a:gd name="connsiteX7" fmla="*/ 1949005 w 2088885"/>
              <a:gd name="connsiteY7" fmla="*/ 1449629 h 2561350"/>
              <a:gd name="connsiteX8" fmla="*/ 1949005 w 2088885"/>
              <a:gd name="connsiteY8" fmla="*/ 2167002 h 2561350"/>
              <a:gd name="connsiteX9" fmla="*/ 1219874 w 2088885"/>
              <a:gd name="connsiteY9" fmla="*/ 2167002 h 2561350"/>
              <a:gd name="connsiteX10" fmla="*/ 1239747 w 2088885"/>
              <a:gd name="connsiteY10" fmla="*/ 2275300 h 2561350"/>
              <a:gd name="connsiteX11" fmla="*/ 789691 w 2088885"/>
              <a:gd name="connsiteY11" fmla="*/ 2277680 h 2561350"/>
              <a:gd name="connsiteX12" fmla="*/ 819624 w 2088885"/>
              <a:gd name="connsiteY12" fmla="*/ 2167002 h 2561350"/>
              <a:gd name="connsiteX13" fmla="*/ 153225 w 2088885"/>
              <a:gd name="connsiteY13" fmla="*/ 2167002 h 2561350"/>
              <a:gd name="connsiteX14" fmla="*/ 153225 w 2088885"/>
              <a:gd name="connsiteY14" fmla="*/ 1458174 h 2561350"/>
              <a:gd name="connsiteX15" fmla="*/ 248224 w 2088885"/>
              <a:gd name="connsiteY15" fmla="*/ 1495354 h 2561350"/>
              <a:gd name="connsiteX16" fmla="*/ 245844 w 2088885"/>
              <a:gd name="connsiteY16" fmla="*/ 1045298 h 2561350"/>
              <a:gd name="connsiteX17" fmla="*/ 153225 w 2088885"/>
              <a:gd name="connsiteY17" fmla="*/ 1071146 h 2561350"/>
              <a:gd name="connsiteX18" fmla="*/ 106805 w 2088885"/>
              <a:gd name="connsiteY18" fmla="*/ 382371 h 2561350"/>
              <a:gd name="connsiteX19" fmla="*/ 824595 w 2088885"/>
              <a:gd name="connsiteY19" fmla="*/ 389002 h 2561350"/>
              <a:gd name="connsiteX20" fmla="*/ 789691 w 2088885"/>
              <a:gd name="connsiteY20" fmla="*/ 283670 h 2561350"/>
              <a:gd name="connsiteX21" fmla="*/ 1025434 w 2088885"/>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102756"/>
              <a:gd name="connsiteY0" fmla="*/ 3 h 2561350"/>
              <a:gd name="connsiteX1" fmla="*/ 1239747 w 2102756"/>
              <a:gd name="connsiteY1" fmla="*/ 286050 h 2561350"/>
              <a:gd name="connsiteX2" fmla="*/ 1217611 w 2102756"/>
              <a:gd name="connsiteY2" fmla="*/ 389002 h 2561350"/>
              <a:gd name="connsiteX3" fmla="*/ 1968899 w 2102756"/>
              <a:gd name="connsiteY3" fmla="*/ 369108 h 2561350"/>
              <a:gd name="connsiteX4" fmla="*/ 1949005 w 2102756"/>
              <a:gd name="connsiteY4" fmla="*/ 1063389 h 2561350"/>
              <a:gd name="connsiteX5" fmla="*/ 1859687 w 2102756"/>
              <a:gd name="connsiteY5" fmla="*/ 1037347 h 2561350"/>
              <a:gd name="connsiteX6" fmla="*/ 1857307 w 2102756"/>
              <a:gd name="connsiteY6" fmla="*/ 1487403 h 2561350"/>
              <a:gd name="connsiteX7" fmla="*/ 1995425 w 2102756"/>
              <a:gd name="connsiteY7" fmla="*/ 1456260 h 2561350"/>
              <a:gd name="connsiteX8" fmla="*/ 1949005 w 2102756"/>
              <a:gd name="connsiteY8" fmla="*/ 2167002 h 2561350"/>
              <a:gd name="connsiteX9" fmla="*/ 1219874 w 2102756"/>
              <a:gd name="connsiteY9" fmla="*/ 2167002 h 2561350"/>
              <a:gd name="connsiteX10" fmla="*/ 1239747 w 2102756"/>
              <a:gd name="connsiteY10" fmla="*/ 2275300 h 2561350"/>
              <a:gd name="connsiteX11" fmla="*/ 789691 w 2102756"/>
              <a:gd name="connsiteY11" fmla="*/ 2277680 h 2561350"/>
              <a:gd name="connsiteX12" fmla="*/ 819624 w 2102756"/>
              <a:gd name="connsiteY12" fmla="*/ 2167002 h 2561350"/>
              <a:gd name="connsiteX13" fmla="*/ 153225 w 2102756"/>
              <a:gd name="connsiteY13" fmla="*/ 2167002 h 2561350"/>
              <a:gd name="connsiteX14" fmla="*/ 153225 w 2102756"/>
              <a:gd name="connsiteY14" fmla="*/ 1458174 h 2561350"/>
              <a:gd name="connsiteX15" fmla="*/ 248224 w 2102756"/>
              <a:gd name="connsiteY15" fmla="*/ 1495354 h 2561350"/>
              <a:gd name="connsiteX16" fmla="*/ 245844 w 2102756"/>
              <a:gd name="connsiteY16" fmla="*/ 1045298 h 2561350"/>
              <a:gd name="connsiteX17" fmla="*/ 153225 w 2102756"/>
              <a:gd name="connsiteY17" fmla="*/ 1071146 h 2561350"/>
              <a:gd name="connsiteX18" fmla="*/ 106805 w 2102756"/>
              <a:gd name="connsiteY18" fmla="*/ 382371 h 2561350"/>
              <a:gd name="connsiteX19" fmla="*/ 824595 w 2102756"/>
              <a:gd name="connsiteY19" fmla="*/ 389002 h 2561350"/>
              <a:gd name="connsiteX20" fmla="*/ 789691 w 2102756"/>
              <a:gd name="connsiteY20" fmla="*/ 283670 h 2561350"/>
              <a:gd name="connsiteX21" fmla="*/ 1025434 w 2102756"/>
              <a:gd name="connsiteY21" fmla="*/ 3 h 2561350"/>
              <a:gd name="connsiteX0" fmla="*/ 1025434 w 2076232"/>
              <a:gd name="connsiteY0" fmla="*/ 3 h 2561350"/>
              <a:gd name="connsiteX1" fmla="*/ 1239747 w 2076232"/>
              <a:gd name="connsiteY1" fmla="*/ 286050 h 2561350"/>
              <a:gd name="connsiteX2" fmla="*/ 1217611 w 2076232"/>
              <a:gd name="connsiteY2" fmla="*/ 389002 h 2561350"/>
              <a:gd name="connsiteX3" fmla="*/ 1968899 w 2076232"/>
              <a:gd name="connsiteY3" fmla="*/ 369108 h 2561350"/>
              <a:gd name="connsiteX4" fmla="*/ 1949005 w 2076232"/>
              <a:gd name="connsiteY4" fmla="*/ 1063389 h 2561350"/>
              <a:gd name="connsiteX5" fmla="*/ 1859687 w 2076232"/>
              <a:gd name="connsiteY5" fmla="*/ 1037347 h 2561350"/>
              <a:gd name="connsiteX6" fmla="*/ 1857307 w 2076232"/>
              <a:gd name="connsiteY6" fmla="*/ 1487403 h 2561350"/>
              <a:gd name="connsiteX7" fmla="*/ 1995425 w 2076232"/>
              <a:gd name="connsiteY7" fmla="*/ 1456260 h 2561350"/>
              <a:gd name="connsiteX8" fmla="*/ 1949005 w 2076232"/>
              <a:gd name="connsiteY8" fmla="*/ 2167002 h 2561350"/>
              <a:gd name="connsiteX9" fmla="*/ 1219874 w 2076232"/>
              <a:gd name="connsiteY9" fmla="*/ 2167002 h 2561350"/>
              <a:gd name="connsiteX10" fmla="*/ 1239747 w 2076232"/>
              <a:gd name="connsiteY10" fmla="*/ 2275300 h 2561350"/>
              <a:gd name="connsiteX11" fmla="*/ 789691 w 2076232"/>
              <a:gd name="connsiteY11" fmla="*/ 2277680 h 2561350"/>
              <a:gd name="connsiteX12" fmla="*/ 819624 w 2076232"/>
              <a:gd name="connsiteY12" fmla="*/ 2167002 h 2561350"/>
              <a:gd name="connsiteX13" fmla="*/ 153225 w 2076232"/>
              <a:gd name="connsiteY13" fmla="*/ 2167002 h 2561350"/>
              <a:gd name="connsiteX14" fmla="*/ 153225 w 2076232"/>
              <a:gd name="connsiteY14" fmla="*/ 1458174 h 2561350"/>
              <a:gd name="connsiteX15" fmla="*/ 248224 w 2076232"/>
              <a:gd name="connsiteY15" fmla="*/ 1495354 h 2561350"/>
              <a:gd name="connsiteX16" fmla="*/ 245844 w 2076232"/>
              <a:gd name="connsiteY16" fmla="*/ 1045298 h 2561350"/>
              <a:gd name="connsiteX17" fmla="*/ 153225 w 2076232"/>
              <a:gd name="connsiteY17" fmla="*/ 1071146 h 2561350"/>
              <a:gd name="connsiteX18" fmla="*/ 106805 w 2076232"/>
              <a:gd name="connsiteY18" fmla="*/ 382371 h 2561350"/>
              <a:gd name="connsiteX19" fmla="*/ 824595 w 2076232"/>
              <a:gd name="connsiteY19" fmla="*/ 389002 h 2561350"/>
              <a:gd name="connsiteX20" fmla="*/ 789691 w 2076232"/>
              <a:gd name="connsiteY20" fmla="*/ 283670 h 2561350"/>
              <a:gd name="connsiteX21" fmla="*/ 1025434 w 2076232"/>
              <a:gd name="connsiteY21" fmla="*/ 3 h 2561350"/>
              <a:gd name="connsiteX0" fmla="*/ 1025434 w 2077711"/>
              <a:gd name="connsiteY0" fmla="*/ 3 h 2561350"/>
              <a:gd name="connsiteX1" fmla="*/ 1239747 w 2077711"/>
              <a:gd name="connsiteY1" fmla="*/ 286050 h 2561350"/>
              <a:gd name="connsiteX2" fmla="*/ 1217611 w 2077711"/>
              <a:gd name="connsiteY2" fmla="*/ 389002 h 2561350"/>
              <a:gd name="connsiteX3" fmla="*/ 1968899 w 2077711"/>
              <a:gd name="connsiteY3" fmla="*/ 369108 h 2561350"/>
              <a:gd name="connsiteX4" fmla="*/ 1949005 w 2077711"/>
              <a:gd name="connsiteY4" fmla="*/ 1063389 h 2561350"/>
              <a:gd name="connsiteX5" fmla="*/ 1859687 w 2077711"/>
              <a:gd name="connsiteY5" fmla="*/ 1037347 h 2561350"/>
              <a:gd name="connsiteX6" fmla="*/ 1857307 w 2077711"/>
              <a:gd name="connsiteY6" fmla="*/ 1487403 h 2561350"/>
              <a:gd name="connsiteX7" fmla="*/ 1995425 w 2077711"/>
              <a:gd name="connsiteY7" fmla="*/ 1456260 h 2561350"/>
              <a:gd name="connsiteX8" fmla="*/ 1949005 w 2077711"/>
              <a:gd name="connsiteY8" fmla="*/ 2167002 h 2561350"/>
              <a:gd name="connsiteX9" fmla="*/ 1219874 w 2077711"/>
              <a:gd name="connsiteY9" fmla="*/ 2167002 h 2561350"/>
              <a:gd name="connsiteX10" fmla="*/ 1239747 w 2077711"/>
              <a:gd name="connsiteY10" fmla="*/ 2275300 h 2561350"/>
              <a:gd name="connsiteX11" fmla="*/ 789691 w 2077711"/>
              <a:gd name="connsiteY11" fmla="*/ 2277680 h 2561350"/>
              <a:gd name="connsiteX12" fmla="*/ 819624 w 2077711"/>
              <a:gd name="connsiteY12" fmla="*/ 2167002 h 2561350"/>
              <a:gd name="connsiteX13" fmla="*/ 153225 w 2077711"/>
              <a:gd name="connsiteY13" fmla="*/ 2167002 h 2561350"/>
              <a:gd name="connsiteX14" fmla="*/ 153225 w 2077711"/>
              <a:gd name="connsiteY14" fmla="*/ 1458174 h 2561350"/>
              <a:gd name="connsiteX15" fmla="*/ 248224 w 2077711"/>
              <a:gd name="connsiteY15" fmla="*/ 1495354 h 2561350"/>
              <a:gd name="connsiteX16" fmla="*/ 245844 w 2077711"/>
              <a:gd name="connsiteY16" fmla="*/ 1045298 h 2561350"/>
              <a:gd name="connsiteX17" fmla="*/ 153225 w 2077711"/>
              <a:gd name="connsiteY17" fmla="*/ 1071146 h 2561350"/>
              <a:gd name="connsiteX18" fmla="*/ 106805 w 2077711"/>
              <a:gd name="connsiteY18" fmla="*/ 382371 h 2561350"/>
              <a:gd name="connsiteX19" fmla="*/ 824595 w 2077711"/>
              <a:gd name="connsiteY19" fmla="*/ 389002 h 2561350"/>
              <a:gd name="connsiteX20" fmla="*/ 789691 w 2077711"/>
              <a:gd name="connsiteY20" fmla="*/ 283670 h 2561350"/>
              <a:gd name="connsiteX21" fmla="*/ 1025434 w 2077711"/>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57307 w 2082173"/>
              <a:gd name="connsiteY6" fmla="*/ 1487403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57307 w 2082173"/>
              <a:gd name="connsiteY6" fmla="*/ 1487403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1331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1331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13436 w 2082173"/>
              <a:gd name="connsiteY14" fmla="*/ 1511225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94643 w 2082173"/>
              <a:gd name="connsiteY15" fmla="*/ 1574931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94643 w 2082173"/>
              <a:gd name="connsiteY15" fmla="*/ 1574931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94643 w 2082173"/>
              <a:gd name="connsiteY15" fmla="*/ 1574931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68118 w 2082173"/>
              <a:gd name="connsiteY15" fmla="*/ 1561668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68118 w 2082173"/>
              <a:gd name="connsiteY15" fmla="*/ 1561668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68118 w 2082173"/>
              <a:gd name="connsiteY15" fmla="*/ 1561668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38495 w 2095234"/>
              <a:gd name="connsiteY0" fmla="*/ 3 h 2561350"/>
              <a:gd name="connsiteX1" fmla="*/ 1252808 w 2095234"/>
              <a:gd name="connsiteY1" fmla="*/ 286050 h 2561350"/>
              <a:gd name="connsiteX2" fmla="*/ 1230672 w 2095234"/>
              <a:gd name="connsiteY2" fmla="*/ 389002 h 2561350"/>
              <a:gd name="connsiteX3" fmla="*/ 1981960 w 2095234"/>
              <a:gd name="connsiteY3" fmla="*/ 369108 h 2561350"/>
              <a:gd name="connsiteX4" fmla="*/ 1975328 w 2095234"/>
              <a:gd name="connsiteY4" fmla="*/ 1096546 h 2561350"/>
              <a:gd name="connsiteX5" fmla="*/ 1872748 w 2095234"/>
              <a:gd name="connsiteY5" fmla="*/ 1037347 h 2561350"/>
              <a:gd name="connsiteX6" fmla="*/ 1857106 w 2095234"/>
              <a:gd name="connsiteY6" fmla="*/ 1520560 h 2561350"/>
              <a:gd name="connsiteX7" fmla="*/ 2008486 w 2095234"/>
              <a:gd name="connsiteY7" fmla="*/ 1456260 h 2561350"/>
              <a:gd name="connsiteX8" fmla="*/ 1962066 w 2095234"/>
              <a:gd name="connsiteY8" fmla="*/ 2180265 h 2561350"/>
              <a:gd name="connsiteX9" fmla="*/ 1232935 w 2095234"/>
              <a:gd name="connsiteY9" fmla="*/ 2167002 h 2561350"/>
              <a:gd name="connsiteX10" fmla="*/ 1252808 w 2095234"/>
              <a:gd name="connsiteY10" fmla="*/ 2275300 h 2561350"/>
              <a:gd name="connsiteX11" fmla="*/ 802752 w 2095234"/>
              <a:gd name="connsiteY11" fmla="*/ 2277680 h 2561350"/>
              <a:gd name="connsiteX12" fmla="*/ 832685 w 2095234"/>
              <a:gd name="connsiteY12" fmla="*/ 2167002 h 2561350"/>
              <a:gd name="connsiteX13" fmla="*/ 139760 w 2095234"/>
              <a:gd name="connsiteY13" fmla="*/ 2200159 h 2561350"/>
              <a:gd name="connsiteX14" fmla="*/ 119866 w 2095234"/>
              <a:gd name="connsiteY14" fmla="*/ 1497962 h 2561350"/>
              <a:gd name="connsiteX15" fmla="*/ 281179 w 2095234"/>
              <a:gd name="connsiteY15" fmla="*/ 1561668 h 2561350"/>
              <a:gd name="connsiteX16" fmla="*/ 258905 w 2095234"/>
              <a:gd name="connsiteY16" fmla="*/ 1045298 h 2561350"/>
              <a:gd name="connsiteX17" fmla="*/ 146392 w 2095234"/>
              <a:gd name="connsiteY17" fmla="*/ 1091040 h 2561350"/>
              <a:gd name="connsiteX18" fmla="*/ 119866 w 2095234"/>
              <a:gd name="connsiteY18" fmla="*/ 382371 h 2561350"/>
              <a:gd name="connsiteX19" fmla="*/ 837656 w 2095234"/>
              <a:gd name="connsiteY19" fmla="*/ 389002 h 2561350"/>
              <a:gd name="connsiteX20" fmla="*/ 802752 w 2095234"/>
              <a:gd name="connsiteY20" fmla="*/ 283670 h 2561350"/>
              <a:gd name="connsiteX21" fmla="*/ 1038495 w 2095234"/>
              <a:gd name="connsiteY21" fmla="*/ 3 h 2561350"/>
              <a:gd name="connsiteX0" fmla="*/ 1029810 w 2086549"/>
              <a:gd name="connsiteY0" fmla="*/ 3 h 2561350"/>
              <a:gd name="connsiteX1" fmla="*/ 1244123 w 2086549"/>
              <a:gd name="connsiteY1" fmla="*/ 286050 h 2561350"/>
              <a:gd name="connsiteX2" fmla="*/ 1221987 w 2086549"/>
              <a:gd name="connsiteY2" fmla="*/ 389002 h 2561350"/>
              <a:gd name="connsiteX3" fmla="*/ 1973275 w 2086549"/>
              <a:gd name="connsiteY3" fmla="*/ 369108 h 2561350"/>
              <a:gd name="connsiteX4" fmla="*/ 1966643 w 2086549"/>
              <a:gd name="connsiteY4" fmla="*/ 1096546 h 2561350"/>
              <a:gd name="connsiteX5" fmla="*/ 1864063 w 2086549"/>
              <a:gd name="connsiteY5" fmla="*/ 1037347 h 2561350"/>
              <a:gd name="connsiteX6" fmla="*/ 1848421 w 2086549"/>
              <a:gd name="connsiteY6" fmla="*/ 1520560 h 2561350"/>
              <a:gd name="connsiteX7" fmla="*/ 1999801 w 2086549"/>
              <a:gd name="connsiteY7" fmla="*/ 1456260 h 2561350"/>
              <a:gd name="connsiteX8" fmla="*/ 1953381 w 2086549"/>
              <a:gd name="connsiteY8" fmla="*/ 2180265 h 2561350"/>
              <a:gd name="connsiteX9" fmla="*/ 1224250 w 2086549"/>
              <a:gd name="connsiteY9" fmla="*/ 2167002 h 2561350"/>
              <a:gd name="connsiteX10" fmla="*/ 1244123 w 2086549"/>
              <a:gd name="connsiteY10" fmla="*/ 2275300 h 2561350"/>
              <a:gd name="connsiteX11" fmla="*/ 794067 w 2086549"/>
              <a:gd name="connsiteY11" fmla="*/ 2277680 h 2561350"/>
              <a:gd name="connsiteX12" fmla="*/ 824000 w 2086549"/>
              <a:gd name="connsiteY12" fmla="*/ 2167002 h 2561350"/>
              <a:gd name="connsiteX13" fmla="*/ 131075 w 2086549"/>
              <a:gd name="connsiteY13" fmla="*/ 2200159 h 2561350"/>
              <a:gd name="connsiteX14" fmla="*/ 111181 w 2086549"/>
              <a:gd name="connsiteY14" fmla="*/ 1497962 h 2561350"/>
              <a:gd name="connsiteX15" fmla="*/ 272494 w 2086549"/>
              <a:gd name="connsiteY15" fmla="*/ 1561668 h 2561350"/>
              <a:gd name="connsiteX16" fmla="*/ 250220 w 2086549"/>
              <a:gd name="connsiteY16" fmla="*/ 1045298 h 2561350"/>
              <a:gd name="connsiteX17" fmla="*/ 137707 w 2086549"/>
              <a:gd name="connsiteY17" fmla="*/ 1091040 h 2561350"/>
              <a:gd name="connsiteX18" fmla="*/ 111181 w 2086549"/>
              <a:gd name="connsiteY18" fmla="*/ 382371 h 2561350"/>
              <a:gd name="connsiteX19" fmla="*/ 828971 w 2086549"/>
              <a:gd name="connsiteY19" fmla="*/ 389002 h 2561350"/>
              <a:gd name="connsiteX20" fmla="*/ 794067 w 2086549"/>
              <a:gd name="connsiteY20" fmla="*/ 283670 h 2561350"/>
              <a:gd name="connsiteX21" fmla="*/ 1029810 w 2086549"/>
              <a:gd name="connsiteY21" fmla="*/ 3 h 2561350"/>
              <a:gd name="connsiteX0" fmla="*/ 1029810 w 2086549"/>
              <a:gd name="connsiteY0" fmla="*/ 3 h 2561350"/>
              <a:gd name="connsiteX1" fmla="*/ 1244123 w 2086549"/>
              <a:gd name="connsiteY1" fmla="*/ 286050 h 2561350"/>
              <a:gd name="connsiteX2" fmla="*/ 1221987 w 2086549"/>
              <a:gd name="connsiteY2" fmla="*/ 389002 h 2561350"/>
              <a:gd name="connsiteX3" fmla="*/ 1973275 w 2086549"/>
              <a:gd name="connsiteY3" fmla="*/ 369108 h 2561350"/>
              <a:gd name="connsiteX4" fmla="*/ 1966643 w 2086549"/>
              <a:gd name="connsiteY4" fmla="*/ 1096546 h 2561350"/>
              <a:gd name="connsiteX5" fmla="*/ 1864063 w 2086549"/>
              <a:gd name="connsiteY5" fmla="*/ 1037347 h 2561350"/>
              <a:gd name="connsiteX6" fmla="*/ 1848421 w 2086549"/>
              <a:gd name="connsiteY6" fmla="*/ 1520560 h 2561350"/>
              <a:gd name="connsiteX7" fmla="*/ 1999801 w 2086549"/>
              <a:gd name="connsiteY7" fmla="*/ 1456260 h 2561350"/>
              <a:gd name="connsiteX8" fmla="*/ 1953381 w 2086549"/>
              <a:gd name="connsiteY8" fmla="*/ 2180265 h 2561350"/>
              <a:gd name="connsiteX9" fmla="*/ 1224250 w 2086549"/>
              <a:gd name="connsiteY9" fmla="*/ 2167002 h 2561350"/>
              <a:gd name="connsiteX10" fmla="*/ 1244123 w 2086549"/>
              <a:gd name="connsiteY10" fmla="*/ 2275300 h 2561350"/>
              <a:gd name="connsiteX11" fmla="*/ 794067 w 2086549"/>
              <a:gd name="connsiteY11" fmla="*/ 2277680 h 2561350"/>
              <a:gd name="connsiteX12" fmla="*/ 824000 w 2086549"/>
              <a:gd name="connsiteY12" fmla="*/ 2167002 h 2561350"/>
              <a:gd name="connsiteX13" fmla="*/ 131075 w 2086549"/>
              <a:gd name="connsiteY13" fmla="*/ 2200159 h 2561350"/>
              <a:gd name="connsiteX14" fmla="*/ 111181 w 2086549"/>
              <a:gd name="connsiteY14" fmla="*/ 1497962 h 2561350"/>
              <a:gd name="connsiteX15" fmla="*/ 272494 w 2086549"/>
              <a:gd name="connsiteY15" fmla="*/ 1561668 h 2561350"/>
              <a:gd name="connsiteX16" fmla="*/ 250220 w 2086549"/>
              <a:gd name="connsiteY16" fmla="*/ 1045298 h 2561350"/>
              <a:gd name="connsiteX17" fmla="*/ 137707 w 2086549"/>
              <a:gd name="connsiteY17" fmla="*/ 1091040 h 2561350"/>
              <a:gd name="connsiteX18" fmla="*/ 111181 w 2086549"/>
              <a:gd name="connsiteY18" fmla="*/ 382371 h 2561350"/>
              <a:gd name="connsiteX19" fmla="*/ 828971 w 2086549"/>
              <a:gd name="connsiteY19" fmla="*/ 389002 h 2561350"/>
              <a:gd name="connsiteX20" fmla="*/ 794067 w 2086549"/>
              <a:gd name="connsiteY20" fmla="*/ 283670 h 2561350"/>
              <a:gd name="connsiteX21" fmla="*/ 1029810 w 2086549"/>
              <a:gd name="connsiteY21" fmla="*/ 3 h 2561350"/>
              <a:gd name="connsiteX0" fmla="*/ 1029810 w 2086549"/>
              <a:gd name="connsiteY0" fmla="*/ 3 h 2561350"/>
              <a:gd name="connsiteX1" fmla="*/ 1244123 w 2086549"/>
              <a:gd name="connsiteY1" fmla="*/ 286050 h 2561350"/>
              <a:gd name="connsiteX2" fmla="*/ 1221987 w 2086549"/>
              <a:gd name="connsiteY2" fmla="*/ 389002 h 2561350"/>
              <a:gd name="connsiteX3" fmla="*/ 1973275 w 2086549"/>
              <a:gd name="connsiteY3" fmla="*/ 369108 h 2561350"/>
              <a:gd name="connsiteX4" fmla="*/ 1966643 w 2086549"/>
              <a:gd name="connsiteY4" fmla="*/ 1096546 h 2561350"/>
              <a:gd name="connsiteX5" fmla="*/ 1864063 w 2086549"/>
              <a:gd name="connsiteY5" fmla="*/ 1037347 h 2561350"/>
              <a:gd name="connsiteX6" fmla="*/ 1848421 w 2086549"/>
              <a:gd name="connsiteY6" fmla="*/ 1520560 h 2561350"/>
              <a:gd name="connsiteX7" fmla="*/ 1999801 w 2086549"/>
              <a:gd name="connsiteY7" fmla="*/ 1456260 h 2561350"/>
              <a:gd name="connsiteX8" fmla="*/ 1953381 w 2086549"/>
              <a:gd name="connsiteY8" fmla="*/ 2180265 h 2561350"/>
              <a:gd name="connsiteX9" fmla="*/ 1224250 w 2086549"/>
              <a:gd name="connsiteY9" fmla="*/ 2167002 h 2561350"/>
              <a:gd name="connsiteX10" fmla="*/ 1244123 w 2086549"/>
              <a:gd name="connsiteY10" fmla="*/ 2275300 h 2561350"/>
              <a:gd name="connsiteX11" fmla="*/ 794067 w 2086549"/>
              <a:gd name="connsiteY11" fmla="*/ 2277680 h 2561350"/>
              <a:gd name="connsiteX12" fmla="*/ 824000 w 2086549"/>
              <a:gd name="connsiteY12" fmla="*/ 2167002 h 2561350"/>
              <a:gd name="connsiteX13" fmla="*/ 131075 w 2086549"/>
              <a:gd name="connsiteY13" fmla="*/ 2200159 h 2561350"/>
              <a:gd name="connsiteX14" fmla="*/ 111181 w 2086549"/>
              <a:gd name="connsiteY14" fmla="*/ 1497962 h 2561350"/>
              <a:gd name="connsiteX15" fmla="*/ 272494 w 2086549"/>
              <a:gd name="connsiteY15" fmla="*/ 1561668 h 2561350"/>
              <a:gd name="connsiteX16" fmla="*/ 250220 w 2086549"/>
              <a:gd name="connsiteY16" fmla="*/ 1045298 h 2561350"/>
              <a:gd name="connsiteX17" fmla="*/ 137707 w 2086549"/>
              <a:gd name="connsiteY17" fmla="*/ 1091040 h 2561350"/>
              <a:gd name="connsiteX18" fmla="*/ 111181 w 2086549"/>
              <a:gd name="connsiteY18" fmla="*/ 382371 h 2561350"/>
              <a:gd name="connsiteX19" fmla="*/ 828971 w 2086549"/>
              <a:gd name="connsiteY19" fmla="*/ 389002 h 2561350"/>
              <a:gd name="connsiteX20" fmla="*/ 794067 w 2086549"/>
              <a:gd name="connsiteY20" fmla="*/ 283670 h 2561350"/>
              <a:gd name="connsiteX21" fmla="*/ 1029810 w 2086549"/>
              <a:gd name="connsiteY21" fmla="*/ 3 h 2561350"/>
              <a:gd name="connsiteX0" fmla="*/ 1019868 w 2076607"/>
              <a:gd name="connsiteY0" fmla="*/ 3 h 2561350"/>
              <a:gd name="connsiteX1" fmla="*/ 1234181 w 2076607"/>
              <a:gd name="connsiteY1" fmla="*/ 286050 h 2561350"/>
              <a:gd name="connsiteX2" fmla="*/ 1212045 w 2076607"/>
              <a:gd name="connsiteY2" fmla="*/ 389002 h 2561350"/>
              <a:gd name="connsiteX3" fmla="*/ 1963333 w 2076607"/>
              <a:gd name="connsiteY3" fmla="*/ 369108 h 2561350"/>
              <a:gd name="connsiteX4" fmla="*/ 1956701 w 2076607"/>
              <a:gd name="connsiteY4" fmla="*/ 1096546 h 2561350"/>
              <a:gd name="connsiteX5" fmla="*/ 1854121 w 2076607"/>
              <a:gd name="connsiteY5" fmla="*/ 1037347 h 2561350"/>
              <a:gd name="connsiteX6" fmla="*/ 1838479 w 2076607"/>
              <a:gd name="connsiteY6" fmla="*/ 1520560 h 2561350"/>
              <a:gd name="connsiteX7" fmla="*/ 1989859 w 2076607"/>
              <a:gd name="connsiteY7" fmla="*/ 1456260 h 2561350"/>
              <a:gd name="connsiteX8" fmla="*/ 1943439 w 2076607"/>
              <a:gd name="connsiteY8" fmla="*/ 2180265 h 2561350"/>
              <a:gd name="connsiteX9" fmla="*/ 1214308 w 2076607"/>
              <a:gd name="connsiteY9" fmla="*/ 2167002 h 2561350"/>
              <a:gd name="connsiteX10" fmla="*/ 1234181 w 2076607"/>
              <a:gd name="connsiteY10" fmla="*/ 2275300 h 2561350"/>
              <a:gd name="connsiteX11" fmla="*/ 784125 w 2076607"/>
              <a:gd name="connsiteY11" fmla="*/ 2277680 h 2561350"/>
              <a:gd name="connsiteX12" fmla="*/ 814058 w 2076607"/>
              <a:gd name="connsiteY12" fmla="*/ 2167002 h 2561350"/>
              <a:gd name="connsiteX13" fmla="*/ 121133 w 2076607"/>
              <a:gd name="connsiteY13" fmla="*/ 2200159 h 2561350"/>
              <a:gd name="connsiteX14" fmla="*/ 101239 w 2076607"/>
              <a:gd name="connsiteY14" fmla="*/ 1497962 h 2561350"/>
              <a:gd name="connsiteX15" fmla="*/ 262552 w 2076607"/>
              <a:gd name="connsiteY15" fmla="*/ 1561668 h 2561350"/>
              <a:gd name="connsiteX16" fmla="*/ 240278 w 2076607"/>
              <a:gd name="connsiteY16" fmla="*/ 1045298 h 2561350"/>
              <a:gd name="connsiteX17" fmla="*/ 101239 w 2076607"/>
              <a:gd name="connsiteY17" fmla="*/ 382371 h 2561350"/>
              <a:gd name="connsiteX18" fmla="*/ 819029 w 2076607"/>
              <a:gd name="connsiteY18" fmla="*/ 389002 h 2561350"/>
              <a:gd name="connsiteX19" fmla="*/ 784125 w 2076607"/>
              <a:gd name="connsiteY19" fmla="*/ 283670 h 2561350"/>
              <a:gd name="connsiteX20" fmla="*/ 1019868 w 2076607"/>
              <a:gd name="connsiteY20" fmla="*/ 3 h 2561350"/>
              <a:gd name="connsiteX0" fmla="*/ 1019868 w 2076607"/>
              <a:gd name="connsiteY0" fmla="*/ 3 h 2561350"/>
              <a:gd name="connsiteX1" fmla="*/ 1234181 w 2076607"/>
              <a:gd name="connsiteY1" fmla="*/ 286050 h 2561350"/>
              <a:gd name="connsiteX2" fmla="*/ 1212045 w 2076607"/>
              <a:gd name="connsiteY2" fmla="*/ 389002 h 2561350"/>
              <a:gd name="connsiteX3" fmla="*/ 1963333 w 2076607"/>
              <a:gd name="connsiteY3" fmla="*/ 369108 h 2561350"/>
              <a:gd name="connsiteX4" fmla="*/ 1956701 w 2076607"/>
              <a:gd name="connsiteY4" fmla="*/ 1096546 h 2561350"/>
              <a:gd name="connsiteX5" fmla="*/ 1854121 w 2076607"/>
              <a:gd name="connsiteY5" fmla="*/ 1037347 h 2561350"/>
              <a:gd name="connsiteX6" fmla="*/ 1838479 w 2076607"/>
              <a:gd name="connsiteY6" fmla="*/ 1520560 h 2561350"/>
              <a:gd name="connsiteX7" fmla="*/ 1989859 w 2076607"/>
              <a:gd name="connsiteY7" fmla="*/ 1456260 h 2561350"/>
              <a:gd name="connsiteX8" fmla="*/ 1943439 w 2076607"/>
              <a:gd name="connsiteY8" fmla="*/ 2180265 h 2561350"/>
              <a:gd name="connsiteX9" fmla="*/ 1214308 w 2076607"/>
              <a:gd name="connsiteY9" fmla="*/ 2167002 h 2561350"/>
              <a:gd name="connsiteX10" fmla="*/ 1234181 w 2076607"/>
              <a:gd name="connsiteY10" fmla="*/ 2275300 h 2561350"/>
              <a:gd name="connsiteX11" fmla="*/ 784125 w 2076607"/>
              <a:gd name="connsiteY11" fmla="*/ 2277680 h 2561350"/>
              <a:gd name="connsiteX12" fmla="*/ 814058 w 2076607"/>
              <a:gd name="connsiteY12" fmla="*/ 2167002 h 2561350"/>
              <a:gd name="connsiteX13" fmla="*/ 121133 w 2076607"/>
              <a:gd name="connsiteY13" fmla="*/ 2200159 h 2561350"/>
              <a:gd name="connsiteX14" fmla="*/ 101239 w 2076607"/>
              <a:gd name="connsiteY14" fmla="*/ 1497962 h 2561350"/>
              <a:gd name="connsiteX15" fmla="*/ 262552 w 2076607"/>
              <a:gd name="connsiteY15" fmla="*/ 1561668 h 2561350"/>
              <a:gd name="connsiteX16" fmla="*/ 240278 w 2076607"/>
              <a:gd name="connsiteY16" fmla="*/ 1045298 h 2561350"/>
              <a:gd name="connsiteX17" fmla="*/ 136388 w 2076607"/>
              <a:gd name="connsiteY17" fmla="*/ 727479 h 2561350"/>
              <a:gd name="connsiteX18" fmla="*/ 101239 w 2076607"/>
              <a:gd name="connsiteY18" fmla="*/ 382371 h 2561350"/>
              <a:gd name="connsiteX19" fmla="*/ 819029 w 2076607"/>
              <a:gd name="connsiteY19" fmla="*/ 389002 h 2561350"/>
              <a:gd name="connsiteX20" fmla="*/ 784125 w 2076607"/>
              <a:gd name="connsiteY20" fmla="*/ 283670 h 2561350"/>
              <a:gd name="connsiteX21" fmla="*/ 1019868 w 2076607"/>
              <a:gd name="connsiteY21" fmla="*/ 3 h 2561350"/>
              <a:gd name="connsiteX0" fmla="*/ 1030195 w 2086934"/>
              <a:gd name="connsiteY0" fmla="*/ 3 h 2561350"/>
              <a:gd name="connsiteX1" fmla="*/ 1244508 w 2086934"/>
              <a:gd name="connsiteY1" fmla="*/ 286050 h 2561350"/>
              <a:gd name="connsiteX2" fmla="*/ 1222372 w 2086934"/>
              <a:gd name="connsiteY2" fmla="*/ 389002 h 2561350"/>
              <a:gd name="connsiteX3" fmla="*/ 1973660 w 2086934"/>
              <a:gd name="connsiteY3" fmla="*/ 369108 h 2561350"/>
              <a:gd name="connsiteX4" fmla="*/ 1967028 w 2086934"/>
              <a:gd name="connsiteY4" fmla="*/ 1096546 h 2561350"/>
              <a:gd name="connsiteX5" fmla="*/ 1864448 w 2086934"/>
              <a:gd name="connsiteY5" fmla="*/ 1037347 h 2561350"/>
              <a:gd name="connsiteX6" fmla="*/ 1848806 w 2086934"/>
              <a:gd name="connsiteY6" fmla="*/ 1520560 h 2561350"/>
              <a:gd name="connsiteX7" fmla="*/ 2000186 w 2086934"/>
              <a:gd name="connsiteY7" fmla="*/ 1456260 h 2561350"/>
              <a:gd name="connsiteX8" fmla="*/ 1953766 w 2086934"/>
              <a:gd name="connsiteY8" fmla="*/ 2180265 h 2561350"/>
              <a:gd name="connsiteX9" fmla="*/ 1224635 w 2086934"/>
              <a:gd name="connsiteY9" fmla="*/ 2167002 h 2561350"/>
              <a:gd name="connsiteX10" fmla="*/ 1244508 w 2086934"/>
              <a:gd name="connsiteY10" fmla="*/ 2275300 h 2561350"/>
              <a:gd name="connsiteX11" fmla="*/ 794452 w 2086934"/>
              <a:gd name="connsiteY11" fmla="*/ 2277680 h 2561350"/>
              <a:gd name="connsiteX12" fmla="*/ 824385 w 2086934"/>
              <a:gd name="connsiteY12" fmla="*/ 2167002 h 2561350"/>
              <a:gd name="connsiteX13" fmla="*/ 131460 w 2086934"/>
              <a:gd name="connsiteY13" fmla="*/ 2200159 h 2561350"/>
              <a:gd name="connsiteX14" fmla="*/ 111566 w 2086934"/>
              <a:gd name="connsiteY14" fmla="*/ 1497962 h 2561350"/>
              <a:gd name="connsiteX15" fmla="*/ 272879 w 2086934"/>
              <a:gd name="connsiteY15" fmla="*/ 1561668 h 2561350"/>
              <a:gd name="connsiteX16" fmla="*/ 250605 w 2086934"/>
              <a:gd name="connsiteY16" fmla="*/ 1045298 h 2561350"/>
              <a:gd name="connsiteX17" fmla="*/ 9943 w 2086934"/>
              <a:gd name="connsiteY17" fmla="*/ 1018431 h 2561350"/>
              <a:gd name="connsiteX18" fmla="*/ 111566 w 2086934"/>
              <a:gd name="connsiteY18" fmla="*/ 382371 h 2561350"/>
              <a:gd name="connsiteX19" fmla="*/ 829356 w 2086934"/>
              <a:gd name="connsiteY19" fmla="*/ 389002 h 2561350"/>
              <a:gd name="connsiteX20" fmla="*/ 794452 w 2086934"/>
              <a:gd name="connsiteY20" fmla="*/ 283670 h 2561350"/>
              <a:gd name="connsiteX21" fmla="*/ 1030195 w 2086934"/>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270566 w 2084621"/>
              <a:gd name="connsiteY14" fmla="*/ 1561668 h 2561350"/>
              <a:gd name="connsiteX15" fmla="*/ 248292 w 2084621"/>
              <a:gd name="connsiteY15" fmla="*/ 1045298 h 2561350"/>
              <a:gd name="connsiteX16" fmla="*/ 7630 w 2084621"/>
              <a:gd name="connsiteY16" fmla="*/ 1018431 h 2561350"/>
              <a:gd name="connsiteX17" fmla="*/ 109253 w 2084621"/>
              <a:gd name="connsiteY17" fmla="*/ 382371 h 2561350"/>
              <a:gd name="connsiteX18" fmla="*/ 827043 w 2084621"/>
              <a:gd name="connsiteY18" fmla="*/ 389002 h 2561350"/>
              <a:gd name="connsiteX19" fmla="*/ 792139 w 2084621"/>
              <a:gd name="connsiteY19" fmla="*/ 283670 h 2561350"/>
              <a:gd name="connsiteX20" fmla="*/ 1027882 w 2084621"/>
              <a:gd name="connsiteY20"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76730 w 2084621"/>
              <a:gd name="connsiteY14" fmla="*/ 1866419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33820 w 2090559"/>
              <a:gd name="connsiteY0" fmla="*/ 3 h 2561350"/>
              <a:gd name="connsiteX1" fmla="*/ 1248133 w 2090559"/>
              <a:gd name="connsiteY1" fmla="*/ 286050 h 2561350"/>
              <a:gd name="connsiteX2" fmla="*/ 1225997 w 2090559"/>
              <a:gd name="connsiteY2" fmla="*/ 389002 h 2561350"/>
              <a:gd name="connsiteX3" fmla="*/ 1977285 w 2090559"/>
              <a:gd name="connsiteY3" fmla="*/ 369108 h 2561350"/>
              <a:gd name="connsiteX4" fmla="*/ 1970653 w 2090559"/>
              <a:gd name="connsiteY4" fmla="*/ 1096546 h 2561350"/>
              <a:gd name="connsiteX5" fmla="*/ 1868073 w 2090559"/>
              <a:gd name="connsiteY5" fmla="*/ 1037347 h 2561350"/>
              <a:gd name="connsiteX6" fmla="*/ 1852431 w 2090559"/>
              <a:gd name="connsiteY6" fmla="*/ 1520560 h 2561350"/>
              <a:gd name="connsiteX7" fmla="*/ 2003811 w 2090559"/>
              <a:gd name="connsiteY7" fmla="*/ 1456260 h 2561350"/>
              <a:gd name="connsiteX8" fmla="*/ 1957391 w 2090559"/>
              <a:gd name="connsiteY8" fmla="*/ 2180265 h 2561350"/>
              <a:gd name="connsiteX9" fmla="*/ 1228260 w 2090559"/>
              <a:gd name="connsiteY9" fmla="*/ 2167002 h 2561350"/>
              <a:gd name="connsiteX10" fmla="*/ 1248133 w 2090559"/>
              <a:gd name="connsiteY10" fmla="*/ 2275300 h 2561350"/>
              <a:gd name="connsiteX11" fmla="*/ 798077 w 2090559"/>
              <a:gd name="connsiteY11" fmla="*/ 2277680 h 2561350"/>
              <a:gd name="connsiteX12" fmla="*/ 828010 w 2090559"/>
              <a:gd name="connsiteY12" fmla="*/ 2167002 h 2561350"/>
              <a:gd name="connsiteX13" fmla="*/ 135085 w 2090559"/>
              <a:gd name="connsiteY13" fmla="*/ 2200159 h 2561350"/>
              <a:gd name="connsiteX14" fmla="*/ 6108 w 2090559"/>
              <a:gd name="connsiteY14" fmla="*/ 1657531 h 2561350"/>
              <a:gd name="connsiteX15" fmla="*/ 276504 w 2090559"/>
              <a:gd name="connsiteY15" fmla="*/ 1561668 h 2561350"/>
              <a:gd name="connsiteX16" fmla="*/ 254230 w 2090559"/>
              <a:gd name="connsiteY16" fmla="*/ 1045298 h 2561350"/>
              <a:gd name="connsiteX17" fmla="*/ 13568 w 2090559"/>
              <a:gd name="connsiteY17" fmla="*/ 1018431 h 2561350"/>
              <a:gd name="connsiteX18" fmla="*/ 115191 w 2090559"/>
              <a:gd name="connsiteY18" fmla="*/ 382371 h 2561350"/>
              <a:gd name="connsiteX19" fmla="*/ 832981 w 2090559"/>
              <a:gd name="connsiteY19" fmla="*/ 389002 h 2561350"/>
              <a:gd name="connsiteX20" fmla="*/ 798077 w 2090559"/>
              <a:gd name="connsiteY20" fmla="*/ 283670 h 2561350"/>
              <a:gd name="connsiteX21" fmla="*/ 1033820 w 2090559"/>
              <a:gd name="connsiteY21" fmla="*/ 3 h 2561350"/>
              <a:gd name="connsiteX0" fmla="*/ 1032856 w 2089595"/>
              <a:gd name="connsiteY0" fmla="*/ 3 h 2561350"/>
              <a:gd name="connsiteX1" fmla="*/ 1247169 w 2089595"/>
              <a:gd name="connsiteY1" fmla="*/ 286050 h 2561350"/>
              <a:gd name="connsiteX2" fmla="*/ 1225033 w 2089595"/>
              <a:gd name="connsiteY2" fmla="*/ 389002 h 2561350"/>
              <a:gd name="connsiteX3" fmla="*/ 1976321 w 2089595"/>
              <a:gd name="connsiteY3" fmla="*/ 369108 h 2561350"/>
              <a:gd name="connsiteX4" fmla="*/ 1969689 w 2089595"/>
              <a:gd name="connsiteY4" fmla="*/ 1096546 h 2561350"/>
              <a:gd name="connsiteX5" fmla="*/ 1867109 w 2089595"/>
              <a:gd name="connsiteY5" fmla="*/ 1037347 h 2561350"/>
              <a:gd name="connsiteX6" fmla="*/ 1851467 w 2089595"/>
              <a:gd name="connsiteY6" fmla="*/ 1520560 h 2561350"/>
              <a:gd name="connsiteX7" fmla="*/ 2002847 w 2089595"/>
              <a:gd name="connsiteY7" fmla="*/ 1456260 h 2561350"/>
              <a:gd name="connsiteX8" fmla="*/ 1956427 w 2089595"/>
              <a:gd name="connsiteY8" fmla="*/ 2180265 h 2561350"/>
              <a:gd name="connsiteX9" fmla="*/ 1227296 w 2089595"/>
              <a:gd name="connsiteY9" fmla="*/ 2167002 h 2561350"/>
              <a:gd name="connsiteX10" fmla="*/ 1247169 w 2089595"/>
              <a:gd name="connsiteY10" fmla="*/ 2275300 h 2561350"/>
              <a:gd name="connsiteX11" fmla="*/ 797113 w 2089595"/>
              <a:gd name="connsiteY11" fmla="*/ 2277680 h 2561350"/>
              <a:gd name="connsiteX12" fmla="*/ 827046 w 2089595"/>
              <a:gd name="connsiteY12" fmla="*/ 2167002 h 2561350"/>
              <a:gd name="connsiteX13" fmla="*/ 134121 w 2089595"/>
              <a:gd name="connsiteY13" fmla="*/ 2200159 h 2561350"/>
              <a:gd name="connsiteX14" fmla="*/ 5144 w 2089595"/>
              <a:gd name="connsiteY14" fmla="*/ 1657531 h 2561350"/>
              <a:gd name="connsiteX15" fmla="*/ 275540 w 2089595"/>
              <a:gd name="connsiteY15" fmla="*/ 1561668 h 2561350"/>
              <a:gd name="connsiteX16" fmla="*/ 253266 w 2089595"/>
              <a:gd name="connsiteY16" fmla="*/ 1045298 h 2561350"/>
              <a:gd name="connsiteX17" fmla="*/ 12604 w 2089595"/>
              <a:gd name="connsiteY17" fmla="*/ 1018431 h 2561350"/>
              <a:gd name="connsiteX18" fmla="*/ 114227 w 2089595"/>
              <a:gd name="connsiteY18" fmla="*/ 382371 h 2561350"/>
              <a:gd name="connsiteX19" fmla="*/ 832017 w 2089595"/>
              <a:gd name="connsiteY19" fmla="*/ 389002 h 2561350"/>
              <a:gd name="connsiteX20" fmla="*/ 797113 w 2089595"/>
              <a:gd name="connsiteY20" fmla="*/ 283670 h 2561350"/>
              <a:gd name="connsiteX21" fmla="*/ 1032856 w 2089595"/>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1863015 w 2081039"/>
              <a:gd name="connsiteY4" fmla="*/ 1037347 h 2561350"/>
              <a:gd name="connsiteX5" fmla="*/ 1847373 w 2081039"/>
              <a:gd name="connsiteY5" fmla="*/ 1520560 h 2561350"/>
              <a:gd name="connsiteX6" fmla="*/ 1998753 w 2081039"/>
              <a:gd name="connsiteY6" fmla="*/ 1456260 h 2561350"/>
              <a:gd name="connsiteX7" fmla="*/ 1952333 w 2081039"/>
              <a:gd name="connsiteY7" fmla="*/ 2180265 h 2561350"/>
              <a:gd name="connsiteX8" fmla="*/ 1223202 w 2081039"/>
              <a:gd name="connsiteY8" fmla="*/ 2167002 h 2561350"/>
              <a:gd name="connsiteX9" fmla="*/ 1243075 w 2081039"/>
              <a:gd name="connsiteY9" fmla="*/ 2275300 h 2561350"/>
              <a:gd name="connsiteX10" fmla="*/ 793019 w 2081039"/>
              <a:gd name="connsiteY10" fmla="*/ 2277680 h 2561350"/>
              <a:gd name="connsiteX11" fmla="*/ 822952 w 2081039"/>
              <a:gd name="connsiteY11" fmla="*/ 2167002 h 2561350"/>
              <a:gd name="connsiteX12" fmla="*/ 130027 w 2081039"/>
              <a:gd name="connsiteY12" fmla="*/ 2200159 h 2561350"/>
              <a:gd name="connsiteX13" fmla="*/ 1050 w 2081039"/>
              <a:gd name="connsiteY13" fmla="*/ 1657531 h 2561350"/>
              <a:gd name="connsiteX14" fmla="*/ 271446 w 2081039"/>
              <a:gd name="connsiteY14" fmla="*/ 1561668 h 2561350"/>
              <a:gd name="connsiteX15" fmla="*/ 249172 w 2081039"/>
              <a:gd name="connsiteY15" fmla="*/ 1045298 h 2561350"/>
              <a:gd name="connsiteX16" fmla="*/ 8510 w 2081039"/>
              <a:gd name="connsiteY16" fmla="*/ 1018431 h 2561350"/>
              <a:gd name="connsiteX17" fmla="*/ 110133 w 2081039"/>
              <a:gd name="connsiteY17" fmla="*/ 382371 h 2561350"/>
              <a:gd name="connsiteX18" fmla="*/ 827923 w 2081039"/>
              <a:gd name="connsiteY18" fmla="*/ 389002 h 2561350"/>
              <a:gd name="connsiteX19" fmla="*/ 793019 w 2081039"/>
              <a:gd name="connsiteY19" fmla="*/ 283670 h 2561350"/>
              <a:gd name="connsiteX20" fmla="*/ 1028762 w 2081039"/>
              <a:gd name="connsiteY20"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1933270 w 2081039"/>
              <a:gd name="connsiteY4" fmla="*/ 764780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7307 w 2081039"/>
              <a:gd name="connsiteY3" fmla="*/ 371595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7307 w 2081039"/>
              <a:gd name="connsiteY3" fmla="*/ 371595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9793 w 2081039"/>
              <a:gd name="connsiteY3" fmla="*/ 36164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9793 w 2081039"/>
              <a:gd name="connsiteY3" fmla="*/ 36164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1952333 w 2072429"/>
              <a:gd name="connsiteY7" fmla="*/ 2180265 h 2561350"/>
              <a:gd name="connsiteX8" fmla="*/ 1223202 w 2072429"/>
              <a:gd name="connsiteY8" fmla="*/ 2167002 h 2561350"/>
              <a:gd name="connsiteX9" fmla="*/ 1243075 w 2072429"/>
              <a:gd name="connsiteY9" fmla="*/ 2275300 h 2561350"/>
              <a:gd name="connsiteX10" fmla="*/ 793019 w 2072429"/>
              <a:gd name="connsiteY10" fmla="*/ 2277680 h 2561350"/>
              <a:gd name="connsiteX11" fmla="*/ 822952 w 2072429"/>
              <a:gd name="connsiteY11" fmla="*/ 2167002 h 2561350"/>
              <a:gd name="connsiteX12" fmla="*/ 130027 w 2072429"/>
              <a:gd name="connsiteY12" fmla="*/ 2200159 h 2561350"/>
              <a:gd name="connsiteX13" fmla="*/ 1050 w 2072429"/>
              <a:gd name="connsiteY13" fmla="*/ 1657531 h 2561350"/>
              <a:gd name="connsiteX14" fmla="*/ 271446 w 2072429"/>
              <a:gd name="connsiteY14" fmla="*/ 1561668 h 2561350"/>
              <a:gd name="connsiteX15" fmla="*/ 249172 w 2072429"/>
              <a:gd name="connsiteY15" fmla="*/ 1045298 h 2561350"/>
              <a:gd name="connsiteX16" fmla="*/ 8510 w 2072429"/>
              <a:gd name="connsiteY16" fmla="*/ 1018431 h 2561350"/>
              <a:gd name="connsiteX17" fmla="*/ 110133 w 2072429"/>
              <a:gd name="connsiteY17" fmla="*/ 382371 h 2561350"/>
              <a:gd name="connsiteX18" fmla="*/ 827923 w 2072429"/>
              <a:gd name="connsiteY18" fmla="*/ 389002 h 2561350"/>
              <a:gd name="connsiteX19" fmla="*/ 793019 w 2072429"/>
              <a:gd name="connsiteY19" fmla="*/ 283670 h 2561350"/>
              <a:gd name="connsiteX20" fmla="*/ 1028762 w 2072429"/>
              <a:gd name="connsiteY20"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1890996 w 2072429"/>
              <a:gd name="connsiteY7" fmla="*/ 1722186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47373 w 2072429"/>
              <a:gd name="connsiteY5" fmla="*/ 1535481 h 2561350"/>
              <a:gd name="connsiteX6" fmla="*/ 2065070 w 2072429"/>
              <a:gd name="connsiteY6" fmla="*/ 1597847 h 2561350"/>
              <a:gd name="connsiteX7" fmla="*/ 1952333 w 2072429"/>
              <a:gd name="connsiteY7" fmla="*/ 2180265 h 2561350"/>
              <a:gd name="connsiteX8" fmla="*/ 1223202 w 2072429"/>
              <a:gd name="connsiteY8" fmla="*/ 2167002 h 2561350"/>
              <a:gd name="connsiteX9" fmla="*/ 1243075 w 2072429"/>
              <a:gd name="connsiteY9" fmla="*/ 2275300 h 2561350"/>
              <a:gd name="connsiteX10" fmla="*/ 793019 w 2072429"/>
              <a:gd name="connsiteY10" fmla="*/ 2277680 h 2561350"/>
              <a:gd name="connsiteX11" fmla="*/ 822952 w 2072429"/>
              <a:gd name="connsiteY11" fmla="*/ 2167002 h 2561350"/>
              <a:gd name="connsiteX12" fmla="*/ 130027 w 2072429"/>
              <a:gd name="connsiteY12" fmla="*/ 2200159 h 2561350"/>
              <a:gd name="connsiteX13" fmla="*/ 1050 w 2072429"/>
              <a:gd name="connsiteY13" fmla="*/ 1657531 h 2561350"/>
              <a:gd name="connsiteX14" fmla="*/ 271446 w 2072429"/>
              <a:gd name="connsiteY14" fmla="*/ 1561668 h 2561350"/>
              <a:gd name="connsiteX15" fmla="*/ 249172 w 2072429"/>
              <a:gd name="connsiteY15" fmla="*/ 1045298 h 2561350"/>
              <a:gd name="connsiteX16" fmla="*/ 8510 w 2072429"/>
              <a:gd name="connsiteY16" fmla="*/ 1018431 h 2561350"/>
              <a:gd name="connsiteX17" fmla="*/ 110133 w 2072429"/>
              <a:gd name="connsiteY17" fmla="*/ 382371 h 2561350"/>
              <a:gd name="connsiteX18" fmla="*/ 827923 w 2072429"/>
              <a:gd name="connsiteY18" fmla="*/ 389002 h 2561350"/>
              <a:gd name="connsiteX19" fmla="*/ 793019 w 2072429"/>
              <a:gd name="connsiteY19" fmla="*/ 283670 h 2561350"/>
              <a:gd name="connsiteX20" fmla="*/ 1028762 w 2072429"/>
              <a:gd name="connsiteY20"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997927 w 2072429"/>
              <a:gd name="connsiteY5" fmla="*/ 118007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1048 w 2072429"/>
              <a:gd name="connsiteY5" fmla="*/ 1030865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1048 w 2072429"/>
              <a:gd name="connsiteY5" fmla="*/ 1030865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0265 h 2561350"/>
              <a:gd name="connsiteX9" fmla="*/ 1223492 w 2069854"/>
              <a:gd name="connsiteY9" fmla="*/ 2167002 h 2561350"/>
              <a:gd name="connsiteX10" fmla="*/ 1243365 w 2069854"/>
              <a:gd name="connsiteY10" fmla="*/ 2275300 h 2561350"/>
              <a:gd name="connsiteX11" fmla="*/ 793309 w 2069854"/>
              <a:gd name="connsiteY11" fmla="*/ 2277680 h 2561350"/>
              <a:gd name="connsiteX12" fmla="*/ 823242 w 2069854"/>
              <a:gd name="connsiteY12" fmla="*/ 2167002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0265 h 2561350"/>
              <a:gd name="connsiteX9" fmla="*/ 1223492 w 2069854"/>
              <a:gd name="connsiteY9" fmla="*/ 2167002 h 2561350"/>
              <a:gd name="connsiteX10" fmla="*/ 1243365 w 2069854"/>
              <a:gd name="connsiteY10" fmla="*/ 2275300 h 2561350"/>
              <a:gd name="connsiteX11" fmla="*/ 793309 w 2069854"/>
              <a:gd name="connsiteY11" fmla="*/ 2277680 h 2561350"/>
              <a:gd name="connsiteX12" fmla="*/ 823242 w 2069854"/>
              <a:gd name="connsiteY12" fmla="*/ 2167002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0265 h 2561350"/>
              <a:gd name="connsiteX9" fmla="*/ 1223492 w 2069854"/>
              <a:gd name="connsiteY9" fmla="*/ 2167002 h 2561350"/>
              <a:gd name="connsiteX10" fmla="*/ 1243365 w 2069854"/>
              <a:gd name="connsiteY10" fmla="*/ 2275300 h 2561350"/>
              <a:gd name="connsiteX11" fmla="*/ 793309 w 2069854"/>
              <a:gd name="connsiteY11" fmla="*/ 2277680 h 2561350"/>
              <a:gd name="connsiteX12" fmla="*/ 723771 w 2069854"/>
              <a:gd name="connsiteY12" fmla="*/ 2109806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0265 h 2561350"/>
              <a:gd name="connsiteX9" fmla="*/ 1223492 w 2069854"/>
              <a:gd name="connsiteY9" fmla="*/ 2167002 h 2561350"/>
              <a:gd name="connsiteX10" fmla="*/ 1243365 w 2069854"/>
              <a:gd name="connsiteY10" fmla="*/ 2275300 h 2561350"/>
              <a:gd name="connsiteX11" fmla="*/ 793309 w 2069854"/>
              <a:gd name="connsiteY11" fmla="*/ 2277680 h 2561350"/>
              <a:gd name="connsiteX12" fmla="*/ 723771 w 2069854"/>
              <a:gd name="connsiteY12" fmla="*/ 2109806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0265 h 2561350"/>
              <a:gd name="connsiteX9" fmla="*/ 1223492 w 2069854"/>
              <a:gd name="connsiteY9" fmla="*/ 2167002 h 2561350"/>
              <a:gd name="connsiteX10" fmla="*/ 1243365 w 2069854"/>
              <a:gd name="connsiteY10" fmla="*/ 2275300 h 2561350"/>
              <a:gd name="connsiteX11" fmla="*/ 793309 w 2069854"/>
              <a:gd name="connsiteY11" fmla="*/ 2277680 h 2561350"/>
              <a:gd name="connsiteX12" fmla="*/ 723771 w 2069854"/>
              <a:gd name="connsiteY12" fmla="*/ 2109806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0265 h 2561350"/>
              <a:gd name="connsiteX9" fmla="*/ 1223492 w 2069854"/>
              <a:gd name="connsiteY9" fmla="*/ 2167002 h 2561350"/>
              <a:gd name="connsiteX10" fmla="*/ 1243365 w 2069854"/>
              <a:gd name="connsiteY10" fmla="*/ 2275300 h 2561350"/>
              <a:gd name="connsiteX11" fmla="*/ 793309 w 2069854"/>
              <a:gd name="connsiteY11" fmla="*/ 2277680 h 2561350"/>
              <a:gd name="connsiteX12" fmla="*/ 723771 w 2069854"/>
              <a:gd name="connsiteY12" fmla="*/ 2109806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0265 h 2561350"/>
              <a:gd name="connsiteX9" fmla="*/ 1223492 w 2069854"/>
              <a:gd name="connsiteY9" fmla="*/ 2167002 h 2561350"/>
              <a:gd name="connsiteX10" fmla="*/ 1243365 w 2069854"/>
              <a:gd name="connsiteY10" fmla="*/ 2275300 h 2561350"/>
              <a:gd name="connsiteX11" fmla="*/ 793309 w 2069854"/>
              <a:gd name="connsiteY11" fmla="*/ 2277680 h 2561350"/>
              <a:gd name="connsiteX12" fmla="*/ 723771 w 2069854"/>
              <a:gd name="connsiteY12" fmla="*/ 2109806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0265 h 2561350"/>
              <a:gd name="connsiteX9" fmla="*/ 1223492 w 2069854"/>
              <a:gd name="connsiteY9" fmla="*/ 2167002 h 2561350"/>
              <a:gd name="connsiteX10" fmla="*/ 1243365 w 2069854"/>
              <a:gd name="connsiteY10" fmla="*/ 2275300 h 2561350"/>
              <a:gd name="connsiteX11" fmla="*/ 803256 w 2069854"/>
              <a:gd name="connsiteY11" fmla="*/ 2277680 h 2561350"/>
              <a:gd name="connsiteX12" fmla="*/ 723771 w 2069854"/>
              <a:gd name="connsiteY12" fmla="*/ 2109806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0265 h 2561350"/>
              <a:gd name="connsiteX9" fmla="*/ 1223492 w 2069854"/>
              <a:gd name="connsiteY9" fmla="*/ 2167002 h 2561350"/>
              <a:gd name="connsiteX10" fmla="*/ 1243365 w 2069854"/>
              <a:gd name="connsiteY10" fmla="*/ 2275300 h 2561350"/>
              <a:gd name="connsiteX11" fmla="*/ 803256 w 2069854"/>
              <a:gd name="connsiteY11" fmla="*/ 2277680 h 2561350"/>
              <a:gd name="connsiteX12" fmla="*/ 723771 w 2069854"/>
              <a:gd name="connsiteY12" fmla="*/ 2109806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0265 h 2561350"/>
              <a:gd name="connsiteX9" fmla="*/ 1223492 w 2069854"/>
              <a:gd name="connsiteY9" fmla="*/ 2167002 h 2561350"/>
              <a:gd name="connsiteX10" fmla="*/ 1243365 w 2069854"/>
              <a:gd name="connsiteY10" fmla="*/ 2275300 h 2561350"/>
              <a:gd name="connsiteX11" fmla="*/ 803256 w 2069854"/>
              <a:gd name="connsiteY11" fmla="*/ 2277680 h 2561350"/>
              <a:gd name="connsiteX12" fmla="*/ 723771 w 2069854"/>
              <a:gd name="connsiteY12" fmla="*/ 2109806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854"/>
              <a:gd name="connsiteY0" fmla="*/ 3 h 2561350"/>
              <a:gd name="connsiteX1" fmla="*/ 1243365 w 2069854"/>
              <a:gd name="connsiteY1" fmla="*/ 286050 h 2561350"/>
              <a:gd name="connsiteX2" fmla="*/ 1221229 w 2069854"/>
              <a:gd name="connsiteY2" fmla="*/ 389002 h 2561350"/>
              <a:gd name="connsiteX3" fmla="*/ 1960083 w 2069854"/>
              <a:gd name="connsiteY3" fmla="*/ 361648 h 2561350"/>
              <a:gd name="connsiteX4" fmla="*/ 2067846 w 2069854"/>
              <a:gd name="connsiteY4" fmla="*/ 961234 h 2561350"/>
              <a:gd name="connsiteX5" fmla="*/ 1881338 w 2069854"/>
              <a:gd name="connsiteY5" fmla="*/ 1030865 h 2561350"/>
              <a:gd name="connsiteX6" fmla="*/ 1847663 w 2069854"/>
              <a:gd name="connsiteY6" fmla="*/ 1535481 h 2561350"/>
              <a:gd name="connsiteX7" fmla="*/ 2065360 w 2069854"/>
              <a:gd name="connsiteY7" fmla="*/ 1597847 h 2561350"/>
              <a:gd name="connsiteX8" fmla="*/ 1952623 w 2069854"/>
              <a:gd name="connsiteY8" fmla="*/ 2187725 h 2561350"/>
              <a:gd name="connsiteX9" fmla="*/ 1223492 w 2069854"/>
              <a:gd name="connsiteY9" fmla="*/ 2167002 h 2561350"/>
              <a:gd name="connsiteX10" fmla="*/ 1243365 w 2069854"/>
              <a:gd name="connsiteY10" fmla="*/ 2275300 h 2561350"/>
              <a:gd name="connsiteX11" fmla="*/ 803256 w 2069854"/>
              <a:gd name="connsiteY11" fmla="*/ 2277680 h 2561350"/>
              <a:gd name="connsiteX12" fmla="*/ 723771 w 2069854"/>
              <a:gd name="connsiteY12" fmla="*/ 2109806 h 2561350"/>
              <a:gd name="connsiteX13" fmla="*/ 117884 w 2069854"/>
              <a:gd name="connsiteY13" fmla="*/ 2215080 h 2561350"/>
              <a:gd name="connsiteX14" fmla="*/ 1340 w 2069854"/>
              <a:gd name="connsiteY14" fmla="*/ 1657531 h 2561350"/>
              <a:gd name="connsiteX15" fmla="*/ 271736 w 2069854"/>
              <a:gd name="connsiteY15" fmla="*/ 1561668 h 2561350"/>
              <a:gd name="connsiteX16" fmla="*/ 249462 w 2069854"/>
              <a:gd name="connsiteY16" fmla="*/ 1045298 h 2561350"/>
              <a:gd name="connsiteX17" fmla="*/ 8800 w 2069854"/>
              <a:gd name="connsiteY17" fmla="*/ 1018431 h 2561350"/>
              <a:gd name="connsiteX18" fmla="*/ 110423 w 2069854"/>
              <a:gd name="connsiteY18" fmla="*/ 382371 h 2561350"/>
              <a:gd name="connsiteX19" fmla="*/ 828213 w 2069854"/>
              <a:gd name="connsiteY19" fmla="*/ 389002 h 2561350"/>
              <a:gd name="connsiteX20" fmla="*/ 793309 w 2069854"/>
              <a:gd name="connsiteY20" fmla="*/ 283670 h 2561350"/>
              <a:gd name="connsiteX21" fmla="*/ 1029052 w 2069854"/>
              <a:gd name="connsiteY21" fmla="*/ 3 h 2561350"/>
              <a:gd name="connsiteX0" fmla="*/ 1029052 w 2069223"/>
              <a:gd name="connsiteY0" fmla="*/ 3 h 2561350"/>
              <a:gd name="connsiteX1" fmla="*/ 1243365 w 2069223"/>
              <a:gd name="connsiteY1" fmla="*/ 286050 h 2561350"/>
              <a:gd name="connsiteX2" fmla="*/ 1221229 w 2069223"/>
              <a:gd name="connsiteY2" fmla="*/ 389002 h 2561350"/>
              <a:gd name="connsiteX3" fmla="*/ 1960083 w 2069223"/>
              <a:gd name="connsiteY3" fmla="*/ 361648 h 2561350"/>
              <a:gd name="connsiteX4" fmla="*/ 2067846 w 2069223"/>
              <a:gd name="connsiteY4" fmla="*/ 961234 h 2561350"/>
              <a:gd name="connsiteX5" fmla="*/ 1881338 w 2069223"/>
              <a:gd name="connsiteY5" fmla="*/ 1030865 h 2561350"/>
              <a:gd name="connsiteX6" fmla="*/ 1847663 w 2069223"/>
              <a:gd name="connsiteY6" fmla="*/ 1535481 h 2561350"/>
              <a:gd name="connsiteX7" fmla="*/ 2065360 w 2069223"/>
              <a:gd name="connsiteY7" fmla="*/ 1597847 h 2561350"/>
              <a:gd name="connsiteX8" fmla="*/ 1945162 w 2069223"/>
              <a:gd name="connsiteY8" fmla="*/ 2187725 h 2561350"/>
              <a:gd name="connsiteX9" fmla="*/ 1223492 w 2069223"/>
              <a:gd name="connsiteY9" fmla="*/ 2167002 h 2561350"/>
              <a:gd name="connsiteX10" fmla="*/ 1243365 w 2069223"/>
              <a:gd name="connsiteY10" fmla="*/ 2275300 h 2561350"/>
              <a:gd name="connsiteX11" fmla="*/ 803256 w 2069223"/>
              <a:gd name="connsiteY11" fmla="*/ 2277680 h 2561350"/>
              <a:gd name="connsiteX12" fmla="*/ 723771 w 2069223"/>
              <a:gd name="connsiteY12" fmla="*/ 2109806 h 2561350"/>
              <a:gd name="connsiteX13" fmla="*/ 117884 w 2069223"/>
              <a:gd name="connsiteY13" fmla="*/ 2215080 h 2561350"/>
              <a:gd name="connsiteX14" fmla="*/ 1340 w 2069223"/>
              <a:gd name="connsiteY14" fmla="*/ 1657531 h 2561350"/>
              <a:gd name="connsiteX15" fmla="*/ 271736 w 2069223"/>
              <a:gd name="connsiteY15" fmla="*/ 1561668 h 2561350"/>
              <a:gd name="connsiteX16" fmla="*/ 249462 w 2069223"/>
              <a:gd name="connsiteY16" fmla="*/ 1045298 h 2561350"/>
              <a:gd name="connsiteX17" fmla="*/ 8800 w 2069223"/>
              <a:gd name="connsiteY17" fmla="*/ 1018431 h 2561350"/>
              <a:gd name="connsiteX18" fmla="*/ 110423 w 2069223"/>
              <a:gd name="connsiteY18" fmla="*/ 382371 h 2561350"/>
              <a:gd name="connsiteX19" fmla="*/ 828213 w 2069223"/>
              <a:gd name="connsiteY19" fmla="*/ 389002 h 2561350"/>
              <a:gd name="connsiteX20" fmla="*/ 793309 w 2069223"/>
              <a:gd name="connsiteY20" fmla="*/ 283670 h 2561350"/>
              <a:gd name="connsiteX21" fmla="*/ 1029052 w 2069223"/>
              <a:gd name="connsiteY21" fmla="*/ 3 h 2561350"/>
              <a:gd name="connsiteX0" fmla="*/ 1029052 w 2069223"/>
              <a:gd name="connsiteY0" fmla="*/ 3 h 2561350"/>
              <a:gd name="connsiteX1" fmla="*/ 1243365 w 2069223"/>
              <a:gd name="connsiteY1" fmla="*/ 286050 h 2561350"/>
              <a:gd name="connsiteX2" fmla="*/ 1221229 w 2069223"/>
              <a:gd name="connsiteY2" fmla="*/ 389002 h 2561350"/>
              <a:gd name="connsiteX3" fmla="*/ 1960083 w 2069223"/>
              <a:gd name="connsiteY3" fmla="*/ 361648 h 2561350"/>
              <a:gd name="connsiteX4" fmla="*/ 2067846 w 2069223"/>
              <a:gd name="connsiteY4" fmla="*/ 961234 h 2561350"/>
              <a:gd name="connsiteX5" fmla="*/ 1881338 w 2069223"/>
              <a:gd name="connsiteY5" fmla="*/ 1030865 h 2561350"/>
              <a:gd name="connsiteX6" fmla="*/ 1847663 w 2069223"/>
              <a:gd name="connsiteY6" fmla="*/ 1535481 h 2561350"/>
              <a:gd name="connsiteX7" fmla="*/ 2065360 w 2069223"/>
              <a:gd name="connsiteY7" fmla="*/ 1597847 h 2561350"/>
              <a:gd name="connsiteX8" fmla="*/ 1945162 w 2069223"/>
              <a:gd name="connsiteY8" fmla="*/ 2187725 h 2561350"/>
              <a:gd name="connsiteX9" fmla="*/ 1223492 w 2069223"/>
              <a:gd name="connsiteY9" fmla="*/ 2167002 h 2561350"/>
              <a:gd name="connsiteX10" fmla="*/ 1243365 w 2069223"/>
              <a:gd name="connsiteY10" fmla="*/ 2275300 h 2561350"/>
              <a:gd name="connsiteX11" fmla="*/ 803256 w 2069223"/>
              <a:gd name="connsiteY11" fmla="*/ 2277680 h 2561350"/>
              <a:gd name="connsiteX12" fmla="*/ 723771 w 2069223"/>
              <a:gd name="connsiteY12" fmla="*/ 2109806 h 2561350"/>
              <a:gd name="connsiteX13" fmla="*/ 117884 w 2069223"/>
              <a:gd name="connsiteY13" fmla="*/ 2215080 h 2561350"/>
              <a:gd name="connsiteX14" fmla="*/ 1340 w 2069223"/>
              <a:gd name="connsiteY14" fmla="*/ 1657531 h 2561350"/>
              <a:gd name="connsiteX15" fmla="*/ 271736 w 2069223"/>
              <a:gd name="connsiteY15" fmla="*/ 1561668 h 2561350"/>
              <a:gd name="connsiteX16" fmla="*/ 249462 w 2069223"/>
              <a:gd name="connsiteY16" fmla="*/ 1045298 h 2561350"/>
              <a:gd name="connsiteX17" fmla="*/ 8800 w 2069223"/>
              <a:gd name="connsiteY17" fmla="*/ 1018431 h 2561350"/>
              <a:gd name="connsiteX18" fmla="*/ 110423 w 2069223"/>
              <a:gd name="connsiteY18" fmla="*/ 382371 h 2561350"/>
              <a:gd name="connsiteX19" fmla="*/ 828213 w 2069223"/>
              <a:gd name="connsiteY19" fmla="*/ 389002 h 2561350"/>
              <a:gd name="connsiteX20" fmla="*/ 793309 w 2069223"/>
              <a:gd name="connsiteY20" fmla="*/ 283670 h 2561350"/>
              <a:gd name="connsiteX21" fmla="*/ 1029052 w 2069223"/>
              <a:gd name="connsiteY21" fmla="*/ 3 h 2561350"/>
              <a:gd name="connsiteX0" fmla="*/ 1029052 w 2069223"/>
              <a:gd name="connsiteY0" fmla="*/ 3 h 2561350"/>
              <a:gd name="connsiteX1" fmla="*/ 1243365 w 2069223"/>
              <a:gd name="connsiteY1" fmla="*/ 286050 h 2561350"/>
              <a:gd name="connsiteX2" fmla="*/ 1221229 w 2069223"/>
              <a:gd name="connsiteY2" fmla="*/ 389002 h 2561350"/>
              <a:gd name="connsiteX3" fmla="*/ 1960083 w 2069223"/>
              <a:gd name="connsiteY3" fmla="*/ 361648 h 2561350"/>
              <a:gd name="connsiteX4" fmla="*/ 2067846 w 2069223"/>
              <a:gd name="connsiteY4" fmla="*/ 961234 h 2561350"/>
              <a:gd name="connsiteX5" fmla="*/ 1881338 w 2069223"/>
              <a:gd name="connsiteY5" fmla="*/ 1030865 h 2561350"/>
              <a:gd name="connsiteX6" fmla="*/ 1847663 w 2069223"/>
              <a:gd name="connsiteY6" fmla="*/ 1535481 h 2561350"/>
              <a:gd name="connsiteX7" fmla="*/ 2065360 w 2069223"/>
              <a:gd name="connsiteY7" fmla="*/ 1597847 h 2561350"/>
              <a:gd name="connsiteX8" fmla="*/ 1945162 w 2069223"/>
              <a:gd name="connsiteY8" fmla="*/ 2187725 h 2561350"/>
              <a:gd name="connsiteX9" fmla="*/ 1223492 w 2069223"/>
              <a:gd name="connsiteY9" fmla="*/ 2167002 h 2561350"/>
              <a:gd name="connsiteX10" fmla="*/ 1243365 w 2069223"/>
              <a:gd name="connsiteY10" fmla="*/ 2275300 h 2561350"/>
              <a:gd name="connsiteX11" fmla="*/ 803256 w 2069223"/>
              <a:gd name="connsiteY11" fmla="*/ 2277680 h 2561350"/>
              <a:gd name="connsiteX12" fmla="*/ 723771 w 2069223"/>
              <a:gd name="connsiteY12" fmla="*/ 2109806 h 2561350"/>
              <a:gd name="connsiteX13" fmla="*/ 117884 w 2069223"/>
              <a:gd name="connsiteY13" fmla="*/ 2215080 h 2561350"/>
              <a:gd name="connsiteX14" fmla="*/ 1340 w 2069223"/>
              <a:gd name="connsiteY14" fmla="*/ 1657531 h 2561350"/>
              <a:gd name="connsiteX15" fmla="*/ 271736 w 2069223"/>
              <a:gd name="connsiteY15" fmla="*/ 1561668 h 2561350"/>
              <a:gd name="connsiteX16" fmla="*/ 249462 w 2069223"/>
              <a:gd name="connsiteY16" fmla="*/ 1045298 h 2561350"/>
              <a:gd name="connsiteX17" fmla="*/ 8800 w 2069223"/>
              <a:gd name="connsiteY17" fmla="*/ 1018431 h 2561350"/>
              <a:gd name="connsiteX18" fmla="*/ 110423 w 2069223"/>
              <a:gd name="connsiteY18" fmla="*/ 382371 h 2561350"/>
              <a:gd name="connsiteX19" fmla="*/ 828213 w 2069223"/>
              <a:gd name="connsiteY19" fmla="*/ 389002 h 2561350"/>
              <a:gd name="connsiteX20" fmla="*/ 793309 w 2069223"/>
              <a:gd name="connsiteY20" fmla="*/ 283670 h 2561350"/>
              <a:gd name="connsiteX21" fmla="*/ 1029052 w 2069223"/>
              <a:gd name="connsiteY21" fmla="*/ 3 h 2561350"/>
              <a:gd name="connsiteX0" fmla="*/ 1029052 w 2069223"/>
              <a:gd name="connsiteY0" fmla="*/ 3 h 2561350"/>
              <a:gd name="connsiteX1" fmla="*/ 1243365 w 2069223"/>
              <a:gd name="connsiteY1" fmla="*/ 286050 h 2561350"/>
              <a:gd name="connsiteX2" fmla="*/ 1221229 w 2069223"/>
              <a:gd name="connsiteY2" fmla="*/ 389002 h 2561350"/>
              <a:gd name="connsiteX3" fmla="*/ 1960083 w 2069223"/>
              <a:gd name="connsiteY3" fmla="*/ 361648 h 2561350"/>
              <a:gd name="connsiteX4" fmla="*/ 2067846 w 2069223"/>
              <a:gd name="connsiteY4" fmla="*/ 961234 h 2561350"/>
              <a:gd name="connsiteX5" fmla="*/ 1881338 w 2069223"/>
              <a:gd name="connsiteY5" fmla="*/ 1030865 h 2561350"/>
              <a:gd name="connsiteX6" fmla="*/ 1847663 w 2069223"/>
              <a:gd name="connsiteY6" fmla="*/ 1535481 h 2561350"/>
              <a:gd name="connsiteX7" fmla="*/ 2065360 w 2069223"/>
              <a:gd name="connsiteY7" fmla="*/ 1597847 h 2561350"/>
              <a:gd name="connsiteX8" fmla="*/ 1945162 w 2069223"/>
              <a:gd name="connsiteY8" fmla="*/ 2187725 h 2561350"/>
              <a:gd name="connsiteX9" fmla="*/ 1223492 w 2069223"/>
              <a:gd name="connsiteY9" fmla="*/ 2167002 h 2561350"/>
              <a:gd name="connsiteX10" fmla="*/ 1243365 w 2069223"/>
              <a:gd name="connsiteY10" fmla="*/ 2275300 h 2561350"/>
              <a:gd name="connsiteX11" fmla="*/ 803256 w 2069223"/>
              <a:gd name="connsiteY11" fmla="*/ 2277680 h 2561350"/>
              <a:gd name="connsiteX12" fmla="*/ 723771 w 2069223"/>
              <a:gd name="connsiteY12" fmla="*/ 2109806 h 2561350"/>
              <a:gd name="connsiteX13" fmla="*/ 117884 w 2069223"/>
              <a:gd name="connsiteY13" fmla="*/ 2215080 h 2561350"/>
              <a:gd name="connsiteX14" fmla="*/ 1340 w 2069223"/>
              <a:gd name="connsiteY14" fmla="*/ 1657531 h 2561350"/>
              <a:gd name="connsiteX15" fmla="*/ 271736 w 2069223"/>
              <a:gd name="connsiteY15" fmla="*/ 1561668 h 2561350"/>
              <a:gd name="connsiteX16" fmla="*/ 249462 w 2069223"/>
              <a:gd name="connsiteY16" fmla="*/ 1045298 h 2561350"/>
              <a:gd name="connsiteX17" fmla="*/ 8800 w 2069223"/>
              <a:gd name="connsiteY17" fmla="*/ 1018431 h 2561350"/>
              <a:gd name="connsiteX18" fmla="*/ 110423 w 2069223"/>
              <a:gd name="connsiteY18" fmla="*/ 382371 h 2561350"/>
              <a:gd name="connsiteX19" fmla="*/ 828213 w 2069223"/>
              <a:gd name="connsiteY19" fmla="*/ 389002 h 2561350"/>
              <a:gd name="connsiteX20" fmla="*/ 793309 w 2069223"/>
              <a:gd name="connsiteY20" fmla="*/ 283670 h 2561350"/>
              <a:gd name="connsiteX21" fmla="*/ 1029052 w 2069223"/>
              <a:gd name="connsiteY21" fmla="*/ 3 h 256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69223" h="2561350">
                <a:moveTo>
                  <a:pt x="1029052" y="3"/>
                </a:moveTo>
                <a:cubicBezTo>
                  <a:pt x="1198121" y="-691"/>
                  <a:pt x="1366104" y="120921"/>
                  <a:pt x="1243365" y="286050"/>
                </a:cubicBezTo>
                <a:cubicBezTo>
                  <a:pt x="1227255" y="315682"/>
                  <a:pt x="1215473" y="348101"/>
                  <a:pt x="1221229" y="389002"/>
                </a:cubicBezTo>
                <a:cubicBezTo>
                  <a:pt x="1226297" y="528261"/>
                  <a:pt x="1696392" y="461119"/>
                  <a:pt x="1960083" y="361648"/>
                </a:cubicBezTo>
                <a:cubicBezTo>
                  <a:pt x="2053938" y="496394"/>
                  <a:pt x="2071127" y="822506"/>
                  <a:pt x="2067846" y="961234"/>
                </a:cubicBezTo>
                <a:cubicBezTo>
                  <a:pt x="2071715" y="1080232"/>
                  <a:pt x="2015018" y="1106744"/>
                  <a:pt x="1881338" y="1030865"/>
                </a:cubicBezTo>
                <a:cubicBezTo>
                  <a:pt x="1484062" y="845572"/>
                  <a:pt x="1585310" y="1699608"/>
                  <a:pt x="1847663" y="1535481"/>
                </a:cubicBezTo>
                <a:cubicBezTo>
                  <a:pt x="1929415" y="1495441"/>
                  <a:pt x="2055329" y="1373504"/>
                  <a:pt x="2065360" y="1597847"/>
                </a:cubicBezTo>
                <a:cubicBezTo>
                  <a:pt x="2080367" y="1677957"/>
                  <a:pt x="2053974" y="2093695"/>
                  <a:pt x="1945162" y="2187725"/>
                </a:cubicBezTo>
                <a:cubicBezTo>
                  <a:pt x="1805733" y="2151252"/>
                  <a:pt x="1398565" y="2030230"/>
                  <a:pt x="1223492" y="2167002"/>
                </a:cubicBezTo>
                <a:cubicBezTo>
                  <a:pt x="1210011" y="2193452"/>
                  <a:pt x="1212813" y="2230274"/>
                  <a:pt x="1243365" y="2275300"/>
                </a:cubicBezTo>
                <a:cubicBezTo>
                  <a:pt x="1483871" y="2660267"/>
                  <a:pt x="591323" y="2652331"/>
                  <a:pt x="803256" y="2277680"/>
                </a:cubicBezTo>
                <a:cubicBezTo>
                  <a:pt x="852179" y="2213432"/>
                  <a:pt x="836244" y="2132321"/>
                  <a:pt x="723771" y="2109806"/>
                </a:cubicBezTo>
                <a:cubicBezTo>
                  <a:pt x="609542" y="2086940"/>
                  <a:pt x="401355" y="2119754"/>
                  <a:pt x="117884" y="2215080"/>
                </a:cubicBezTo>
                <a:cubicBezTo>
                  <a:pt x="25248" y="2145089"/>
                  <a:pt x="-7310" y="1771407"/>
                  <a:pt x="1340" y="1657531"/>
                </a:cubicBezTo>
                <a:cubicBezTo>
                  <a:pt x="24910" y="1416831"/>
                  <a:pt x="118063" y="1502066"/>
                  <a:pt x="271736" y="1561668"/>
                </a:cubicBezTo>
                <a:cubicBezTo>
                  <a:pt x="483918" y="1635999"/>
                  <a:pt x="591326" y="1022800"/>
                  <a:pt x="249462" y="1045298"/>
                </a:cubicBezTo>
                <a:cubicBezTo>
                  <a:pt x="168753" y="1050498"/>
                  <a:pt x="31973" y="1183628"/>
                  <a:pt x="8800" y="1018431"/>
                </a:cubicBezTo>
                <a:cubicBezTo>
                  <a:pt x="-14373" y="907943"/>
                  <a:pt x="14056" y="478572"/>
                  <a:pt x="110423" y="382371"/>
                </a:cubicBezTo>
                <a:cubicBezTo>
                  <a:pt x="506629" y="514999"/>
                  <a:pt x="790102" y="488473"/>
                  <a:pt x="828213" y="389002"/>
                </a:cubicBezTo>
                <a:cubicBezTo>
                  <a:pt x="838534" y="365427"/>
                  <a:pt x="828962" y="333342"/>
                  <a:pt x="793309" y="283670"/>
                </a:cubicBezTo>
                <a:cubicBezTo>
                  <a:pt x="687343" y="96344"/>
                  <a:pt x="859983" y="698"/>
                  <a:pt x="1029052" y="3"/>
                </a:cubicBezTo>
                <a:close/>
              </a:path>
            </a:pathLst>
          </a:custGeom>
          <a:gradFill flip="none" rotWithShape="1">
            <a:gsLst>
              <a:gs pos="94000">
                <a:schemeClr val="accent1">
                  <a:lumMod val="75000"/>
                </a:schemeClr>
              </a:gs>
              <a:gs pos="0">
                <a:schemeClr val="accent1"/>
              </a:gs>
            </a:gsLst>
            <a:lin ang="5400000" scaled="1"/>
            <a:tileRect/>
          </a:gradFill>
          <a:ln>
            <a:noFill/>
          </a:ln>
          <a:effectLst/>
          <a:scene3d>
            <a:camera prst="orthographicFront"/>
            <a:lightRig rig="threePt" dir="t"/>
          </a:scene3d>
          <a:sp3d prstMaterial="dkEdge">
            <a:bevelT w="508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
            <a:extLst>
              <a:ext uri="{FF2B5EF4-FFF2-40B4-BE49-F238E27FC236}">
                <a16:creationId xmlns:a16="http://schemas.microsoft.com/office/drawing/2014/main" id="{9E336188-F481-D7CF-B4E8-580744F51353}"/>
              </a:ext>
            </a:extLst>
          </p:cNvPr>
          <p:cNvSpPr/>
          <p:nvPr/>
        </p:nvSpPr>
        <p:spPr>
          <a:xfrm rot="5400000">
            <a:off x="7569886" y="16080647"/>
            <a:ext cx="1271670" cy="1596228"/>
          </a:xfrm>
          <a:custGeom>
            <a:avLst/>
            <a:gdLst>
              <a:gd name="connsiteX0" fmla="*/ 872209 w 1795780"/>
              <a:gd name="connsiteY0" fmla="*/ 3 h 2561350"/>
              <a:gd name="connsiteX1" fmla="*/ 1086522 w 1795780"/>
              <a:gd name="connsiteY1" fmla="*/ 286050 h 2561350"/>
              <a:gd name="connsiteX2" fmla="*/ 1064386 w 1795780"/>
              <a:gd name="connsiteY2" fmla="*/ 389002 h 2561350"/>
              <a:gd name="connsiteX3" fmla="*/ 1795780 w 1795780"/>
              <a:gd name="connsiteY3" fmla="*/ 389002 h 2561350"/>
              <a:gd name="connsiteX4" fmla="*/ 1795780 w 1795780"/>
              <a:gd name="connsiteY4" fmla="*/ 1063389 h 2561350"/>
              <a:gd name="connsiteX5" fmla="*/ 1706462 w 1795780"/>
              <a:gd name="connsiteY5" fmla="*/ 1037347 h 2561350"/>
              <a:gd name="connsiteX6" fmla="*/ 1704082 w 1795780"/>
              <a:gd name="connsiteY6" fmla="*/ 1487403 h 2561350"/>
              <a:gd name="connsiteX7" fmla="*/ 1795780 w 1795780"/>
              <a:gd name="connsiteY7" fmla="*/ 1449629 h 2561350"/>
              <a:gd name="connsiteX8" fmla="*/ 1795780 w 1795780"/>
              <a:gd name="connsiteY8" fmla="*/ 2167002 h 2561350"/>
              <a:gd name="connsiteX9" fmla="*/ 1066649 w 1795780"/>
              <a:gd name="connsiteY9" fmla="*/ 2167002 h 2561350"/>
              <a:gd name="connsiteX10" fmla="*/ 1086522 w 1795780"/>
              <a:gd name="connsiteY10" fmla="*/ 2275300 h 2561350"/>
              <a:gd name="connsiteX11" fmla="*/ 636466 w 1795780"/>
              <a:gd name="connsiteY11" fmla="*/ 2277680 h 2561350"/>
              <a:gd name="connsiteX12" fmla="*/ 666399 w 1795780"/>
              <a:gd name="connsiteY12" fmla="*/ 2167002 h 2561350"/>
              <a:gd name="connsiteX13" fmla="*/ 0 w 1795780"/>
              <a:gd name="connsiteY13" fmla="*/ 2167002 h 2561350"/>
              <a:gd name="connsiteX14" fmla="*/ 0 w 1795780"/>
              <a:gd name="connsiteY14" fmla="*/ 1458174 h 2561350"/>
              <a:gd name="connsiteX15" fmla="*/ 94999 w 1795780"/>
              <a:gd name="connsiteY15" fmla="*/ 1495354 h 2561350"/>
              <a:gd name="connsiteX16" fmla="*/ 92619 w 1795780"/>
              <a:gd name="connsiteY16" fmla="*/ 1045298 h 2561350"/>
              <a:gd name="connsiteX17" fmla="*/ 0 w 1795780"/>
              <a:gd name="connsiteY17" fmla="*/ 1071146 h 2561350"/>
              <a:gd name="connsiteX18" fmla="*/ 0 w 1795780"/>
              <a:gd name="connsiteY18" fmla="*/ 389002 h 2561350"/>
              <a:gd name="connsiteX19" fmla="*/ 671370 w 1795780"/>
              <a:gd name="connsiteY19" fmla="*/ 389002 h 2561350"/>
              <a:gd name="connsiteX20" fmla="*/ 636466 w 1795780"/>
              <a:gd name="connsiteY20" fmla="*/ 283670 h 2561350"/>
              <a:gd name="connsiteX21" fmla="*/ 872209 w 1795780"/>
              <a:gd name="connsiteY21" fmla="*/ 3 h 2561350"/>
              <a:gd name="connsiteX0" fmla="*/ 872209 w 1795780"/>
              <a:gd name="connsiteY0" fmla="*/ 3 h 2561350"/>
              <a:gd name="connsiteX1" fmla="*/ 1086522 w 1795780"/>
              <a:gd name="connsiteY1" fmla="*/ 286050 h 2561350"/>
              <a:gd name="connsiteX2" fmla="*/ 1064386 w 1795780"/>
              <a:gd name="connsiteY2" fmla="*/ 389002 h 2561350"/>
              <a:gd name="connsiteX3" fmla="*/ 1795780 w 1795780"/>
              <a:gd name="connsiteY3" fmla="*/ 389002 h 2561350"/>
              <a:gd name="connsiteX4" fmla="*/ 1795780 w 1795780"/>
              <a:gd name="connsiteY4" fmla="*/ 1063389 h 2561350"/>
              <a:gd name="connsiteX5" fmla="*/ 1706462 w 1795780"/>
              <a:gd name="connsiteY5" fmla="*/ 1037347 h 2561350"/>
              <a:gd name="connsiteX6" fmla="*/ 1704082 w 1795780"/>
              <a:gd name="connsiteY6" fmla="*/ 1487403 h 2561350"/>
              <a:gd name="connsiteX7" fmla="*/ 1795780 w 1795780"/>
              <a:gd name="connsiteY7" fmla="*/ 1449629 h 2561350"/>
              <a:gd name="connsiteX8" fmla="*/ 1795780 w 1795780"/>
              <a:gd name="connsiteY8" fmla="*/ 2167002 h 2561350"/>
              <a:gd name="connsiteX9" fmla="*/ 1066649 w 1795780"/>
              <a:gd name="connsiteY9" fmla="*/ 2167002 h 2561350"/>
              <a:gd name="connsiteX10" fmla="*/ 1086522 w 1795780"/>
              <a:gd name="connsiteY10" fmla="*/ 2275300 h 2561350"/>
              <a:gd name="connsiteX11" fmla="*/ 636466 w 1795780"/>
              <a:gd name="connsiteY11" fmla="*/ 2277680 h 2561350"/>
              <a:gd name="connsiteX12" fmla="*/ 666399 w 1795780"/>
              <a:gd name="connsiteY12" fmla="*/ 2167002 h 2561350"/>
              <a:gd name="connsiteX13" fmla="*/ 0 w 1795780"/>
              <a:gd name="connsiteY13" fmla="*/ 2167002 h 2561350"/>
              <a:gd name="connsiteX14" fmla="*/ 0 w 1795780"/>
              <a:gd name="connsiteY14" fmla="*/ 1458174 h 2561350"/>
              <a:gd name="connsiteX15" fmla="*/ 94999 w 1795780"/>
              <a:gd name="connsiteY15" fmla="*/ 1495354 h 2561350"/>
              <a:gd name="connsiteX16" fmla="*/ 92619 w 1795780"/>
              <a:gd name="connsiteY16" fmla="*/ 1045298 h 2561350"/>
              <a:gd name="connsiteX17" fmla="*/ 0 w 1795780"/>
              <a:gd name="connsiteY17" fmla="*/ 1071146 h 2561350"/>
              <a:gd name="connsiteX18" fmla="*/ 0 w 1795780"/>
              <a:gd name="connsiteY18" fmla="*/ 389002 h 2561350"/>
              <a:gd name="connsiteX19" fmla="*/ 671370 w 1795780"/>
              <a:gd name="connsiteY19" fmla="*/ 389002 h 2561350"/>
              <a:gd name="connsiteX20" fmla="*/ 636466 w 1795780"/>
              <a:gd name="connsiteY20" fmla="*/ 283670 h 2561350"/>
              <a:gd name="connsiteX21" fmla="*/ 872209 w 1795780"/>
              <a:gd name="connsiteY21" fmla="*/ 3 h 2561350"/>
              <a:gd name="connsiteX0" fmla="*/ 918629 w 1842200"/>
              <a:gd name="connsiteY0" fmla="*/ 3 h 2561350"/>
              <a:gd name="connsiteX1" fmla="*/ 1132942 w 1842200"/>
              <a:gd name="connsiteY1" fmla="*/ 286050 h 2561350"/>
              <a:gd name="connsiteX2" fmla="*/ 1110806 w 1842200"/>
              <a:gd name="connsiteY2" fmla="*/ 389002 h 2561350"/>
              <a:gd name="connsiteX3" fmla="*/ 1842200 w 1842200"/>
              <a:gd name="connsiteY3" fmla="*/ 389002 h 2561350"/>
              <a:gd name="connsiteX4" fmla="*/ 1842200 w 1842200"/>
              <a:gd name="connsiteY4" fmla="*/ 1063389 h 2561350"/>
              <a:gd name="connsiteX5" fmla="*/ 1752882 w 1842200"/>
              <a:gd name="connsiteY5" fmla="*/ 1037347 h 2561350"/>
              <a:gd name="connsiteX6" fmla="*/ 1750502 w 1842200"/>
              <a:gd name="connsiteY6" fmla="*/ 1487403 h 2561350"/>
              <a:gd name="connsiteX7" fmla="*/ 1842200 w 1842200"/>
              <a:gd name="connsiteY7" fmla="*/ 1449629 h 2561350"/>
              <a:gd name="connsiteX8" fmla="*/ 1842200 w 1842200"/>
              <a:gd name="connsiteY8" fmla="*/ 2167002 h 2561350"/>
              <a:gd name="connsiteX9" fmla="*/ 1113069 w 1842200"/>
              <a:gd name="connsiteY9" fmla="*/ 2167002 h 2561350"/>
              <a:gd name="connsiteX10" fmla="*/ 1132942 w 1842200"/>
              <a:gd name="connsiteY10" fmla="*/ 2275300 h 2561350"/>
              <a:gd name="connsiteX11" fmla="*/ 682886 w 1842200"/>
              <a:gd name="connsiteY11" fmla="*/ 2277680 h 2561350"/>
              <a:gd name="connsiteX12" fmla="*/ 712819 w 1842200"/>
              <a:gd name="connsiteY12" fmla="*/ 2167002 h 2561350"/>
              <a:gd name="connsiteX13" fmla="*/ 46420 w 1842200"/>
              <a:gd name="connsiteY13" fmla="*/ 2167002 h 2561350"/>
              <a:gd name="connsiteX14" fmla="*/ 46420 w 1842200"/>
              <a:gd name="connsiteY14" fmla="*/ 1458174 h 2561350"/>
              <a:gd name="connsiteX15" fmla="*/ 141419 w 1842200"/>
              <a:gd name="connsiteY15" fmla="*/ 1495354 h 2561350"/>
              <a:gd name="connsiteX16" fmla="*/ 139039 w 1842200"/>
              <a:gd name="connsiteY16" fmla="*/ 1045298 h 2561350"/>
              <a:gd name="connsiteX17" fmla="*/ 46420 w 1842200"/>
              <a:gd name="connsiteY17" fmla="*/ 1071146 h 2561350"/>
              <a:gd name="connsiteX18" fmla="*/ 0 w 1842200"/>
              <a:gd name="connsiteY18" fmla="*/ 382371 h 2561350"/>
              <a:gd name="connsiteX19" fmla="*/ 717790 w 1842200"/>
              <a:gd name="connsiteY19" fmla="*/ 389002 h 2561350"/>
              <a:gd name="connsiteX20" fmla="*/ 682886 w 1842200"/>
              <a:gd name="connsiteY20" fmla="*/ 283670 h 2561350"/>
              <a:gd name="connsiteX21" fmla="*/ 918629 w 1842200"/>
              <a:gd name="connsiteY21" fmla="*/ 3 h 2561350"/>
              <a:gd name="connsiteX0" fmla="*/ 918629 w 1842200"/>
              <a:gd name="connsiteY0" fmla="*/ 3 h 2561350"/>
              <a:gd name="connsiteX1" fmla="*/ 1132942 w 1842200"/>
              <a:gd name="connsiteY1" fmla="*/ 286050 h 2561350"/>
              <a:gd name="connsiteX2" fmla="*/ 1110806 w 1842200"/>
              <a:gd name="connsiteY2" fmla="*/ 389002 h 2561350"/>
              <a:gd name="connsiteX3" fmla="*/ 1842200 w 1842200"/>
              <a:gd name="connsiteY3" fmla="*/ 389002 h 2561350"/>
              <a:gd name="connsiteX4" fmla="*/ 1842200 w 1842200"/>
              <a:gd name="connsiteY4" fmla="*/ 1063389 h 2561350"/>
              <a:gd name="connsiteX5" fmla="*/ 1752882 w 1842200"/>
              <a:gd name="connsiteY5" fmla="*/ 1037347 h 2561350"/>
              <a:gd name="connsiteX6" fmla="*/ 1750502 w 1842200"/>
              <a:gd name="connsiteY6" fmla="*/ 1487403 h 2561350"/>
              <a:gd name="connsiteX7" fmla="*/ 1842200 w 1842200"/>
              <a:gd name="connsiteY7" fmla="*/ 1449629 h 2561350"/>
              <a:gd name="connsiteX8" fmla="*/ 1842200 w 1842200"/>
              <a:gd name="connsiteY8" fmla="*/ 2167002 h 2561350"/>
              <a:gd name="connsiteX9" fmla="*/ 1113069 w 1842200"/>
              <a:gd name="connsiteY9" fmla="*/ 2167002 h 2561350"/>
              <a:gd name="connsiteX10" fmla="*/ 1132942 w 1842200"/>
              <a:gd name="connsiteY10" fmla="*/ 2275300 h 2561350"/>
              <a:gd name="connsiteX11" fmla="*/ 682886 w 1842200"/>
              <a:gd name="connsiteY11" fmla="*/ 2277680 h 2561350"/>
              <a:gd name="connsiteX12" fmla="*/ 712819 w 1842200"/>
              <a:gd name="connsiteY12" fmla="*/ 2167002 h 2561350"/>
              <a:gd name="connsiteX13" fmla="*/ 46420 w 1842200"/>
              <a:gd name="connsiteY13" fmla="*/ 2167002 h 2561350"/>
              <a:gd name="connsiteX14" fmla="*/ 46420 w 1842200"/>
              <a:gd name="connsiteY14" fmla="*/ 1458174 h 2561350"/>
              <a:gd name="connsiteX15" fmla="*/ 141419 w 1842200"/>
              <a:gd name="connsiteY15" fmla="*/ 1495354 h 2561350"/>
              <a:gd name="connsiteX16" fmla="*/ 139039 w 1842200"/>
              <a:gd name="connsiteY16" fmla="*/ 1045298 h 2561350"/>
              <a:gd name="connsiteX17" fmla="*/ 46420 w 1842200"/>
              <a:gd name="connsiteY17" fmla="*/ 1071146 h 2561350"/>
              <a:gd name="connsiteX18" fmla="*/ 0 w 1842200"/>
              <a:gd name="connsiteY18" fmla="*/ 382371 h 2561350"/>
              <a:gd name="connsiteX19" fmla="*/ 717790 w 1842200"/>
              <a:gd name="connsiteY19" fmla="*/ 389002 h 2561350"/>
              <a:gd name="connsiteX20" fmla="*/ 682886 w 1842200"/>
              <a:gd name="connsiteY20" fmla="*/ 283670 h 2561350"/>
              <a:gd name="connsiteX21" fmla="*/ 918629 w 1842200"/>
              <a:gd name="connsiteY21" fmla="*/ 3 h 2561350"/>
              <a:gd name="connsiteX0" fmla="*/ 918629 w 1842200"/>
              <a:gd name="connsiteY0" fmla="*/ 3 h 2561350"/>
              <a:gd name="connsiteX1" fmla="*/ 1132942 w 1842200"/>
              <a:gd name="connsiteY1" fmla="*/ 286050 h 2561350"/>
              <a:gd name="connsiteX2" fmla="*/ 1110806 w 1842200"/>
              <a:gd name="connsiteY2" fmla="*/ 389002 h 2561350"/>
              <a:gd name="connsiteX3" fmla="*/ 1842200 w 1842200"/>
              <a:gd name="connsiteY3" fmla="*/ 389002 h 2561350"/>
              <a:gd name="connsiteX4" fmla="*/ 1842200 w 1842200"/>
              <a:gd name="connsiteY4" fmla="*/ 1063389 h 2561350"/>
              <a:gd name="connsiteX5" fmla="*/ 1752882 w 1842200"/>
              <a:gd name="connsiteY5" fmla="*/ 1037347 h 2561350"/>
              <a:gd name="connsiteX6" fmla="*/ 1750502 w 1842200"/>
              <a:gd name="connsiteY6" fmla="*/ 1487403 h 2561350"/>
              <a:gd name="connsiteX7" fmla="*/ 1842200 w 1842200"/>
              <a:gd name="connsiteY7" fmla="*/ 1449629 h 2561350"/>
              <a:gd name="connsiteX8" fmla="*/ 1842200 w 1842200"/>
              <a:gd name="connsiteY8" fmla="*/ 2167002 h 2561350"/>
              <a:gd name="connsiteX9" fmla="*/ 1113069 w 1842200"/>
              <a:gd name="connsiteY9" fmla="*/ 2167002 h 2561350"/>
              <a:gd name="connsiteX10" fmla="*/ 1132942 w 1842200"/>
              <a:gd name="connsiteY10" fmla="*/ 2275300 h 2561350"/>
              <a:gd name="connsiteX11" fmla="*/ 682886 w 1842200"/>
              <a:gd name="connsiteY11" fmla="*/ 2277680 h 2561350"/>
              <a:gd name="connsiteX12" fmla="*/ 712819 w 1842200"/>
              <a:gd name="connsiteY12" fmla="*/ 2167002 h 2561350"/>
              <a:gd name="connsiteX13" fmla="*/ 46420 w 1842200"/>
              <a:gd name="connsiteY13" fmla="*/ 2167002 h 2561350"/>
              <a:gd name="connsiteX14" fmla="*/ 46420 w 1842200"/>
              <a:gd name="connsiteY14" fmla="*/ 1458174 h 2561350"/>
              <a:gd name="connsiteX15" fmla="*/ 141419 w 1842200"/>
              <a:gd name="connsiteY15" fmla="*/ 1495354 h 2561350"/>
              <a:gd name="connsiteX16" fmla="*/ 139039 w 1842200"/>
              <a:gd name="connsiteY16" fmla="*/ 1045298 h 2561350"/>
              <a:gd name="connsiteX17" fmla="*/ 46420 w 1842200"/>
              <a:gd name="connsiteY17" fmla="*/ 1071146 h 2561350"/>
              <a:gd name="connsiteX18" fmla="*/ 0 w 1842200"/>
              <a:gd name="connsiteY18" fmla="*/ 382371 h 2561350"/>
              <a:gd name="connsiteX19" fmla="*/ 717790 w 1842200"/>
              <a:gd name="connsiteY19" fmla="*/ 389002 h 2561350"/>
              <a:gd name="connsiteX20" fmla="*/ 682886 w 1842200"/>
              <a:gd name="connsiteY20" fmla="*/ 283670 h 2561350"/>
              <a:gd name="connsiteX21" fmla="*/ 918629 w 1842200"/>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949187"/>
              <a:gd name="connsiteY0" fmla="*/ 3 h 2561350"/>
              <a:gd name="connsiteX1" fmla="*/ 1132942 w 1949187"/>
              <a:gd name="connsiteY1" fmla="*/ 286050 h 2561350"/>
              <a:gd name="connsiteX2" fmla="*/ 1110806 w 1949187"/>
              <a:gd name="connsiteY2" fmla="*/ 389002 h 2561350"/>
              <a:gd name="connsiteX3" fmla="*/ 1862094 w 1949187"/>
              <a:gd name="connsiteY3" fmla="*/ 369108 h 2561350"/>
              <a:gd name="connsiteX4" fmla="*/ 1842200 w 1949187"/>
              <a:gd name="connsiteY4" fmla="*/ 1063389 h 2561350"/>
              <a:gd name="connsiteX5" fmla="*/ 1752882 w 1949187"/>
              <a:gd name="connsiteY5" fmla="*/ 1037347 h 2561350"/>
              <a:gd name="connsiteX6" fmla="*/ 1750502 w 1949187"/>
              <a:gd name="connsiteY6" fmla="*/ 1487403 h 2561350"/>
              <a:gd name="connsiteX7" fmla="*/ 1842200 w 1949187"/>
              <a:gd name="connsiteY7" fmla="*/ 1449629 h 2561350"/>
              <a:gd name="connsiteX8" fmla="*/ 1842200 w 1949187"/>
              <a:gd name="connsiteY8" fmla="*/ 2167002 h 2561350"/>
              <a:gd name="connsiteX9" fmla="*/ 1113069 w 1949187"/>
              <a:gd name="connsiteY9" fmla="*/ 2167002 h 2561350"/>
              <a:gd name="connsiteX10" fmla="*/ 1132942 w 1949187"/>
              <a:gd name="connsiteY10" fmla="*/ 2275300 h 2561350"/>
              <a:gd name="connsiteX11" fmla="*/ 682886 w 1949187"/>
              <a:gd name="connsiteY11" fmla="*/ 2277680 h 2561350"/>
              <a:gd name="connsiteX12" fmla="*/ 712819 w 1949187"/>
              <a:gd name="connsiteY12" fmla="*/ 2167002 h 2561350"/>
              <a:gd name="connsiteX13" fmla="*/ 46420 w 1949187"/>
              <a:gd name="connsiteY13" fmla="*/ 2167002 h 2561350"/>
              <a:gd name="connsiteX14" fmla="*/ 46420 w 1949187"/>
              <a:gd name="connsiteY14" fmla="*/ 1458174 h 2561350"/>
              <a:gd name="connsiteX15" fmla="*/ 141419 w 1949187"/>
              <a:gd name="connsiteY15" fmla="*/ 1495354 h 2561350"/>
              <a:gd name="connsiteX16" fmla="*/ 139039 w 1949187"/>
              <a:gd name="connsiteY16" fmla="*/ 1045298 h 2561350"/>
              <a:gd name="connsiteX17" fmla="*/ 46420 w 1949187"/>
              <a:gd name="connsiteY17" fmla="*/ 1071146 h 2561350"/>
              <a:gd name="connsiteX18" fmla="*/ 0 w 1949187"/>
              <a:gd name="connsiteY18" fmla="*/ 382371 h 2561350"/>
              <a:gd name="connsiteX19" fmla="*/ 717790 w 1949187"/>
              <a:gd name="connsiteY19" fmla="*/ 389002 h 2561350"/>
              <a:gd name="connsiteX20" fmla="*/ 682886 w 1949187"/>
              <a:gd name="connsiteY20" fmla="*/ 283670 h 2561350"/>
              <a:gd name="connsiteX21" fmla="*/ 918629 w 1949187"/>
              <a:gd name="connsiteY21" fmla="*/ 3 h 2561350"/>
              <a:gd name="connsiteX0" fmla="*/ 918629 w 1966660"/>
              <a:gd name="connsiteY0" fmla="*/ 3 h 2561350"/>
              <a:gd name="connsiteX1" fmla="*/ 1132942 w 1966660"/>
              <a:gd name="connsiteY1" fmla="*/ 286050 h 2561350"/>
              <a:gd name="connsiteX2" fmla="*/ 1110806 w 1966660"/>
              <a:gd name="connsiteY2" fmla="*/ 389002 h 2561350"/>
              <a:gd name="connsiteX3" fmla="*/ 1862094 w 1966660"/>
              <a:gd name="connsiteY3" fmla="*/ 369108 h 2561350"/>
              <a:gd name="connsiteX4" fmla="*/ 1842200 w 1966660"/>
              <a:gd name="connsiteY4" fmla="*/ 1063389 h 2561350"/>
              <a:gd name="connsiteX5" fmla="*/ 1752882 w 1966660"/>
              <a:gd name="connsiteY5" fmla="*/ 1037347 h 2561350"/>
              <a:gd name="connsiteX6" fmla="*/ 1750502 w 1966660"/>
              <a:gd name="connsiteY6" fmla="*/ 1487403 h 2561350"/>
              <a:gd name="connsiteX7" fmla="*/ 1842200 w 1966660"/>
              <a:gd name="connsiteY7" fmla="*/ 1449629 h 2561350"/>
              <a:gd name="connsiteX8" fmla="*/ 1842200 w 1966660"/>
              <a:gd name="connsiteY8" fmla="*/ 2167002 h 2561350"/>
              <a:gd name="connsiteX9" fmla="*/ 1113069 w 1966660"/>
              <a:gd name="connsiteY9" fmla="*/ 2167002 h 2561350"/>
              <a:gd name="connsiteX10" fmla="*/ 1132942 w 1966660"/>
              <a:gd name="connsiteY10" fmla="*/ 2275300 h 2561350"/>
              <a:gd name="connsiteX11" fmla="*/ 682886 w 1966660"/>
              <a:gd name="connsiteY11" fmla="*/ 2277680 h 2561350"/>
              <a:gd name="connsiteX12" fmla="*/ 712819 w 1966660"/>
              <a:gd name="connsiteY12" fmla="*/ 2167002 h 2561350"/>
              <a:gd name="connsiteX13" fmla="*/ 46420 w 1966660"/>
              <a:gd name="connsiteY13" fmla="*/ 2167002 h 2561350"/>
              <a:gd name="connsiteX14" fmla="*/ 46420 w 1966660"/>
              <a:gd name="connsiteY14" fmla="*/ 1458174 h 2561350"/>
              <a:gd name="connsiteX15" fmla="*/ 141419 w 1966660"/>
              <a:gd name="connsiteY15" fmla="*/ 1495354 h 2561350"/>
              <a:gd name="connsiteX16" fmla="*/ 139039 w 1966660"/>
              <a:gd name="connsiteY16" fmla="*/ 1045298 h 2561350"/>
              <a:gd name="connsiteX17" fmla="*/ 46420 w 1966660"/>
              <a:gd name="connsiteY17" fmla="*/ 1071146 h 2561350"/>
              <a:gd name="connsiteX18" fmla="*/ 0 w 1966660"/>
              <a:gd name="connsiteY18" fmla="*/ 382371 h 2561350"/>
              <a:gd name="connsiteX19" fmla="*/ 717790 w 1966660"/>
              <a:gd name="connsiteY19" fmla="*/ 389002 h 2561350"/>
              <a:gd name="connsiteX20" fmla="*/ 682886 w 1966660"/>
              <a:gd name="connsiteY20" fmla="*/ 283670 h 2561350"/>
              <a:gd name="connsiteX21" fmla="*/ 918629 w 1966660"/>
              <a:gd name="connsiteY21" fmla="*/ 3 h 2561350"/>
              <a:gd name="connsiteX0" fmla="*/ 1023861 w 2071892"/>
              <a:gd name="connsiteY0" fmla="*/ 3 h 2561350"/>
              <a:gd name="connsiteX1" fmla="*/ 1238174 w 2071892"/>
              <a:gd name="connsiteY1" fmla="*/ 286050 h 2561350"/>
              <a:gd name="connsiteX2" fmla="*/ 1216038 w 2071892"/>
              <a:gd name="connsiteY2" fmla="*/ 389002 h 2561350"/>
              <a:gd name="connsiteX3" fmla="*/ 1967326 w 2071892"/>
              <a:gd name="connsiteY3" fmla="*/ 369108 h 2561350"/>
              <a:gd name="connsiteX4" fmla="*/ 1947432 w 2071892"/>
              <a:gd name="connsiteY4" fmla="*/ 1063389 h 2561350"/>
              <a:gd name="connsiteX5" fmla="*/ 1858114 w 2071892"/>
              <a:gd name="connsiteY5" fmla="*/ 1037347 h 2561350"/>
              <a:gd name="connsiteX6" fmla="*/ 1855734 w 2071892"/>
              <a:gd name="connsiteY6" fmla="*/ 1487403 h 2561350"/>
              <a:gd name="connsiteX7" fmla="*/ 1947432 w 2071892"/>
              <a:gd name="connsiteY7" fmla="*/ 1449629 h 2561350"/>
              <a:gd name="connsiteX8" fmla="*/ 1947432 w 2071892"/>
              <a:gd name="connsiteY8" fmla="*/ 2167002 h 2561350"/>
              <a:gd name="connsiteX9" fmla="*/ 1218301 w 2071892"/>
              <a:gd name="connsiteY9" fmla="*/ 2167002 h 2561350"/>
              <a:gd name="connsiteX10" fmla="*/ 1238174 w 2071892"/>
              <a:gd name="connsiteY10" fmla="*/ 2275300 h 2561350"/>
              <a:gd name="connsiteX11" fmla="*/ 788118 w 2071892"/>
              <a:gd name="connsiteY11" fmla="*/ 2277680 h 2561350"/>
              <a:gd name="connsiteX12" fmla="*/ 818051 w 2071892"/>
              <a:gd name="connsiteY12" fmla="*/ 2167002 h 2561350"/>
              <a:gd name="connsiteX13" fmla="*/ 151652 w 2071892"/>
              <a:gd name="connsiteY13" fmla="*/ 2167002 h 2561350"/>
              <a:gd name="connsiteX14" fmla="*/ 151652 w 2071892"/>
              <a:gd name="connsiteY14" fmla="*/ 1458174 h 2561350"/>
              <a:gd name="connsiteX15" fmla="*/ 246651 w 2071892"/>
              <a:gd name="connsiteY15" fmla="*/ 1495354 h 2561350"/>
              <a:gd name="connsiteX16" fmla="*/ 244271 w 2071892"/>
              <a:gd name="connsiteY16" fmla="*/ 1045298 h 2561350"/>
              <a:gd name="connsiteX17" fmla="*/ 151652 w 2071892"/>
              <a:gd name="connsiteY17" fmla="*/ 1071146 h 2561350"/>
              <a:gd name="connsiteX18" fmla="*/ 105232 w 2071892"/>
              <a:gd name="connsiteY18" fmla="*/ 382371 h 2561350"/>
              <a:gd name="connsiteX19" fmla="*/ 823022 w 2071892"/>
              <a:gd name="connsiteY19" fmla="*/ 389002 h 2561350"/>
              <a:gd name="connsiteX20" fmla="*/ 788118 w 2071892"/>
              <a:gd name="connsiteY20" fmla="*/ 283670 h 2561350"/>
              <a:gd name="connsiteX21" fmla="*/ 1023861 w 2071892"/>
              <a:gd name="connsiteY21" fmla="*/ 3 h 2561350"/>
              <a:gd name="connsiteX0" fmla="*/ 1039756 w 2087787"/>
              <a:gd name="connsiteY0" fmla="*/ 3 h 2561350"/>
              <a:gd name="connsiteX1" fmla="*/ 1254069 w 2087787"/>
              <a:gd name="connsiteY1" fmla="*/ 286050 h 2561350"/>
              <a:gd name="connsiteX2" fmla="*/ 1231933 w 2087787"/>
              <a:gd name="connsiteY2" fmla="*/ 389002 h 2561350"/>
              <a:gd name="connsiteX3" fmla="*/ 1983221 w 2087787"/>
              <a:gd name="connsiteY3" fmla="*/ 369108 h 2561350"/>
              <a:gd name="connsiteX4" fmla="*/ 1963327 w 2087787"/>
              <a:gd name="connsiteY4" fmla="*/ 1063389 h 2561350"/>
              <a:gd name="connsiteX5" fmla="*/ 1874009 w 2087787"/>
              <a:gd name="connsiteY5" fmla="*/ 1037347 h 2561350"/>
              <a:gd name="connsiteX6" fmla="*/ 1871629 w 2087787"/>
              <a:gd name="connsiteY6" fmla="*/ 1487403 h 2561350"/>
              <a:gd name="connsiteX7" fmla="*/ 1963327 w 2087787"/>
              <a:gd name="connsiteY7" fmla="*/ 1449629 h 2561350"/>
              <a:gd name="connsiteX8" fmla="*/ 1963327 w 2087787"/>
              <a:gd name="connsiteY8" fmla="*/ 2167002 h 2561350"/>
              <a:gd name="connsiteX9" fmla="*/ 1234196 w 2087787"/>
              <a:gd name="connsiteY9" fmla="*/ 2167002 h 2561350"/>
              <a:gd name="connsiteX10" fmla="*/ 1254069 w 2087787"/>
              <a:gd name="connsiteY10" fmla="*/ 2275300 h 2561350"/>
              <a:gd name="connsiteX11" fmla="*/ 804013 w 2087787"/>
              <a:gd name="connsiteY11" fmla="*/ 2277680 h 2561350"/>
              <a:gd name="connsiteX12" fmla="*/ 833946 w 2087787"/>
              <a:gd name="connsiteY12" fmla="*/ 2167002 h 2561350"/>
              <a:gd name="connsiteX13" fmla="*/ 167547 w 2087787"/>
              <a:gd name="connsiteY13" fmla="*/ 2167002 h 2561350"/>
              <a:gd name="connsiteX14" fmla="*/ 167547 w 2087787"/>
              <a:gd name="connsiteY14" fmla="*/ 1458174 h 2561350"/>
              <a:gd name="connsiteX15" fmla="*/ 262546 w 2087787"/>
              <a:gd name="connsiteY15" fmla="*/ 1495354 h 2561350"/>
              <a:gd name="connsiteX16" fmla="*/ 260166 w 2087787"/>
              <a:gd name="connsiteY16" fmla="*/ 1045298 h 2561350"/>
              <a:gd name="connsiteX17" fmla="*/ 167547 w 2087787"/>
              <a:gd name="connsiteY17" fmla="*/ 1071146 h 2561350"/>
              <a:gd name="connsiteX18" fmla="*/ 121127 w 2087787"/>
              <a:gd name="connsiteY18" fmla="*/ 382371 h 2561350"/>
              <a:gd name="connsiteX19" fmla="*/ 838917 w 2087787"/>
              <a:gd name="connsiteY19" fmla="*/ 389002 h 2561350"/>
              <a:gd name="connsiteX20" fmla="*/ 804013 w 2087787"/>
              <a:gd name="connsiteY20" fmla="*/ 283670 h 2561350"/>
              <a:gd name="connsiteX21" fmla="*/ 1039756 w 2087787"/>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088885"/>
              <a:gd name="connsiteY0" fmla="*/ 3 h 2561350"/>
              <a:gd name="connsiteX1" fmla="*/ 1239747 w 2088885"/>
              <a:gd name="connsiteY1" fmla="*/ 286050 h 2561350"/>
              <a:gd name="connsiteX2" fmla="*/ 1217611 w 2088885"/>
              <a:gd name="connsiteY2" fmla="*/ 389002 h 2561350"/>
              <a:gd name="connsiteX3" fmla="*/ 1968899 w 2088885"/>
              <a:gd name="connsiteY3" fmla="*/ 369108 h 2561350"/>
              <a:gd name="connsiteX4" fmla="*/ 1949005 w 2088885"/>
              <a:gd name="connsiteY4" fmla="*/ 1063389 h 2561350"/>
              <a:gd name="connsiteX5" fmla="*/ 1859687 w 2088885"/>
              <a:gd name="connsiteY5" fmla="*/ 1037347 h 2561350"/>
              <a:gd name="connsiteX6" fmla="*/ 1857307 w 2088885"/>
              <a:gd name="connsiteY6" fmla="*/ 1487403 h 2561350"/>
              <a:gd name="connsiteX7" fmla="*/ 1949005 w 2088885"/>
              <a:gd name="connsiteY7" fmla="*/ 1449629 h 2561350"/>
              <a:gd name="connsiteX8" fmla="*/ 1949005 w 2088885"/>
              <a:gd name="connsiteY8" fmla="*/ 2167002 h 2561350"/>
              <a:gd name="connsiteX9" fmla="*/ 1219874 w 2088885"/>
              <a:gd name="connsiteY9" fmla="*/ 2167002 h 2561350"/>
              <a:gd name="connsiteX10" fmla="*/ 1239747 w 2088885"/>
              <a:gd name="connsiteY10" fmla="*/ 2275300 h 2561350"/>
              <a:gd name="connsiteX11" fmla="*/ 789691 w 2088885"/>
              <a:gd name="connsiteY11" fmla="*/ 2277680 h 2561350"/>
              <a:gd name="connsiteX12" fmla="*/ 819624 w 2088885"/>
              <a:gd name="connsiteY12" fmla="*/ 2167002 h 2561350"/>
              <a:gd name="connsiteX13" fmla="*/ 153225 w 2088885"/>
              <a:gd name="connsiteY13" fmla="*/ 2167002 h 2561350"/>
              <a:gd name="connsiteX14" fmla="*/ 153225 w 2088885"/>
              <a:gd name="connsiteY14" fmla="*/ 1458174 h 2561350"/>
              <a:gd name="connsiteX15" fmla="*/ 248224 w 2088885"/>
              <a:gd name="connsiteY15" fmla="*/ 1495354 h 2561350"/>
              <a:gd name="connsiteX16" fmla="*/ 245844 w 2088885"/>
              <a:gd name="connsiteY16" fmla="*/ 1045298 h 2561350"/>
              <a:gd name="connsiteX17" fmla="*/ 153225 w 2088885"/>
              <a:gd name="connsiteY17" fmla="*/ 1071146 h 2561350"/>
              <a:gd name="connsiteX18" fmla="*/ 106805 w 2088885"/>
              <a:gd name="connsiteY18" fmla="*/ 382371 h 2561350"/>
              <a:gd name="connsiteX19" fmla="*/ 824595 w 2088885"/>
              <a:gd name="connsiteY19" fmla="*/ 389002 h 2561350"/>
              <a:gd name="connsiteX20" fmla="*/ 789691 w 2088885"/>
              <a:gd name="connsiteY20" fmla="*/ 283670 h 2561350"/>
              <a:gd name="connsiteX21" fmla="*/ 1025434 w 2088885"/>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102756"/>
              <a:gd name="connsiteY0" fmla="*/ 3 h 2561350"/>
              <a:gd name="connsiteX1" fmla="*/ 1239747 w 2102756"/>
              <a:gd name="connsiteY1" fmla="*/ 286050 h 2561350"/>
              <a:gd name="connsiteX2" fmla="*/ 1217611 w 2102756"/>
              <a:gd name="connsiteY2" fmla="*/ 389002 h 2561350"/>
              <a:gd name="connsiteX3" fmla="*/ 1968899 w 2102756"/>
              <a:gd name="connsiteY3" fmla="*/ 369108 h 2561350"/>
              <a:gd name="connsiteX4" fmla="*/ 1949005 w 2102756"/>
              <a:gd name="connsiteY4" fmla="*/ 1063389 h 2561350"/>
              <a:gd name="connsiteX5" fmla="*/ 1859687 w 2102756"/>
              <a:gd name="connsiteY5" fmla="*/ 1037347 h 2561350"/>
              <a:gd name="connsiteX6" fmla="*/ 1857307 w 2102756"/>
              <a:gd name="connsiteY6" fmla="*/ 1487403 h 2561350"/>
              <a:gd name="connsiteX7" fmla="*/ 1995425 w 2102756"/>
              <a:gd name="connsiteY7" fmla="*/ 1456260 h 2561350"/>
              <a:gd name="connsiteX8" fmla="*/ 1949005 w 2102756"/>
              <a:gd name="connsiteY8" fmla="*/ 2167002 h 2561350"/>
              <a:gd name="connsiteX9" fmla="*/ 1219874 w 2102756"/>
              <a:gd name="connsiteY9" fmla="*/ 2167002 h 2561350"/>
              <a:gd name="connsiteX10" fmla="*/ 1239747 w 2102756"/>
              <a:gd name="connsiteY10" fmla="*/ 2275300 h 2561350"/>
              <a:gd name="connsiteX11" fmla="*/ 789691 w 2102756"/>
              <a:gd name="connsiteY11" fmla="*/ 2277680 h 2561350"/>
              <a:gd name="connsiteX12" fmla="*/ 819624 w 2102756"/>
              <a:gd name="connsiteY12" fmla="*/ 2167002 h 2561350"/>
              <a:gd name="connsiteX13" fmla="*/ 153225 w 2102756"/>
              <a:gd name="connsiteY13" fmla="*/ 2167002 h 2561350"/>
              <a:gd name="connsiteX14" fmla="*/ 153225 w 2102756"/>
              <a:gd name="connsiteY14" fmla="*/ 1458174 h 2561350"/>
              <a:gd name="connsiteX15" fmla="*/ 248224 w 2102756"/>
              <a:gd name="connsiteY15" fmla="*/ 1495354 h 2561350"/>
              <a:gd name="connsiteX16" fmla="*/ 245844 w 2102756"/>
              <a:gd name="connsiteY16" fmla="*/ 1045298 h 2561350"/>
              <a:gd name="connsiteX17" fmla="*/ 153225 w 2102756"/>
              <a:gd name="connsiteY17" fmla="*/ 1071146 h 2561350"/>
              <a:gd name="connsiteX18" fmla="*/ 106805 w 2102756"/>
              <a:gd name="connsiteY18" fmla="*/ 382371 h 2561350"/>
              <a:gd name="connsiteX19" fmla="*/ 824595 w 2102756"/>
              <a:gd name="connsiteY19" fmla="*/ 389002 h 2561350"/>
              <a:gd name="connsiteX20" fmla="*/ 789691 w 2102756"/>
              <a:gd name="connsiteY20" fmla="*/ 283670 h 2561350"/>
              <a:gd name="connsiteX21" fmla="*/ 1025434 w 2102756"/>
              <a:gd name="connsiteY21" fmla="*/ 3 h 2561350"/>
              <a:gd name="connsiteX0" fmla="*/ 1025434 w 2076232"/>
              <a:gd name="connsiteY0" fmla="*/ 3 h 2561350"/>
              <a:gd name="connsiteX1" fmla="*/ 1239747 w 2076232"/>
              <a:gd name="connsiteY1" fmla="*/ 286050 h 2561350"/>
              <a:gd name="connsiteX2" fmla="*/ 1217611 w 2076232"/>
              <a:gd name="connsiteY2" fmla="*/ 389002 h 2561350"/>
              <a:gd name="connsiteX3" fmla="*/ 1968899 w 2076232"/>
              <a:gd name="connsiteY3" fmla="*/ 369108 h 2561350"/>
              <a:gd name="connsiteX4" fmla="*/ 1949005 w 2076232"/>
              <a:gd name="connsiteY4" fmla="*/ 1063389 h 2561350"/>
              <a:gd name="connsiteX5" fmla="*/ 1859687 w 2076232"/>
              <a:gd name="connsiteY5" fmla="*/ 1037347 h 2561350"/>
              <a:gd name="connsiteX6" fmla="*/ 1857307 w 2076232"/>
              <a:gd name="connsiteY6" fmla="*/ 1487403 h 2561350"/>
              <a:gd name="connsiteX7" fmla="*/ 1995425 w 2076232"/>
              <a:gd name="connsiteY7" fmla="*/ 1456260 h 2561350"/>
              <a:gd name="connsiteX8" fmla="*/ 1949005 w 2076232"/>
              <a:gd name="connsiteY8" fmla="*/ 2167002 h 2561350"/>
              <a:gd name="connsiteX9" fmla="*/ 1219874 w 2076232"/>
              <a:gd name="connsiteY9" fmla="*/ 2167002 h 2561350"/>
              <a:gd name="connsiteX10" fmla="*/ 1239747 w 2076232"/>
              <a:gd name="connsiteY10" fmla="*/ 2275300 h 2561350"/>
              <a:gd name="connsiteX11" fmla="*/ 789691 w 2076232"/>
              <a:gd name="connsiteY11" fmla="*/ 2277680 h 2561350"/>
              <a:gd name="connsiteX12" fmla="*/ 819624 w 2076232"/>
              <a:gd name="connsiteY12" fmla="*/ 2167002 h 2561350"/>
              <a:gd name="connsiteX13" fmla="*/ 153225 w 2076232"/>
              <a:gd name="connsiteY13" fmla="*/ 2167002 h 2561350"/>
              <a:gd name="connsiteX14" fmla="*/ 153225 w 2076232"/>
              <a:gd name="connsiteY14" fmla="*/ 1458174 h 2561350"/>
              <a:gd name="connsiteX15" fmla="*/ 248224 w 2076232"/>
              <a:gd name="connsiteY15" fmla="*/ 1495354 h 2561350"/>
              <a:gd name="connsiteX16" fmla="*/ 245844 w 2076232"/>
              <a:gd name="connsiteY16" fmla="*/ 1045298 h 2561350"/>
              <a:gd name="connsiteX17" fmla="*/ 153225 w 2076232"/>
              <a:gd name="connsiteY17" fmla="*/ 1071146 h 2561350"/>
              <a:gd name="connsiteX18" fmla="*/ 106805 w 2076232"/>
              <a:gd name="connsiteY18" fmla="*/ 382371 h 2561350"/>
              <a:gd name="connsiteX19" fmla="*/ 824595 w 2076232"/>
              <a:gd name="connsiteY19" fmla="*/ 389002 h 2561350"/>
              <a:gd name="connsiteX20" fmla="*/ 789691 w 2076232"/>
              <a:gd name="connsiteY20" fmla="*/ 283670 h 2561350"/>
              <a:gd name="connsiteX21" fmla="*/ 1025434 w 2076232"/>
              <a:gd name="connsiteY21" fmla="*/ 3 h 2561350"/>
              <a:gd name="connsiteX0" fmla="*/ 1025434 w 2077711"/>
              <a:gd name="connsiteY0" fmla="*/ 3 h 2561350"/>
              <a:gd name="connsiteX1" fmla="*/ 1239747 w 2077711"/>
              <a:gd name="connsiteY1" fmla="*/ 286050 h 2561350"/>
              <a:gd name="connsiteX2" fmla="*/ 1217611 w 2077711"/>
              <a:gd name="connsiteY2" fmla="*/ 389002 h 2561350"/>
              <a:gd name="connsiteX3" fmla="*/ 1968899 w 2077711"/>
              <a:gd name="connsiteY3" fmla="*/ 369108 h 2561350"/>
              <a:gd name="connsiteX4" fmla="*/ 1949005 w 2077711"/>
              <a:gd name="connsiteY4" fmla="*/ 1063389 h 2561350"/>
              <a:gd name="connsiteX5" fmla="*/ 1859687 w 2077711"/>
              <a:gd name="connsiteY5" fmla="*/ 1037347 h 2561350"/>
              <a:gd name="connsiteX6" fmla="*/ 1857307 w 2077711"/>
              <a:gd name="connsiteY6" fmla="*/ 1487403 h 2561350"/>
              <a:gd name="connsiteX7" fmla="*/ 1995425 w 2077711"/>
              <a:gd name="connsiteY7" fmla="*/ 1456260 h 2561350"/>
              <a:gd name="connsiteX8" fmla="*/ 1949005 w 2077711"/>
              <a:gd name="connsiteY8" fmla="*/ 2167002 h 2561350"/>
              <a:gd name="connsiteX9" fmla="*/ 1219874 w 2077711"/>
              <a:gd name="connsiteY9" fmla="*/ 2167002 h 2561350"/>
              <a:gd name="connsiteX10" fmla="*/ 1239747 w 2077711"/>
              <a:gd name="connsiteY10" fmla="*/ 2275300 h 2561350"/>
              <a:gd name="connsiteX11" fmla="*/ 789691 w 2077711"/>
              <a:gd name="connsiteY11" fmla="*/ 2277680 h 2561350"/>
              <a:gd name="connsiteX12" fmla="*/ 819624 w 2077711"/>
              <a:gd name="connsiteY12" fmla="*/ 2167002 h 2561350"/>
              <a:gd name="connsiteX13" fmla="*/ 153225 w 2077711"/>
              <a:gd name="connsiteY13" fmla="*/ 2167002 h 2561350"/>
              <a:gd name="connsiteX14" fmla="*/ 153225 w 2077711"/>
              <a:gd name="connsiteY14" fmla="*/ 1458174 h 2561350"/>
              <a:gd name="connsiteX15" fmla="*/ 248224 w 2077711"/>
              <a:gd name="connsiteY15" fmla="*/ 1495354 h 2561350"/>
              <a:gd name="connsiteX16" fmla="*/ 245844 w 2077711"/>
              <a:gd name="connsiteY16" fmla="*/ 1045298 h 2561350"/>
              <a:gd name="connsiteX17" fmla="*/ 153225 w 2077711"/>
              <a:gd name="connsiteY17" fmla="*/ 1071146 h 2561350"/>
              <a:gd name="connsiteX18" fmla="*/ 106805 w 2077711"/>
              <a:gd name="connsiteY18" fmla="*/ 382371 h 2561350"/>
              <a:gd name="connsiteX19" fmla="*/ 824595 w 2077711"/>
              <a:gd name="connsiteY19" fmla="*/ 389002 h 2561350"/>
              <a:gd name="connsiteX20" fmla="*/ 789691 w 2077711"/>
              <a:gd name="connsiteY20" fmla="*/ 283670 h 2561350"/>
              <a:gd name="connsiteX21" fmla="*/ 1025434 w 2077711"/>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57307 w 2082173"/>
              <a:gd name="connsiteY6" fmla="*/ 1487403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57307 w 2082173"/>
              <a:gd name="connsiteY6" fmla="*/ 1487403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1331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1331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13436 w 2082173"/>
              <a:gd name="connsiteY14" fmla="*/ 1511225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94643 w 2082173"/>
              <a:gd name="connsiteY15" fmla="*/ 1574931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94643 w 2082173"/>
              <a:gd name="connsiteY15" fmla="*/ 1574931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94643 w 2082173"/>
              <a:gd name="connsiteY15" fmla="*/ 1574931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68118 w 2082173"/>
              <a:gd name="connsiteY15" fmla="*/ 1561668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68118 w 2082173"/>
              <a:gd name="connsiteY15" fmla="*/ 1561668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68118 w 2082173"/>
              <a:gd name="connsiteY15" fmla="*/ 1561668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38495 w 2095234"/>
              <a:gd name="connsiteY0" fmla="*/ 3 h 2561350"/>
              <a:gd name="connsiteX1" fmla="*/ 1252808 w 2095234"/>
              <a:gd name="connsiteY1" fmla="*/ 286050 h 2561350"/>
              <a:gd name="connsiteX2" fmla="*/ 1230672 w 2095234"/>
              <a:gd name="connsiteY2" fmla="*/ 389002 h 2561350"/>
              <a:gd name="connsiteX3" fmla="*/ 1981960 w 2095234"/>
              <a:gd name="connsiteY3" fmla="*/ 369108 h 2561350"/>
              <a:gd name="connsiteX4" fmla="*/ 1975328 w 2095234"/>
              <a:gd name="connsiteY4" fmla="*/ 1096546 h 2561350"/>
              <a:gd name="connsiteX5" fmla="*/ 1872748 w 2095234"/>
              <a:gd name="connsiteY5" fmla="*/ 1037347 h 2561350"/>
              <a:gd name="connsiteX6" fmla="*/ 1857106 w 2095234"/>
              <a:gd name="connsiteY6" fmla="*/ 1520560 h 2561350"/>
              <a:gd name="connsiteX7" fmla="*/ 2008486 w 2095234"/>
              <a:gd name="connsiteY7" fmla="*/ 1456260 h 2561350"/>
              <a:gd name="connsiteX8" fmla="*/ 1962066 w 2095234"/>
              <a:gd name="connsiteY8" fmla="*/ 2180265 h 2561350"/>
              <a:gd name="connsiteX9" fmla="*/ 1232935 w 2095234"/>
              <a:gd name="connsiteY9" fmla="*/ 2167002 h 2561350"/>
              <a:gd name="connsiteX10" fmla="*/ 1252808 w 2095234"/>
              <a:gd name="connsiteY10" fmla="*/ 2275300 h 2561350"/>
              <a:gd name="connsiteX11" fmla="*/ 802752 w 2095234"/>
              <a:gd name="connsiteY11" fmla="*/ 2277680 h 2561350"/>
              <a:gd name="connsiteX12" fmla="*/ 832685 w 2095234"/>
              <a:gd name="connsiteY12" fmla="*/ 2167002 h 2561350"/>
              <a:gd name="connsiteX13" fmla="*/ 139760 w 2095234"/>
              <a:gd name="connsiteY13" fmla="*/ 2200159 h 2561350"/>
              <a:gd name="connsiteX14" fmla="*/ 119866 w 2095234"/>
              <a:gd name="connsiteY14" fmla="*/ 1497962 h 2561350"/>
              <a:gd name="connsiteX15" fmla="*/ 281179 w 2095234"/>
              <a:gd name="connsiteY15" fmla="*/ 1561668 h 2561350"/>
              <a:gd name="connsiteX16" fmla="*/ 258905 w 2095234"/>
              <a:gd name="connsiteY16" fmla="*/ 1045298 h 2561350"/>
              <a:gd name="connsiteX17" fmla="*/ 146392 w 2095234"/>
              <a:gd name="connsiteY17" fmla="*/ 1091040 h 2561350"/>
              <a:gd name="connsiteX18" fmla="*/ 119866 w 2095234"/>
              <a:gd name="connsiteY18" fmla="*/ 382371 h 2561350"/>
              <a:gd name="connsiteX19" fmla="*/ 837656 w 2095234"/>
              <a:gd name="connsiteY19" fmla="*/ 389002 h 2561350"/>
              <a:gd name="connsiteX20" fmla="*/ 802752 w 2095234"/>
              <a:gd name="connsiteY20" fmla="*/ 283670 h 2561350"/>
              <a:gd name="connsiteX21" fmla="*/ 1038495 w 2095234"/>
              <a:gd name="connsiteY21" fmla="*/ 3 h 2561350"/>
              <a:gd name="connsiteX0" fmla="*/ 1029810 w 2086549"/>
              <a:gd name="connsiteY0" fmla="*/ 3 h 2561350"/>
              <a:gd name="connsiteX1" fmla="*/ 1244123 w 2086549"/>
              <a:gd name="connsiteY1" fmla="*/ 286050 h 2561350"/>
              <a:gd name="connsiteX2" fmla="*/ 1221987 w 2086549"/>
              <a:gd name="connsiteY2" fmla="*/ 389002 h 2561350"/>
              <a:gd name="connsiteX3" fmla="*/ 1973275 w 2086549"/>
              <a:gd name="connsiteY3" fmla="*/ 369108 h 2561350"/>
              <a:gd name="connsiteX4" fmla="*/ 1966643 w 2086549"/>
              <a:gd name="connsiteY4" fmla="*/ 1096546 h 2561350"/>
              <a:gd name="connsiteX5" fmla="*/ 1864063 w 2086549"/>
              <a:gd name="connsiteY5" fmla="*/ 1037347 h 2561350"/>
              <a:gd name="connsiteX6" fmla="*/ 1848421 w 2086549"/>
              <a:gd name="connsiteY6" fmla="*/ 1520560 h 2561350"/>
              <a:gd name="connsiteX7" fmla="*/ 1999801 w 2086549"/>
              <a:gd name="connsiteY7" fmla="*/ 1456260 h 2561350"/>
              <a:gd name="connsiteX8" fmla="*/ 1953381 w 2086549"/>
              <a:gd name="connsiteY8" fmla="*/ 2180265 h 2561350"/>
              <a:gd name="connsiteX9" fmla="*/ 1224250 w 2086549"/>
              <a:gd name="connsiteY9" fmla="*/ 2167002 h 2561350"/>
              <a:gd name="connsiteX10" fmla="*/ 1244123 w 2086549"/>
              <a:gd name="connsiteY10" fmla="*/ 2275300 h 2561350"/>
              <a:gd name="connsiteX11" fmla="*/ 794067 w 2086549"/>
              <a:gd name="connsiteY11" fmla="*/ 2277680 h 2561350"/>
              <a:gd name="connsiteX12" fmla="*/ 824000 w 2086549"/>
              <a:gd name="connsiteY12" fmla="*/ 2167002 h 2561350"/>
              <a:gd name="connsiteX13" fmla="*/ 131075 w 2086549"/>
              <a:gd name="connsiteY13" fmla="*/ 2200159 h 2561350"/>
              <a:gd name="connsiteX14" fmla="*/ 111181 w 2086549"/>
              <a:gd name="connsiteY14" fmla="*/ 1497962 h 2561350"/>
              <a:gd name="connsiteX15" fmla="*/ 272494 w 2086549"/>
              <a:gd name="connsiteY15" fmla="*/ 1561668 h 2561350"/>
              <a:gd name="connsiteX16" fmla="*/ 250220 w 2086549"/>
              <a:gd name="connsiteY16" fmla="*/ 1045298 h 2561350"/>
              <a:gd name="connsiteX17" fmla="*/ 137707 w 2086549"/>
              <a:gd name="connsiteY17" fmla="*/ 1091040 h 2561350"/>
              <a:gd name="connsiteX18" fmla="*/ 111181 w 2086549"/>
              <a:gd name="connsiteY18" fmla="*/ 382371 h 2561350"/>
              <a:gd name="connsiteX19" fmla="*/ 828971 w 2086549"/>
              <a:gd name="connsiteY19" fmla="*/ 389002 h 2561350"/>
              <a:gd name="connsiteX20" fmla="*/ 794067 w 2086549"/>
              <a:gd name="connsiteY20" fmla="*/ 283670 h 2561350"/>
              <a:gd name="connsiteX21" fmla="*/ 1029810 w 2086549"/>
              <a:gd name="connsiteY21" fmla="*/ 3 h 2561350"/>
              <a:gd name="connsiteX0" fmla="*/ 1029810 w 2086549"/>
              <a:gd name="connsiteY0" fmla="*/ 3 h 2561350"/>
              <a:gd name="connsiteX1" fmla="*/ 1244123 w 2086549"/>
              <a:gd name="connsiteY1" fmla="*/ 286050 h 2561350"/>
              <a:gd name="connsiteX2" fmla="*/ 1221987 w 2086549"/>
              <a:gd name="connsiteY2" fmla="*/ 389002 h 2561350"/>
              <a:gd name="connsiteX3" fmla="*/ 1973275 w 2086549"/>
              <a:gd name="connsiteY3" fmla="*/ 369108 h 2561350"/>
              <a:gd name="connsiteX4" fmla="*/ 1966643 w 2086549"/>
              <a:gd name="connsiteY4" fmla="*/ 1096546 h 2561350"/>
              <a:gd name="connsiteX5" fmla="*/ 1864063 w 2086549"/>
              <a:gd name="connsiteY5" fmla="*/ 1037347 h 2561350"/>
              <a:gd name="connsiteX6" fmla="*/ 1848421 w 2086549"/>
              <a:gd name="connsiteY6" fmla="*/ 1520560 h 2561350"/>
              <a:gd name="connsiteX7" fmla="*/ 1999801 w 2086549"/>
              <a:gd name="connsiteY7" fmla="*/ 1456260 h 2561350"/>
              <a:gd name="connsiteX8" fmla="*/ 1953381 w 2086549"/>
              <a:gd name="connsiteY8" fmla="*/ 2180265 h 2561350"/>
              <a:gd name="connsiteX9" fmla="*/ 1224250 w 2086549"/>
              <a:gd name="connsiteY9" fmla="*/ 2167002 h 2561350"/>
              <a:gd name="connsiteX10" fmla="*/ 1244123 w 2086549"/>
              <a:gd name="connsiteY10" fmla="*/ 2275300 h 2561350"/>
              <a:gd name="connsiteX11" fmla="*/ 794067 w 2086549"/>
              <a:gd name="connsiteY11" fmla="*/ 2277680 h 2561350"/>
              <a:gd name="connsiteX12" fmla="*/ 824000 w 2086549"/>
              <a:gd name="connsiteY12" fmla="*/ 2167002 h 2561350"/>
              <a:gd name="connsiteX13" fmla="*/ 131075 w 2086549"/>
              <a:gd name="connsiteY13" fmla="*/ 2200159 h 2561350"/>
              <a:gd name="connsiteX14" fmla="*/ 111181 w 2086549"/>
              <a:gd name="connsiteY14" fmla="*/ 1497962 h 2561350"/>
              <a:gd name="connsiteX15" fmla="*/ 272494 w 2086549"/>
              <a:gd name="connsiteY15" fmla="*/ 1561668 h 2561350"/>
              <a:gd name="connsiteX16" fmla="*/ 250220 w 2086549"/>
              <a:gd name="connsiteY16" fmla="*/ 1045298 h 2561350"/>
              <a:gd name="connsiteX17" fmla="*/ 137707 w 2086549"/>
              <a:gd name="connsiteY17" fmla="*/ 1091040 h 2561350"/>
              <a:gd name="connsiteX18" fmla="*/ 111181 w 2086549"/>
              <a:gd name="connsiteY18" fmla="*/ 382371 h 2561350"/>
              <a:gd name="connsiteX19" fmla="*/ 828971 w 2086549"/>
              <a:gd name="connsiteY19" fmla="*/ 389002 h 2561350"/>
              <a:gd name="connsiteX20" fmla="*/ 794067 w 2086549"/>
              <a:gd name="connsiteY20" fmla="*/ 283670 h 2561350"/>
              <a:gd name="connsiteX21" fmla="*/ 1029810 w 2086549"/>
              <a:gd name="connsiteY21" fmla="*/ 3 h 2561350"/>
              <a:gd name="connsiteX0" fmla="*/ 1029810 w 2086549"/>
              <a:gd name="connsiteY0" fmla="*/ 3 h 2561350"/>
              <a:gd name="connsiteX1" fmla="*/ 1244123 w 2086549"/>
              <a:gd name="connsiteY1" fmla="*/ 286050 h 2561350"/>
              <a:gd name="connsiteX2" fmla="*/ 1221987 w 2086549"/>
              <a:gd name="connsiteY2" fmla="*/ 389002 h 2561350"/>
              <a:gd name="connsiteX3" fmla="*/ 1973275 w 2086549"/>
              <a:gd name="connsiteY3" fmla="*/ 369108 h 2561350"/>
              <a:gd name="connsiteX4" fmla="*/ 1966643 w 2086549"/>
              <a:gd name="connsiteY4" fmla="*/ 1096546 h 2561350"/>
              <a:gd name="connsiteX5" fmla="*/ 1864063 w 2086549"/>
              <a:gd name="connsiteY5" fmla="*/ 1037347 h 2561350"/>
              <a:gd name="connsiteX6" fmla="*/ 1848421 w 2086549"/>
              <a:gd name="connsiteY6" fmla="*/ 1520560 h 2561350"/>
              <a:gd name="connsiteX7" fmla="*/ 1999801 w 2086549"/>
              <a:gd name="connsiteY7" fmla="*/ 1456260 h 2561350"/>
              <a:gd name="connsiteX8" fmla="*/ 1953381 w 2086549"/>
              <a:gd name="connsiteY8" fmla="*/ 2180265 h 2561350"/>
              <a:gd name="connsiteX9" fmla="*/ 1224250 w 2086549"/>
              <a:gd name="connsiteY9" fmla="*/ 2167002 h 2561350"/>
              <a:gd name="connsiteX10" fmla="*/ 1244123 w 2086549"/>
              <a:gd name="connsiteY10" fmla="*/ 2275300 h 2561350"/>
              <a:gd name="connsiteX11" fmla="*/ 794067 w 2086549"/>
              <a:gd name="connsiteY11" fmla="*/ 2277680 h 2561350"/>
              <a:gd name="connsiteX12" fmla="*/ 824000 w 2086549"/>
              <a:gd name="connsiteY12" fmla="*/ 2167002 h 2561350"/>
              <a:gd name="connsiteX13" fmla="*/ 131075 w 2086549"/>
              <a:gd name="connsiteY13" fmla="*/ 2200159 h 2561350"/>
              <a:gd name="connsiteX14" fmla="*/ 111181 w 2086549"/>
              <a:gd name="connsiteY14" fmla="*/ 1497962 h 2561350"/>
              <a:gd name="connsiteX15" fmla="*/ 272494 w 2086549"/>
              <a:gd name="connsiteY15" fmla="*/ 1561668 h 2561350"/>
              <a:gd name="connsiteX16" fmla="*/ 250220 w 2086549"/>
              <a:gd name="connsiteY16" fmla="*/ 1045298 h 2561350"/>
              <a:gd name="connsiteX17" fmla="*/ 137707 w 2086549"/>
              <a:gd name="connsiteY17" fmla="*/ 1091040 h 2561350"/>
              <a:gd name="connsiteX18" fmla="*/ 111181 w 2086549"/>
              <a:gd name="connsiteY18" fmla="*/ 382371 h 2561350"/>
              <a:gd name="connsiteX19" fmla="*/ 828971 w 2086549"/>
              <a:gd name="connsiteY19" fmla="*/ 389002 h 2561350"/>
              <a:gd name="connsiteX20" fmla="*/ 794067 w 2086549"/>
              <a:gd name="connsiteY20" fmla="*/ 283670 h 2561350"/>
              <a:gd name="connsiteX21" fmla="*/ 1029810 w 2086549"/>
              <a:gd name="connsiteY21" fmla="*/ 3 h 2561350"/>
              <a:gd name="connsiteX0" fmla="*/ 1019868 w 2076607"/>
              <a:gd name="connsiteY0" fmla="*/ 3 h 2561350"/>
              <a:gd name="connsiteX1" fmla="*/ 1234181 w 2076607"/>
              <a:gd name="connsiteY1" fmla="*/ 286050 h 2561350"/>
              <a:gd name="connsiteX2" fmla="*/ 1212045 w 2076607"/>
              <a:gd name="connsiteY2" fmla="*/ 389002 h 2561350"/>
              <a:gd name="connsiteX3" fmla="*/ 1963333 w 2076607"/>
              <a:gd name="connsiteY3" fmla="*/ 369108 h 2561350"/>
              <a:gd name="connsiteX4" fmla="*/ 1956701 w 2076607"/>
              <a:gd name="connsiteY4" fmla="*/ 1096546 h 2561350"/>
              <a:gd name="connsiteX5" fmla="*/ 1854121 w 2076607"/>
              <a:gd name="connsiteY5" fmla="*/ 1037347 h 2561350"/>
              <a:gd name="connsiteX6" fmla="*/ 1838479 w 2076607"/>
              <a:gd name="connsiteY6" fmla="*/ 1520560 h 2561350"/>
              <a:gd name="connsiteX7" fmla="*/ 1989859 w 2076607"/>
              <a:gd name="connsiteY7" fmla="*/ 1456260 h 2561350"/>
              <a:gd name="connsiteX8" fmla="*/ 1943439 w 2076607"/>
              <a:gd name="connsiteY8" fmla="*/ 2180265 h 2561350"/>
              <a:gd name="connsiteX9" fmla="*/ 1214308 w 2076607"/>
              <a:gd name="connsiteY9" fmla="*/ 2167002 h 2561350"/>
              <a:gd name="connsiteX10" fmla="*/ 1234181 w 2076607"/>
              <a:gd name="connsiteY10" fmla="*/ 2275300 h 2561350"/>
              <a:gd name="connsiteX11" fmla="*/ 784125 w 2076607"/>
              <a:gd name="connsiteY11" fmla="*/ 2277680 h 2561350"/>
              <a:gd name="connsiteX12" fmla="*/ 814058 w 2076607"/>
              <a:gd name="connsiteY12" fmla="*/ 2167002 h 2561350"/>
              <a:gd name="connsiteX13" fmla="*/ 121133 w 2076607"/>
              <a:gd name="connsiteY13" fmla="*/ 2200159 h 2561350"/>
              <a:gd name="connsiteX14" fmla="*/ 101239 w 2076607"/>
              <a:gd name="connsiteY14" fmla="*/ 1497962 h 2561350"/>
              <a:gd name="connsiteX15" fmla="*/ 262552 w 2076607"/>
              <a:gd name="connsiteY15" fmla="*/ 1561668 h 2561350"/>
              <a:gd name="connsiteX16" fmla="*/ 240278 w 2076607"/>
              <a:gd name="connsiteY16" fmla="*/ 1045298 h 2561350"/>
              <a:gd name="connsiteX17" fmla="*/ 101239 w 2076607"/>
              <a:gd name="connsiteY17" fmla="*/ 382371 h 2561350"/>
              <a:gd name="connsiteX18" fmla="*/ 819029 w 2076607"/>
              <a:gd name="connsiteY18" fmla="*/ 389002 h 2561350"/>
              <a:gd name="connsiteX19" fmla="*/ 784125 w 2076607"/>
              <a:gd name="connsiteY19" fmla="*/ 283670 h 2561350"/>
              <a:gd name="connsiteX20" fmla="*/ 1019868 w 2076607"/>
              <a:gd name="connsiteY20" fmla="*/ 3 h 2561350"/>
              <a:gd name="connsiteX0" fmla="*/ 1019868 w 2076607"/>
              <a:gd name="connsiteY0" fmla="*/ 3 h 2561350"/>
              <a:gd name="connsiteX1" fmla="*/ 1234181 w 2076607"/>
              <a:gd name="connsiteY1" fmla="*/ 286050 h 2561350"/>
              <a:gd name="connsiteX2" fmla="*/ 1212045 w 2076607"/>
              <a:gd name="connsiteY2" fmla="*/ 389002 h 2561350"/>
              <a:gd name="connsiteX3" fmla="*/ 1963333 w 2076607"/>
              <a:gd name="connsiteY3" fmla="*/ 369108 h 2561350"/>
              <a:gd name="connsiteX4" fmla="*/ 1956701 w 2076607"/>
              <a:gd name="connsiteY4" fmla="*/ 1096546 h 2561350"/>
              <a:gd name="connsiteX5" fmla="*/ 1854121 w 2076607"/>
              <a:gd name="connsiteY5" fmla="*/ 1037347 h 2561350"/>
              <a:gd name="connsiteX6" fmla="*/ 1838479 w 2076607"/>
              <a:gd name="connsiteY6" fmla="*/ 1520560 h 2561350"/>
              <a:gd name="connsiteX7" fmla="*/ 1989859 w 2076607"/>
              <a:gd name="connsiteY7" fmla="*/ 1456260 h 2561350"/>
              <a:gd name="connsiteX8" fmla="*/ 1943439 w 2076607"/>
              <a:gd name="connsiteY8" fmla="*/ 2180265 h 2561350"/>
              <a:gd name="connsiteX9" fmla="*/ 1214308 w 2076607"/>
              <a:gd name="connsiteY9" fmla="*/ 2167002 h 2561350"/>
              <a:gd name="connsiteX10" fmla="*/ 1234181 w 2076607"/>
              <a:gd name="connsiteY10" fmla="*/ 2275300 h 2561350"/>
              <a:gd name="connsiteX11" fmla="*/ 784125 w 2076607"/>
              <a:gd name="connsiteY11" fmla="*/ 2277680 h 2561350"/>
              <a:gd name="connsiteX12" fmla="*/ 814058 w 2076607"/>
              <a:gd name="connsiteY12" fmla="*/ 2167002 h 2561350"/>
              <a:gd name="connsiteX13" fmla="*/ 121133 w 2076607"/>
              <a:gd name="connsiteY13" fmla="*/ 2200159 h 2561350"/>
              <a:gd name="connsiteX14" fmla="*/ 101239 w 2076607"/>
              <a:gd name="connsiteY14" fmla="*/ 1497962 h 2561350"/>
              <a:gd name="connsiteX15" fmla="*/ 262552 w 2076607"/>
              <a:gd name="connsiteY15" fmla="*/ 1561668 h 2561350"/>
              <a:gd name="connsiteX16" fmla="*/ 240278 w 2076607"/>
              <a:gd name="connsiteY16" fmla="*/ 1045298 h 2561350"/>
              <a:gd name="connsiteX17" fmla="*/ 136388 w 2076607"/>
              <a:gd name="connsiteY17" fmla="*/ 727479 h 2561350"/>
              <a:gd name="connsiteX18" fmla="*/ 101239 w 2076607"/>
              <a:gd name="connsiteY18" fmla="*/ 382371 h 2561350"/>
              <a:gd name="connsiteX19" fmla="*/ 819029 w 2076607"/>
              <a:gd name="connsiteY19" fmla="*/ 389002 h 2561350"/>
              <a:gd name="connsiteX20" fmla="*/ 784125 w 2076607"/>
              <a:gd name="connsiteY20" fmla="*/ 283670 h 2561350"/>
              <a:gd name="connsiteX21" fmla="*/ 1019868 w 2076607"/>
              <a:gd name="connsiteY21" fmla="*/ 3 h 2561350"/>
              <a:gd name="connsiteX0" fmla="*/ 1030195 w 2086934"/>
              <a:gd name="connsiteY0" fmla="*/ 3 h 2561350"/>
              <a:gd name="connsiteX1" fmla="*/ 1244508 w 2086934"/>
              <a:gd name="connsiteY1" fmla="*/ 286050 h 2561350"/>
              <a:gd name="connsiteX2" fmla="*/ 1222372 w 2086934"/>
              <a:gd name="connsiteY2" fmla="*/ 389002 h 2561350"/>
              <a:gd name="connsiteX3" fmla="*/ 1973660 w 2086934"/>
              <a:gd name="connsiteY3" fmla="*/ 369108 h 2561350"/>
              <a:gd name="connsiteX4" fmla="*/ 1967028 w 2086934"/>
              <a:gd name="connsiteY4" fmla="*/ 1096546 h 2561350"/>
              <a:gd name="connsiteX5" fmla="*/ 1864448 w 2086934"/>
              <a:gd name="connsiteY5" fmla="*/ 1037347 h 2561350"/>
              <a:gd name="connsiteX6" fmla="*/ 1848806 w 2086934"/>
              <a:gd name="connsiteY6" fmla="*/ 1520560 h 2561350"/>
              <a:gd name="connsiteX7" fmla="*/ 2000186 w 2086934"/>
              <a:gd name="connsiteY7" fmla="*/ 1456260 h 2561350"/>
              <a:gd name="connsiteX8" fmla="*/ 1953766 w 2086934"/>
              <a:gd name="connsiteY8" fmla="*/ 2180265 h 2561350"/>
              <a:gd name="connsiteX9" fmla="*/ 1224635 w 2086934"/>
              <a:gd name="connsiteY9" fmla="*/ 2167002 h 2561350"/>
              <a:gd name="connsiteX10" fmla="*/ 1244508 w 2086934"/>
              <a:gd name="connsiteY10" fmla="*/ 2275300 h 2561350"/>
              <a:gd name="connsiteX11" fmla="*/ 794452 w 2086934"/>
              <a:gd name="connsiteY11" fmla="*/ 2277680 h 2561350"/>
              <a:gd name="connsiteX12" fmla="*/ 824385 w 2086934"/>
              <a:gd name="connsiteY12" fmla="*/ 2167002 h 2561350"/>
              <a:gd name="connsiteX13" fmla="*/ 131460 w 2086934"/>
              <a:gd name="connsiteY13" fmla="*/ 2200159 h 2561350"/>
              <a:gd name="connsiteX14" fmla="*/ 111566 w 2086934"/>
              <a:gd name="connsiteY14" fmla="*/ 1497962 h 2561350"/>
              <a:gd name="connsiteX15" fmla="*/ 272879 w 2086934"/>
              <a:gd name="connsiteY15" fmla="*/ 1561668 h 2561350"/>
              <a:gd name="connsiteX16" fmla="*/ 250605 w 2086934"/>
              <a:gd name="connsiteY16" fmla="*/ 1045298 h 2561350"/>
              <a:gd name="connsiteX17" fmla="*/ 9943 w 2086934"/>
              <a:gd name="connsiteY17" fmla="*/ 1018431 h 2561350"/>
              <a:gd name="connsiteX18" fmla="*/ 111566 w 2086934"/>
              <a:gd name="connsiteY18" fmla="*/ 382371 h 2561350"/>
              <a:gd name="connsiteX19" fmla="*/ 829356 w 2086934"/>
              <a:gd name="connsiteY19" fmla="*/ 389002 h 2561350"/>
              <a:gd name="connsiteX20" fmla="*/ 794452 w 2086934"/>
              <a:gd name="connsiteY20" fmla="*/ 283670 h 2561350"/>
              <a:gd name="connsiteX21" fmla="*/ 1030195 w 2086934"/>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270566 w 2084621"/>
              <a:gd name="connsiteY14" fmla="*/ 1561668 h 2561350"/>
              <a:gd name="connsiteX15" fmla="*/ 248292 w 2084621"/>
              <a:gd name="connsiteY15" fmla="*/ 1045298 h 2561350"/>
              <a:gd name="connsiteX16" fmla="*/ 7630 w 2084621"/>
              <a:gd name="connsiteY16" fmla="*/ 1018431 h 2561350"/>
              <a:gd name="connsiteX17" fmla="*/ 109253 w 2084621"/>
              <a:gd name="connsiteY17" fmla="*/ 382371 h 2561350"/>
              <a:gd name="connsiteX18" fmla="*/ 827043 w 2084621"/>
              <a:gd name="connsiteY18" fmla="*/ 389002 h 2561350"/>
              <a:gd name="connsiteX19" fmla="*/ 792139 w 2084621"/>
              <a:gd name="connsiteY19" fmla="*/ 283670 h 2561350"/>
              <a:gd name="connsiteX20" fmla="*/ 1027882 w 2084621"/>
              <a:gd name="connsiteY20"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76730 w 2084621"/>
              <a:gd name="connsiteY14" fmla="*/ 1866419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33820 w 2090559"/>
              <a:gd name="connsiteY0" fmla="*/ 3 h 2561350"/>
              <a:gd name="connsiteX1" fmla="*/ 1248133 w 2090559"/>
              <a:gd name="connsiteY1" fmla="*/ 286050 h 2561350"/>
              <a:gd name="connsiteX2" fmla="*/ 1225997 w 2090559"/>
              <a:gd name="connsiteY2" fmla="*/ 389002 h 2561350"/>
              <a:gd name="connsiteX3" fmla="*/ 1977285 w 2090559"/>
              <a:gd name="connsiteY3" fmla="*/ 369108 h 2561350"/>
              <a:gd name="connsiteX4" fmla="*/ 1970653 w 2090559"/>
              <a:gd name="connsiteY4" fmla="*/ 1096546 h 2561350"/>
              <a:gd name="connsiteX5" fmla="*/ 1868073 w 2090559"/>
              <a:gd name="connsiteY5" fmla="*/ 1037347 h 2561350"/>
              <a:gd name="connsiteX6" fmla="*/ 1852431 w 2090559"/>
              <a:gd name="connsiteY6" fmla="*/ 1520560 h 2561350"/>
              <a:gd name="connsiteX7" fmla="*/ 2003811 w 2090559"/>
              <a:gd name="connsiteY7" fmla="*/ 1456260 h 2561350"/>
              <a:gd name="connsiteX8" fmla="*/ 1957391 w 2090559"/>
              <a:gd name="connsiteY8" fmla="*/ 2180265 h 2561350"/>
              <a:gd name="connsiteX9" fmla="*/ 1228260 w 2090559"/>
              <a:gd name="connsiteY9" fmla="*/ 2167002 h 2561350"/>
              <a:gd name="connsiteX10" fmla="*/ 1248133 w 2090559"/>
              <a:gd name="connsiteY10" fmla="*/ 2275300 h 2561350"/>
              <a:gd name="connsiteX11" fmla="*/ 798077 w 2090559"/>
              <a:gd name="connsiteY11" fmla="*/ 2277680 h 2561350"/>
              <a:gd name="connsiteX12" fmla="*/ 828010 w 2090559"/>
              <a:gd name="connsiteY12" fmla="*/ 2167002 h 2561350"/>
              <a:gd name="connsiteX13" fmla="*/ 135085 w 2090559"/>
              <a:gd name="connsiteY13" fmla="*/ 2200159 h 2561350"/>
              <a:gd name="connsiteX14" fmla="*/ 6108 w 2090559"/>
              <a:gd name="connsiteY14" fmla="*/ 1657531 h 2561350"/>
              <a:gd name="connsiteX15" fmla="*/ 276504 w 2090559"/>
              <a:gd name="connsiteY15" fmla="*/ 1561668 h 2561350"/>
              <a:gd name="connsiteX16" fmla="*/ 254230 w 2090559"/>
              <a:gd name="connsiteY16" fmla="*/ 1045298 h 2561350"/>
              <a:gd name="connsiteX17" fmla="*/ 13568 w 2090559"/>
              <a:gd name="connsiteY17" fmla="*/ 1018431 h 2561350"/>
              <a:gd name="connsiteX18" fmla="*/ 115191 w 2090559"/>
              <a:gd name="connsiteY18" fmla="*/ 382371 h 2561350"/>
              <a:gd name="connsiteX19" fmla="*/ 832981 w 2090559"/>
              <a:gd name="connsiteY19" fmla="*/ 389002 h 2561350"/>
              <a:gd name="connsiteX20" fmla="*/ 798077 w 2090559"/>
              <a:gd name="connsiteY20" fmla="*/ 283670 h 2561350"/>
              <a:gd name="connsiteX21" fmla="*/ 1033820 w 2090559"/>
              <a:gd name="connsiteY21" fmla="*/ 3 h 2561350"/>
              <a:gd name="connsiteX0" fmla="*/ 1032856 w 2089595"/>
              <a:gd name="connsiteY0" fmla="*/ 3 h 2561350"/>
              <a:gd name="connsiteX1" fmla="*/ 1247169 w 2089595"/>
              <a:gd name="connsiteY1" fmla="*/ 286050 h 2561350"/>
              <a:gd name="connsiteX2" fmla="*/ 1225033 w 2089595"/>
              <a:gd name="connsiteY2" fmla="*/ 389002 h 2561350"/>
              <a:gd name="connsiteX3" fmla="*/ 1976321 w 2089595"/>
              <a:gd name="connsiteY3" fmla="*/ 369108 h 2561350"/>
              <a:gd name="connsiteX4" fmla="*/ 1969689 w 2089595"/>
              <a:gd name="connsiteY4" fmla="*/ 1096546 h 2561350"/>
              <a:gd name="connsiteX5" fmla="*/ 1867109 w 2089595"/>
              <a:gd name="connsiteY5" fmla="*/ 1037347 h 2561350"/>
              <a:gd name="connsiteX6" fmla="*/ 1851467 w 2089595"/>
              <a:gd name="connsiteY6" fmla="*/ 1520560 h 2561350"/>
              <a:gd name="connsiteX7" fmla="*/ 2002847 w 2089595"/>
              <a:gd name="connsiteY7" fmla="*/ 1456260 h 2561350"/>
              <a:gd name="connsiteX8" fmla="*/ 1956427 w 2089595"/>
              <a:gd name="connsiteY8" fmla="*/ 2180265 h 2561350"/>
              <a:gd name="connsiteX9" fmla="*/ 1227296 w 2089595"/>
              <a:gd name="connsiteY9" fmla="*/ 2167002 h 2561350"/>
              <a:gd name="connsiteX10" fmla="*/ 1247169 w 2089595"/>
              <a:gd name="connsiteY10" fmla="*/ 2275300 h 2561350"/>
              <a:gd name="connsiteX11" fmla="*/ 797113 w 2089595"/>
              <a:gd name="connsiteY11" fmla="*/ 2277680 h 2561350"/>
              <a:gd name="connsiteX12" fmla="*/ 827046 w 2089595"/>
              <a:gd name="connsiteY12" fmla="*/ 2167002 h 2561350"/>
              <a:gd name="connsiteX13" fmla="*/ 134121 w 2089595"/>
              <a:gd name="connsiteY13" fmla="*/ 2200159 h 2561350"/>
              <a:gd name="connsiteX14" fmla="*/ 5144 w 2089595"/>
              <a:gd name="connsiteY14" fmla="*/ 1657531 h 2561350"/>
              <a:gd name="connsiteX15" fmla="*/ 275540 w 2089595"/>
              <a:gd name="connsiteY15" fmla="*/ 1561668 h 2561350"/>
              <a:gd name="connsiteX16" fmla="*/ 253266 w 2089595"/>
              <a:gd name="connsiteY16" fmla="*/ 1045298 h 2561350"/>
              <a:gd name="connsiteX17" fmla="*/ 12604 w 2089595"/>
              <a:gd name="connsiteY17" fmla="*/ 1018431 h 2561350"/>
              <a:gd name="connsiteX18" fmla="*/ 114227 w 2089595"/>
              <a:gd name="connsiteY18" fmla="*/ 382371 h 2561350"/>
              <a:gd name="connsiteX19" fmla="*/ 832017 w 2089595"/>
              <a:gd name="connsiteY19" fmla="*/ 389002 h 2561350"/>
              <a:gd name="connsiteX20" fmla="*/ 797113 w 2089595"/>
              <a:gd name="connsiteY20" fmla="*/ 283670 h 2561350"/>
              <a:gd name="connsiteX21" fmla="*/ 1032856 w 2089595"/>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1863015 w 2081039"/>
              <a:gd name="connsiteY4" fmla="*/ 1037347 h 2561350"/>
              <a:gd name="connsiteX5" fmla="*/ 1847373 w 2081039"/>
              <a:gd name="connsiteY5" fmla="*/ 1520560 h 2561350"/>
              <a:gd name="connsiteX6" fmla="*/ 1998753 w 2081039"/>
              <a:gd name="connsiteY6" fmla="*/ 1456260 h 2561350"/>
              <a:gd name="connsiteX7" fmla="*/ 1952333 w 2081039"/>
              <a:gd name="connsiteY7" fmla="*/ 2180265 h 2561350"/>
              <a:gd name="connsiteX8" fmla="*/ 1223202 w 2081039"/>
              <a:gd name="connsiteY8" fmla="*/ 2167002 h 2561350"/>
              <a:gd name="connsiteX9" fmla="*/ 1243075 w 2081039"/>
              <a:gd name="connsiteY9" fmla="*/ 2275300 h 2561350"/>
              <a:gd name="connsiteX10" fmla="*/ 793019 w 2081039"/>
              <a:gd name="connsiteY10" fmla="*/ 2277680 h 2561350"/>
              <a:gd name="connsiteX11" fmla="*/ 822952 w 2081039"/>
              <a:gd name="connsiteY11" fmla="*/ 2167002 h 2561350"/>
              <a:gd name="connsiteX12" fmla="*/ 130027 w 2081039"/>
              <a:gd name="connsiteY12" fmla="*/ 2200159 h 2561350"/>
              <a:gd name="connsiteX13" fmla="*/ 1050 w 2081039"/>
              <a:gd name="connsiteY13" fmla="*/ 1657531 h 2561350"/>
              <a:gd name="connsiteX14" fmla="*/ 271446 w 2081039"/>
              <a:gd name="connsiteY14" fmla="*/ 1561668 h 2561350"/>
              <a:gd name="connsiteX15" fmla="*/ 249172 w 2081039"/>
              <a:gd name="connsiteY15" fmla="*/ 1045298 h 2561350"/>
              <a:gd name="connsiteX16" fmla="*/ 8510 w 2081039"/>
              <a:gd name="connsiteY16" fmla="*/ 1018431 h 2561350"/>
              <a:gd name="connsiteX17" fmla="*/ 110133 w 2081039"/>
              <a:gd name="connsiteY17" fmla="*/ 382371 h 2561350"/>
              <a:gd name="connsiteX18" fmla="*/ 827923 w 2081039"/>
              <a:gd name="connsiteY18" fmla="*/ 389002 h 2561350"/>
              <a:gd name="connsiteX19" fmla="*/ 793019 w 2081039"/>
              <a:gd name="connsiteY19" fmla="*/ 283670 h 2561350"/>
              <a:gd name="connsiteX20" fmla="*/ 1028762 w 2081039"/>
              <a:gd name="connsiteY20"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1933270 w 2081039"/>
              <a:gd name="connsiteY4" fmla="*/ 764780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7307 w 2081039"/>
              <a:gd name="connsiteY3" fmla="*/ 371595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7307 w 2081039"/>
              <a:gd name="connsiteY3" fmla="*/ 371595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9793 w 2081039"/>
              <a:gd name="connsiteY3" fmla="*/ 36164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9793 w 2081039"/>
              <a:gd name="connsiteY3" fmla="*/ 36164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1952333 w 2072429"/>
              <a:gd name="connsiteY7" fmla="*/ 2180265 h 2561350"/>
              <a:gd name="connsiteX8" fmla="*/ 1223202 w 2072429"/>
              <a:gd name="connsiteY8" fmla="*/ 2167002 h 2561350"/>
              <a:gd name="connsiteX9" fmla="*/ 1243075 w 2072429"/>
              <a:gd name="connsiteY9" fmla="*/ 2275300 h 2561350"/>
              <a:gd name="connsiteX10" fmla="*/ 793019 w 2072429"/>
              <a:gd name="connsiteY10" fmla="*/ 2277680 h 2561350"/>
              <a:gd name="connsiteX11" fmla="*/ 822952 w 2072429"/>
              <a:gd name="connsiteY11" fmla="*/ 2167002 h 2561350"/>
              <a:gd name="connsiteX12" fmla="*/ 130027 w 2072429"/>
              <a:gd name="connsiteY12" fmla="*/ 2200159 h 2561350"/>
              <a:gd name="connsiteX13" fmla="*/ 1050 w 2072429"/>
              <a:gd name="connsiteY13" fmla="*/ 1657531 h 2561350"/>
              <a:gd name="connsiteX14" fmla="*/ 271446 w 2072429"/>
              <a:gd name="connsiteY14" fmla="*/ 1561668 h 2561350"/>
              <a:gd name="connsiteX15" fmla="*/ 249172 w 2072429"/>
              <a:gd name="connsiteY15" fmla="*/ 1045298 h 2561350"/>
              <a:gd name="connsiteX16" fmla="*/ 8510 w 2072429"/>
              <a:gd name="connsiteY16" fmla="*/ 1018431 h 2561350"/>
              <a:gd name="connsiteX17" fmla="*/ 110133 w 2072429"/>
              <a:gd name="connsiteY17" fmla="*/ 382371 h 2561350"/>
              <a:gd name="connsiteX18" fmla="*/ 827923 w 2072429"/>
              <a:gd name="connsiteY18" fmla="*/ 389002 h 2561350"/>
              <a:gd name="connsiteX19" fmla="*/ 793019 w 2072429"/>
              <a:gd name="connsiteY19" fmla="*/ 283670 h 2561350"/>
              <a:gd name="connsiteX20" fmla="*/ 1028762 w 2072429"/>
              <a:gd name="connsiteY20"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1890996 w 2072429"/>
              <a:gd name="connsiteY7" fmla="*/ 1722186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47373 w 2072429"/>
              <a:gd name="connsiteY5" fmla="*/ 1535481 h 2561350"/>
              <a:gd name="connsiteX6" fmla="*/ 2065070 w 2072429"/>
              <a:gd name="connsiteY6" fmla="*/ 1597847 h 2561350"/>
              <a:gd name="connsiteX7" fmla="*/ 1952333 w 2072429"/>
              <a:gd name="connsiteY7" fmla="*/ 2180265 h 2561350"/>
              <a:gd name="connsiteX8" fmla="*/ 1223202 w 2072429"/>
              <a:gd name="connsiteY8" fmla="*/ 2167002 h 2561350"/>
              <a:gd name="connsiteX9" fmla="*/ 1243075 w 2072429"/>
              <a:gd name="connsiteY9" fmla="*/ 2275300 h 2561350"/>
              <a:gd name="connsiteX10" fmla="*/ 793019 w 2072429"/>
              <a:gd name="connsiteY10" fmla="*/ 2277680 h 2561350"/>
              <a:gd name="connsiteX11" fmla="*/ 822952 w 2072429"/>
              <a:gd name="connsiteY11" fmla="*/ 2167002 h 2561350"/>
              <a:gd name="connsiteX12" fmla="*/ 130027 w 2072429"/>
              <a:gd name="connsiteY12" fmla="*/ 2200159 h 2561350"/>
              <a:gd name="connsiteX13" fmla="*/ 1050 w 2072429"/>
              <a:gd name="connsiteY13" fmla="*/ 1657531 h 2561350"/>
              <a:gd name="connsiteX14" fmla="*/ 271446 w 2072429"/>
              <a:gd name="connsiteY14" fmla="*/ 1561668 h 2561350"/>
              <a:gd name="connsiteX15" fmla="*/ 249172 w 2072429"/>
              <a:gd name="connsiteY15" fmla="*/ 1045298 h 2561350"/>
              <a:gd name="connsiteX16" fmla="*/ 8510 w 2072429"/>
              <a:gd name="connsiteY16" fmla="*/ 1018431 h 2561350"/>
              <a:gd name="connsiteX17" fmla="*/ 110133 w 2072429"/>
              <a:gd name="connsiteY17" fmla="*/ 382371 h 2561350"/>
              <a:gd name="connsiteX18" fmla="*/ 827923 w 2072429"/>
              <a:gd name="connsiteY18" fmla="*/ 389002 h 2561350"/>
              <a:gd name="connsiteX19" fmla="*/ 793019 w 2072429"/>
              <a:gd name="connsiteY19" fmla="*/ 283670 h 2561350"/>
              <a:gd name="connsiteX20" fmla="*/ 1028762 w 2072429"/>
              <a:gd name="connsiteY20"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997927 w 2072429"/>
              <a:gd name="connsiteY5" fmla="*/ 118007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1048 w 2072429"/>
              <a:gd name="connsiteY5" fmla="*/ 1030865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1048 w 2072429"/>
              <a:gd name="connsiteY5" fmla="*/ 1030865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70777 w 2069564"/>
              <a:gd name="connsiteY16" fmla="*/ 1028015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70777 w 2069564"/>
              <a:gd name="connsiteY16" fmla="*/ 1028015 h 2561350"/>
              <a:gd name="connsiteX17" fmla="*/ 30115 w 2069564"/>
              <a:gd name="connsiteY17" fmla="*/ 1005469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70777 w 2069564"/>
              <a:gd name="connsiteY16" fmla="*/ 1028015 h 2561350"/>
              <a:gd name="connsiteX17" fmla="*/ 30115 w 2069564"/>
              <a:gd name="connsiteY17" fmla="*/ 1005469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58483 w 2069564"/>
              <a:gd name="connsiteY15" fmla="*/ 1557347 h 2561350"/>
              <a:gd name="connsiteX16" fmla="*/ 270777 w 2069564"/>
              <a:gd name="connsiteY16" fmla="*/ 1028015 h 2561350"/>
              <a:gd name="connsiteX17" fmla="*/ 30115 w 2069564"/>
              <a:gd name="connsiteY17" fmla="*/ 1005469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58483 w 2069564"/>
              <a:gd name="connsiteY15" fmla="*/ 1557347 h 2561350"/>
              <a:gd name="connsiteX16" fmla="*/ 270777 w 2069564"/>
              <a:gd name="connsiteY16" fmla="*/ 1028015 h 2561350"/>
              <a:gd name="connsiteX17" fmla="*/ 30115 w 2069564"/>
              <a:gd name="connsiteY17" fmla="*/ 1005469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362 w 2069164"/>
              <a:gd name="connsiteY0" fmla="*/ 3 h 2561350"/>
              <a:gd name="connsiteX1" fmla="*/ 1242675 w 2069164"/>
              <a:gd name="connsiteY1" fmla="*/ 286050 h 2561350"/>
              <a:gd name="connsiteX2" fmla="*/ 1220539 w 2069164"/>
              <a:gd name="connsiteY2" fmla="*/ 389002 h 2561350"/>
              <a:gd name="connsiteX3" fmla="*/ 1959393 w 2069164"/>
              <a:gd name="connsiteY3" fmla="*/ 361648 h 2561350"/>
              <a:gd name="connsiteX4" fmla="*/ 2067156 w 2069164"/>
              <a:gd name="connsiteY4" fmla="*/ 961234 h 2561350"/>
              <a:gd name="connsiteX5" fmla="*/ 1880648 w 2069164"/>
              <a:gd name="connsiteY5" fmla="*/ 1030865 h 2561350"/>
              <a:gd name="connsiteX6" fmla="*/ 1846973 w 2069164"/>
              <a:gd name="connsiteY6" fmla="*/ 1535481 h 2561350"/>
              <a:gd name="connsiteX7" fmla="*/ 2064670 w 2069164"/>
              <a:gd name="connsiteY7" fmla="*/ 1597847 h 2561350"/>
              <a:gd name="connsiteX8" fmla="*/ 1951933 w 2069164"/>
              <a:gd name="connsiteY8" fmla="*/ 2180265 h 2561350"/>
              <a:gd name="connsiteX9" fmla="*/ 1222802 w 2069164"/>
              <a:gd name="connsiteY9" fmla="*/ 2167002 h 2561350"/>
              <a:gd name="connsiteX10" fmla="*/ 1242675 w 2069164"/>
              <a:gd name="connsiteY10" fmla="*/ 2275300 h 2561350"/>
              <a:gd name="connsiteX11" fmla="*/ 792619 w 2069164"/>
              <a:gd name="connsiteY11" fmla="*/ 2277680 h 2561350"/>
              <a:gd name="connsiteX12" fmla="*/ 822552 w 2069164"/>
              <a:gd name="connsiteY12" fmla="*/ 2167002 h 2561350"/>
              <a:gd name="connsiteX13" fmla="*/ 129627 w 2069164"/>
              <a:gd name="connsiteY13" fmla="*/ 2200159 h 2561350"/>
              <a:gd name="connsiteX14" fmla="*/ 650 w 2069164"/>
              <a:gd name="connsiteY14" fmla="*/ 1657531 h 2561350"/>
              <a:gd name="connsiteX15" fmla="*/ 258083 w 2069164"/>
              <a:gd name="connsiteY15" fmla="*/ 1557347 h 2561350"/>
              <a:gd name="connsiteX16" fmla="*/ 270377 w 2069164"/>
              <a:gd name="connsiteY16" fmla="*/ 1028015 h 2561350"/>
              <a:gd name="connsiteX17" fmla="*/ 29715 w 2069164"/>
              <a:gd name="connsiteY17" fmla="*/ 1005469 h 2561350"/>
              <a:gd name="connsiteX18" fmla="*/ 109733 w 2069164"/>
              <a:gd name="connsiteY18" fmla="*/ 382371 h 2561350"/>
              <a:gd name="connsiteX19" fmla="*/ 827523 w 2069164"/>
              <a:gd name="connsiteY19" fmla="*/ 389002 h 2561350"/>
              <a:gd name="connsiteX20" fmla="*/ 792619 w 2069164"/>
              <a:gd name="connsiteY20" fmla="*/ 283670 h 2561350"/>
              <a:gd name="connsiteX21" fmla="*/ 1028362 w 206916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69727 w 2068514"/>
              <a:gd name="connsiteY16" fmla="*/ 1028015 h 2561350"/>
              <a:gd name="connsiteX17" fmla="*/ 29065 w 2068514"/>
              <a:gd name="connsiteY17" fmla="*/ 1005469 h 2561350"/>
              <a:gd name="connsiteX18" fmla="*/ 109083 w 2068514"/>
              <a:gd name="connsiteY18" fmla="*/ 382371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69727 w 2068514"/>
              <a:gd name="connsiteY16" fmla="*/ 1028015 h 2561350"/>
              <a:gd name="connsiteX17" fmla="*/ 29065 w 2068514"/>
              <a:gd name="connsiteY17" fmla="*/ 1005469 h 2561350"/>
              <a:gd name="connsiteX18" fmla="*/ 109083 w 2068514"/>
              <a:gd name="connsiteY18" fmla="*/ 382371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9083 w 2068514"/>
              <a:gd name="connsiteY18" fmla="*/ 382371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9083 w 2068514"/>
              <a:gd name="connsiteY18" fmla="*/ 382371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9083 w 2068514"/>
              <a:gd name="connsiteY18" fmla="*/ 382371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9083 w 2068514"/>
              <a:gd name="connsiteY18" fmla="*/ 382371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9083 w 2068514"/>
              <a:gd name="connsiteY18" fmla="*/ 382371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9083 w 2068514"/>
              <a:gd name="connsiteY18" fmla="*/ 382371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9083 w 2068514"/>
              <a:gd name="connsiteY18" fmla="*/ 382371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0444 w 2068514"/>
              <a:gd name="connsiteY18" fmla="*/ 369408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0444 w 2068514"/>
              <a:gd name="connsiteY18" fmla="*/ 369408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79998 w 2068514"/>
              <a:gd name="connsiteY5" fmla="*/ 1030865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0444 w 2068514"/>
              <a:gd name="connsiteY18" fmla="*/ 369408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62717 w 2068514"/>
              <a:gd name="connsiteY5" fmla="*/ 1056790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0444 w 2068514"/>
              <a:gd name="connsiteY18" fmla="*/ 369408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62717 w 2068514"/>
              <a:gd name="connsiteY5" fmla="*/ 1056790 h 2561350"/>
              <a:gd name="connsiteX6" fmla="*/ 1846323 w 2068514"/>
              <a:gd name="connsiteY6" fmla="*/ 1535481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0444 w 2068514"/>
              <a:gd name="connsiteY18" fmla="*/ 369408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62717 w 2068514"/>
              <a:gd name="connsiteY5" fmla="*/ 1056790 h 2561350"/>
              <a:gd name="connsiteX6" fmla="*/ 1824721 w 2068514"/>
              <a:gd name="connsiteY6" fmla="*/ 1531159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0444 w 2068514"/>
              <a:gd name="connsiteY18" fmla="*/ 369408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62717 w 2068514"/>
              <a:gd name="connsiteY5" fmla="*/ 1056790 h 2561350"/>
              <a:gd name="connsiteX6" fmla="*/ 1824721 w 2068514"/>
              <a:gd name="connsiteY6" fmla="*/ 1531159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0444 w 2068514"/>
              <a:gd name="connsiteY18" fmla="*/ 369408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62717 w 2068514"/>
              <a:gd name="connsiteY5" fmla="*/ 1056790 h 2561350"/>
              <a:gd name="connsiteX6" fmla="*/ 1824721 w 2068514"/>
              <a:gd name="connsiteY6" fmla="*/ 1531159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0444 w 2068514"/>
              <a:gd name="connsiteY18" fmla="*/ 369408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62717 w 2068514"/>
              <a:gd name="connsiteY5" fmla="*/ 1056790 h 2561350"/>
              <a:gd name="connsiteX6" fmla="*/ 1824721 w 2068514"/>
              <a:gd name="connsiteY6" fmla="*/ 1531159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0444 w 2068514"/>
              <a:gd name="connsiteY18" fmla="*/ 369408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8514"/>
              <a:gd name="connsiteY0" fmla="*/ 3 h 2561350"/>
              <a:gd name="connsiteX1" fmla="*/ 1242025 w 2068514"/>
              <a:gd name="connsiteY1" fmla="*/ 286050 h 2561350"/>
              <a:gd name="connsiteX2" fmla="*/ 1219889 w 2068514"/>
              <a:gd name="connsiteY2" fmla="*/ 389002 h 2561350"/>
              <a:gd name="connsiteX3" fmla="*/ 1958743 w 2068514"/>
              <a:gd name="connsiteY3" fmla="*/ 361648 h 2561350"/>
              <a:gd name="connsiteX4" fmla="*/ 2066506 w 2068514"/>
              <a:gd name="connsiteY4" fmla="*/ 961234 h 2561350"/>
              <a:gd name="connsiteX5" fmla="*/ 1862717 w 2068514"/>
              <a:gd name="connsiteY5" fmla="*/ 1056790 h 2561350"/>
              <a:gd name="connsiteX6" fmla="*/ 1824721 w 2068514"/>
              <a:gd name="connsiteY6" fmla="*/ 1531159 h 2561350"/>
              <a:gd name="connsiteX7" fmla="*/ 2064020 w 2068514"/>
              <a:gd name="connsiteY7" fmla="*/ 1597847 h 2561350"/>
              <a:gd name="connsiteX8" fmla="*/ 1951283 w 2068514"/>
              <a:gd name="connsiteY8" fmla="*/ 2180265 h 2561350"/>
              <a:gd name="connsiteX9" fmla="*/ 1222152 w 2068514"/>
              <a:gd name="connsiteY9" fmla="*/ 2167002 h 2561350"/>
              <a:gd name="connsiteX10" fmla="*/ 1242025 w 2068514"/>
              <a:gd name="connsiteY10" fmla="*/ 2275300 h 2561350"/>
              <a:gd name="connsiteX11" fmla="*/ 791969 w 2068514"/>
              <a:gd name="connsiteY11" fmla="*/ 2277680 h 2561350"/>
              <a:gd name="connsiteX12" fmla="*/ 821902 w 2068514"/>
              <a:gd name="connsiteY12" fmla="*/ 2167002 h 2561350"/>
              <a:gd name="connsiteX13" fmla="*/ 128977 w 2068514"/>
              <a:gd name="connsiteY13" fmla="*/ 2200159 h 2561350"/>
              <a:gd name="connsiteX14" fmla="*/ 0 w 2068514"/>
              <a:gd name="connsiteY14" fmla="*/ 1657531 h 2561350"/>
              <a:gd name="connsiteX15" fmla="*/ 257433 w 2068514"/>
              <a:gd name="connsiteY15" fmla="*/ 1557347 h 2561350"/>
              <a:gd name="connsiteX16" fmla="*/ 239483 w 2068514"/>
              <a:gd name="connsiteY16" fmla="*/ 1049619 h 2561350"/>
              <a:gd name="connsiteX17" fmla="*/ 29065 w 2068514"/>
              <a:gd name="connsiteY17" fmla="*/ 1005469 h 2561350"/>
              <a:gd name="connsiteX18" fmla="*/ 100444 w 2068514"/>
              <a:gd name="connsiteY18" fmla="*/ 369408 h 2561350"/>
              <a:gd name="connsiteX19" fmla="*/ 826873 w 2068514"/>
              <a:gd name="connsiteY19" fmla="*/ 389002 h 2561350"/>
              <a:gd name="connsiteX20" fmla="*/ 791969 w 2068514"/>
              <a:gd name="connsiteY20" fmla="*/ 283670 h 2561350"/>
              <a:gd name="connsiteX21" fmla="*/ 1027712 w 2068514"/>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64020 w 2066875"/>
              <a:gd name="connsiteY7" fmla="*/ 1597847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42416 w 2066875"/>
              <a:gd name="connsiteY7" fmla="*/ 1606489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42416 w 2066875"/>
              <a:gd name="connsiteY7" fmla="*/ 1606489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42416 w 2066875"/>
              <a:gd name="connsiteY7" fmla="*/ 1606489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42416 w 2066875"/>
              <a:gd name="connsiteY7" fmla="*/ 1606489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42416 w 2066875"/>
              <a:gd name="connsiteY7" fmla="*/ 1606489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42416 w 2066875"/>
              <a:gd name="connsiteY7" fmla="*/ 1606489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42416 w 2066875"/>
              <a:gd name="connsiteY7" fmla="*/ 1606489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42416 w 2066875"/>
              <a:gd name="connsiteY7" fmla="*/ 1619452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42416 w 2066875"/>
              <a:gd name="connsiteY7" fmla="*/ 1619452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875"/>
              <a:gd name="connsiteY0" fmla="*/ 3 h 2561350"/>
              <a:gd name="connsiteX1" fmla="*/ 1242025 w 2066875"/>
              <a:gd name="connsiteY1" fmla="*/ 286050 h 2561350"/>
              <a:gd name="connsiteX2" fmla="*/ 1219889 w 2066875"/>
              <a:gd name="connsiteY2" fmla="*/ 389002 h 2561350"/>
              <a:gd name="connsiteX3" fmla="*/ 1958743 w 2066875"/>
              <a:gd name="connsiteY3" fmla="*/ 361648 h 2561350"/>
              <a:gd name="connsiteX4" fmla="*/ 2066506 w 2066875"/>
              <a:gd name="connsiteY4" fmla="*/ 961234 h 2561350"/>
              <a:gd name="connsiteX5" fmla="*/ 1862717 w 2066875"/>
              <a:gd name="connsiteY5" fmla="*/ 1056790 h 2561350"/>
              <a:gd name="connsiteX6" fmla="*/ 1824721 w 2066875"/>
              <a:gd name="connsiteY6" fmla="*/ 1531159 h 2561350"/>
              <a:gd name="connsiteX7" fmla="*/ 2042416 w 2066875"/>
              <a:gd name="connsiteY7" fmla="*/ 1619452 h 2561350"/>
              <a:gd name="connsiteX8" fmla="*/ 1951283 w 2066875"/>
              <a:gd name="connsiteY8" fmla="*/ 2180265 h 2561350"/>
              <a:gd name="connsiteX9" fmla="*/ 1222152 w 2066875"/>
              <a:gd name="connsiteY9" fmla="*/ 2167002 h 2561350"/>
              <a:gd name="connsiteX10" fmla="*/ 1242025 w 2066875"/>
              <a:gd name="connsiteY10" fmla="*/ 2275300 h 2561350"/>
              <a:gd name="connsiteX11" fmla="*/ 791969 w 2066875"/>
              <a:gd name="connsiteY11" fmla="*/ 2277680 h 2561350"/>
              <a:gd name="connsiteX12" fmla="*/ 821902 w 2066875"/>
              <a:gd name="connsiteY12" fmla="*/ 2167002 h 2561350"/>
              <a:gd name="connsiteX13" fmla="*/ 128977 w 2066875"/>
              <a:gd name="connsiteY13" fmla="*/ 2200159 h 2561350"/>
              <a:gd name="connsiteX14" fmla="*/ 0 w 2066875"/>
              <a:gd name="connsiteY14" fmla="*/ 1657531 h 2561350"/>
              <a:gd name="connsiteX15" fmla="*/ 257433 w 2066875"/>
              <a:gd name="connsiteY15" fmla="*/ 1557347 h 2561350"/>
              <a:gd name="connsiteX16" fmla="*/ 239483 w 2066875"/>
              <a:gd name="connsiteY16" fmla="*/ 1049619 h 2561350"/>
              <a:gd name="connsiteX17" fmla="*/ 29065 w 2066875"/>
              <a:gd name="connsiteY17" fmla="*/ 1005469 h 2561350"/>
              <a:gd name="connsiteX18" fmla="*/ 100444 w 2066875"/>
              <a:gd name="connsiteY18" fmla="*/ 369408 h 2561350"/>
              <a:gd name="connsiteX19" fmla="*/ 826873 w 2066875"/>
              <a:gd name="connsiteY19" fmla="*/ 389002 h 2561350"/>
              <a:gd name="connsiteX20" fmla="*/ 791969 w 2066875"/>
              <a:gd name="connsiteY20" fmla="*/ 283670 h 2561350"/>
              <a:gd name="connsiteX21" fmla="*/ 1027712 w 2066875"/>
              <a:gd name="connsiteY21" fmla="*/ 3 h 2561350"/>
              <a:gd name="connsiteX0" fmla="*/ 1027712 w 2066952"/>
              <a:gd name="connsiteY0" fmla="*/ 3 h 2561350"/>
              <a:gd name="connsiteX1" fmla="*/ 1242025 w 2066952"/>
              <a:gd name="connsiteY1" fmla="*/ 286050 h 2561350"/>
              <a:gd name="connsiteX2" fmla="*/ 1219889 w 2066952"/>
              <a:gd name="connsiteY2" fmla="*/ 389002 h 2561350"/>
              <a:gd name="connsiteX3" fmla="*/ 1963063 w 2066952"/>
              <a:gd name="connsiteY3" fmla="*/ 357327 h 2561350"/>
              <a:gd name="connsiteX4" fmla="*/ 2066506 w 2066952"/>
              <a:gd name="connsiteY4" fmla="*/ 961234 h 2561350"/>
              <a:gd name="connsiteX5" fmla="*/ 1862717 w 2066952"/>
              <a:gd name="connsiteY5" fmla="*/ 1056790 h 2561350"/>
              <a:gd name="connsiteX6" fmla="*/ 1824721 w 2066952"/>
              <a:gd name="connsiteY6" fmla="*/ 1531159 h 2561350"/>
              <a:gd name="connsiteX7" fmla="*/ 2042416 w 2066952"/>
              <a:gd name="connsiteY7" fmla="*/ 1619452 h 2561350"/>
              <a:gd name="connsiteX8" fmla="*/ 1951283 w 2066952"/>
              <a:gd name="connsiteY8" fmla="*/ 2180265 h 2561350"/>
              <a:gd name="connsiteX9" fmla="*/ 1222152 w 2066952"/>
              <a:gd name="connsiteY9" fmla="*/ 2167002 h 2561350"/>
              <a:gd name="connsiteX10" fmla="*/ 1242025 w 2066952"/>
              <a:gd name="connsiteY10" fmla="*/ 2275300 h 2561350"/>
              <a:gd name="connsiteX11" fmla="*/ 791969 w 2066952"/>
              <a:gd name="connsiteY11" fmla="*/ 2277680 h 2561350"/>
              <a:gd name="connsiteX12" fmla="*/ 821902 w 2066952"/>
              <a:gd name="connsiteY12" fmla="*/ 2167002 h 2561350"/>
              <a:gd name="connsiteX13" fmla="*/ 128977 w 2066952"/>
              <a:gd name="connsiteY13" fmla="*/ 2200159 h 2561350"/>
              <a:gd name="connsiteX14" fmla="*/ 0 w 2066952"/>
              <a:gd name="connsiteY14" fmla="*/ 1657531 h 2561350"/>
              <a:gd name="connsiteX15" fmla="*/ 257433 w 2066952"/>
              <a:gd name="connsiteY15" fmla="*/ 1557347 h 2561350"/>
              <a:gd name="connsiteX16" fmla="*/ 239483 w 2066952"/>
              <a:gd name="connsiteY16" fmla="*/ 1049619 h 2561350"/>
              <a:gd name="connsiteX17" fmla="*/ 29065 w 2066952"/>
              <a:gd name="connsiteY17" fmla="*/ 1005469 h 2561350"/>
              <a:gd name="connsiteX18" fmla="*/ 100444 w 2066952"/>
              <a:gd name="connsiteY18" fmla="*/ 369408 h 2561350"/>
              <a:gd name="connsiteX19" fmla="*/ 826873 w 2066952"/>
              <a:gd name="connsiteY19" fmla="*/ 389002 h 2561350"/>
              <a:gd name="connsiteX20" fmla="*/ 791969 w 2066952"/>
              <a:gd name="connsiteY20" fmla="*/ 283670 h 2561350"/>
              <a:gd name="connsiteX21" fmla="*/ 1027712 w 2066952"/>
              <a:gd name="connsiteY21" fmla="*/ 3 h 2561350"/>
              <a:gd name="connsiteX0" fmla="*/ 1027712 w 2067063"/>
              <a:gd name="connsiteY0" fmla="*/ 3 h 2561350"/>
              <a:gd name="connsiteX1" fmla="*/ 1242025 w 2067063"/>
              <a:gd name="connsiteY1" fmla="*/ 286050 h 2561350"/>
              <a:gd name="connsiteX2" fmla="*/ 1219889 w 2067063"/>
              <a:gd name="connsiteY2" fmla="*/ 389002 h 2561350"/>
              <a:gd name="connsiteX3" fmla="*/ 1967384 w 2067063"/>
              <a:gd name="connsiteY3" fmla="*/ 344364 h 2561350"/>
              <a:gd name="connsiteX4" fmla="*/ 2066506 w 2067063"/>
              <a:gd name="connsiteY4" fmla="*/ 961234 h 2561350"/>
              <a:gd name="connsiteX5" fmla="*/ 1862717 w 2067063"/>
              <a:gd name="connsiteY5" fmla="*/ 1056790 h 2561350"/>
              <a:gd name="connsiteX6" fmla="*/ 1824721 w 2067063"/>
              <a:gd name="connsiteY6" fmla="*/ 1531159 h 2561350"/>
              <a:gd name="connsiteX7" fmla="*/ 2042416 w 2067063"/>
              <a:gd name="connsiteY7" fmla="*/ 1619452 h 2561350"/>
              <a:gd name="connsiteX8" fmla="*/ 1951283 w 2067063"/>
              <a:gd name="connsiteY8" fmla="*/ 2180265 h 2561350"/>
              <a:gd name="connsiteX9" fmla="*/ 1222152 w 2067063"/>
              <a:gd name="connsiteY9" fmla="*/ 2167002 h 2561350"/>
              <a:gd name="connsiteX10" fmla="*/ 1242025 w 2067063"/>
              <a:gd name="connsiteY10" fmla="*/ 2275300 h 2561350"/>
              <a:gd name="connsiteX11" fmla="*/ 791969 w 2067063"/>
              <a:gd name="connsiteY11" fmla="*/ 2277680 h 2561350"/>
              <a:gd name="connsiteX12" fmla="*/ 821902 w 2067063"/>
              <a:gd name="connsiteY12" fmla="*/ 2167002 h 2561350"/>
              <a:gd name="connsiteX13" fmla="*/ 128977 w 2067063"/>
              <a:gd name="connsiteY13" fmla="*/ 2200159 h 2561350"/>
              <a:gd name="connsiteX14" fmla="*/ 0 w 2067063"/>
              <a:gd name="connsiteY14" fmla="*/ 1657531 h 2561350"/>
              <a:gd name="connsiteX15" fmla="*/ 257433 w 2067063"/>
              <a:gd name="connsiteY15" fmla="*/ 1557347 h 2561350"/>
              <a:gd name="connsiteX16" fmla="*/ 239483 w 2067063"/>
              <a:gd name="connsiteY16" fmla="*/ 1049619 h 2561350"/>
              <a:gd name="connsiteX17" fmla="*/ 29065 w 2067063"/>
              <a:gd name="connsiteY17" fmla="*/ 1005469 h 2561350"/>
              <a:gd name="connsiteX18" fmla="*/ 100444 w 2067063"/>
              <a:gd name="connsiteY18" fmla="*/ 369408 h 2561350"/>
              <a:gd name="connsiteX19" fmla="*/ 826873 w 2067063"/>
              <a:gd name="connsiteY19" fmla="*/ 389002 h 2561350"/>
              <a:gd name="connsiteX20" fmla="*/ 791969 w 2067063"/>
              <a:gd name="connsiteY20" fmla="*/ 283670 h 2561350"/>
              <a:gd name="connsiteX21" fmla="*/ 1027712 w 2067063"/>
              <a:gd name="connsiteY21" fmla="*/ 3 h 2561350"/>
              <a:gd name="connsiteX0" fmla="*/ 1027712 w 2067063"/>
              <a:gd name="connsiteY0" fmla="*/ 3 h 2561350"/>
              <a:gd name="connsiteX1" fmla="*/ 1242025 w 2067063"/>
              <a:gd name="connsiteY1" fmla="*/ 286050 h 2561350"/>
              <a:gd name="connsiteX2" fmla="*/ 1219889 w 2067063"/>
              <a:gd name="connsiteY2" fmla="*/ 389002 h 2561350"/>
              <a:gd name="connsiteX3" fmla="*/ 1967384 w 2067063"/>
              <a:gd name="connsiteY3" fmla="*/ 344364 h 2561350"/>
              <a:gd name="connsiteX4" fmla="*/ 2066506 w 2067063"/>
              <a:gd name="connsiteY4" fmla="*/ 961234 h 2561350"/>
              <a:gd name="connsiteX5" fmla="*/ 1862717 w 2067063"/>
              <a:gd name="connsiteY5" fmla="*/ 1056790 h 2561350"/>
              <a:gd name="connsiteX6" fmla="*/ 1824721 w 2067063"/>
              <a:gd name="connsiteY6" fmla="*/ 1531159 h 2561350"/>
              <a:gd name="connsiteX7" fmla="*/ 2042416 w 2067063"/>
              <a:gd name="connsiteY7" fmla="*/ 1619452 h 2561350"/>
              <a:gd name="connsiteX8" fmla="*/ 1951283 w 2067063"/>
              <a:gd name="connsiteY8" fmla="*/ 2180265 h 2561350"/>
              <a:gd name="connsiteX9" fmla="*/ 1222152 w 2067063"/>
              <a:gd name="connsiteY9" fmla="*/ 2167002 h 2561350"/>
              <a:gd name="connsiteX10" fmla="*/ 1242025 w 2067063"/>
              <a:gd name="connsiteY10" fmla="*/ 2275300 h 2561350"/>
              <a:gd name="connsiteX11" fmla="*/ 791969 w 2067063"/>
              <a:gd name="connsiteY11" fmla="*/ 2277680 h 2561350"/>
              <a:gd name="connsiteX12" fmla="*/ 821902 w 2067063"/>
              <a:gd name="connsiteY12" fmla="*/ 2167002 h 2561350"/>
              <a:gd name="connsiteX13" fmla="*/ 128977 w 2067063"/>
              <a:gd name="connsiteY13" fmla="*/ 2200159 h 2561350"/>
              <a:gd name="connsiteX14" fmla="*/ 0 w 2067063"/>
              <a:gd name="connsiteY14" fmla="*/ 1657531 h 2561350"/>
              <a:gd name="connsiteX15" fmla="*/ 257433 w 2067063"/>
              <a:gd name="connsiteY15" fmla="*/ 1557347 h 2561350"/>
              <a:gd name="connsiteX16" fmla="*/ 239483 w 2067063"/>
              <a:gd name="connsiteY16" fmla="*/ 1049619 h 2561350"/>
              <a:gd name="connsiteX17" fmla="*/ 29065 w 2067063"/>
              <a:gd name="connsiteY17" fmla="*/ 1005469 h 2561350"/>
              <a:gd name="connsiteX18" fmla="*/ 100444 w 2067063"/>
              <a:gd name="connsiteY18" fmla="*/ 369408 h 2561350"/>
              <a:gd name="connsiteX19" fmla="*/ 826873 w 2067063"/>
              <a:gd name="connsiteY19" fmla="*/ 389002 h 2561350"/>
              <a:gd name="connsiteX20" fmla="*/ 791969 w 2067063"/>
              <a:gd name="connsiteY20" fmla="*/ 283670 h 2561350"/>
              <a:gd name="connsiteX21" fmla="*/ 1027712 w 2067063"/>
              <a:gd name="connsiteY21" fmla="*/ 3 h 2561350"/>
              <a:gd name="connsiteX0" fmla="*/ 1027712 w 2066650"/>
              <a:gd name="connsiteY0" fmla="*/ 3 h 2561350"/>
              <a:gd name="connsiteX1" fmla="*/ 1242025 w 2066650"/>
              <a:gd name="connsiteY1" fmla="*/ 286050 h 2561350"/>
              <a:gd name="connsiteX2" fmla="*/ 1219889 w 2066650"/>
              <a:gd name="connsiteY2" fmla="*/ 389002 h 2561350"/>
              <a:gd name="connsiteX3" fmla="*/ 1967384 w 2066650"/>
              <a:gd name="connsiteY3" fmla="*/ 344364 h 2561350"/>
              <a:gd name="connsiteX4" fmla="*/ 2066506 w 2066650"/>
              <a:gd name="connsiteY4" fmla="*/ 961234 h 2561350"/>
              <a:gd name="connsiteX5" fmla="*/ 1862717 w 2066650"/>
              <a:gd name="connsiteY5" fmla="*/ 1056790 h 2561350"/>
              <a:gd name="connsiteX6" fmla="*/ 1824721 w 2066650"/>
              <a:gd name="connsiteY6" fmla="*/ 1531159 h 2561350"/>
              <a:gd name="connsiteX7" fmla="*/ 2042416 w 2066650"/>
              <a:gd name="connsiteY7" fmla="*/ 1619452 h 2561350"/>
              <a:gd name="connsiteX8" fmla="*/ 1951283 w 2066650"/>
              <a:gd name="connsiteY8" fmla="*/ 2180265 h 2561350"/>
              <a:gd name="connsiteX9" fmla="*/ 1222152 w 2066650"/>
              <a:gd name="connsiteY9" fmla="*/ 2167002 h 2561350"/>
              <a:gd name="connsiteX10" fmla="*/ 1242025 w 2066650"/>
              <a:gd name="connsiteY10" fmla="*/ 2275300 h 2561350"/>
              <a:gd name="connsiteX11" fmla="*/ 791969 w 2066650"/>
              <a:gd name="connsiteY11" fmla="*/ 2277680 h 2561350"/>
              <a:gd name="connsiteX12" fmla="*/ 821902 w 2066650"/>
              <a:gd name="connsiteY12" fmla="*/ 2167002 h 2561350"/>
              <a:gd name="connsiteX13" fmla="*/ 128977 w 2066650"/>
              <a:gd name="connsiteY13" fmla="*/ 2200159 h 2561350"/>
              <a:gd name="connsiteX14" fmla="*/ 0 w 2066650"/>
              <a:gd name="connsiteY14" fmla="*/ 1657531 h 2561350"/>
              <a:gd name="connsiteX15" fmla="*/ 257433 w 2066650"/>
              <a:gd name="connsiteY15" fmla="*/ 1557347 h 2561350"/>
              <a:gd name="connsiteX16" fmla="*/ 239483 w 2066650"/>
              <a:gd name="connsiteY16" fmla="*/ 1049619 h 2561350"/>
              <a:gd name="connsiteX17" fmla="*/ 29065 w 2066650"/>
              <a:gd name="connsiteY17" fmla="*/ 1005469 h 2561350"/>
              <a:gd name="connsiteX18" fmla="*/ 100444 w 2066650"/>
              <a:gd name="connsiteY18" fmla="*/ 369408 h 2561350"/>
              <a:gd name="connsiteX19" fmla="*/ 826873 w 2066650"/>
              <a:gd name="connsiteY19" fmla="*/ 389002 h 2561350"/>
              <a:gd name="connsiteX20" fmla="*/ 791969 w 2066650"/>
              <a:gd name="connsiteY20" fmla="*/ 283670 h 2561350"/>
              <a:gd name="connsiteX21" fmla="*/ 1027712 w 2066650"/>
              <a:gd name="connsiteY21" fmla="*/ 3 h 2561350"/>
              <a:gd name="connsiteX0" fmla="*/ 1027712 w 2049409"/>
              <a:gd name="connsiteY0" fmla="*/ 3 h 2561350"/>
              <a:gd name="connsiteX1" fmla="*/ 1242025 w 2049409"/>
              <a:gd name="connsiteY1" fmla="*/ 286050 h 2561350"/>
              <a:gd name="connsiteX2" fmla="*/ 1219889 w 2049409"/>
              <a:gd name="connsiteY2" fmla="*/ 389002 h 2561350"/>
              <a:gd name="connsiteX3" fmla="*/ 1967384 w 2049409"/>
              <a:gd name="connsiteY3" fmla="*/ 344364 h 2561350"/>
              <a:gd name="connsiteX4" fmla="*/ 2049225 w 2049409"/>
              <a:gd name="connsiteY4" fmla="*/ 926667 h 2561350"/>
              <a:gd name="connsiteX5" fmla="*/ 1862717 w 2049409"/>
              <a:gd name="connsiteY5" fmla="*/ 1056790 h 2561350"/>
              <a:gd name="connsiteX6" fmla="*/ 1824721 w 2049409"/>
              <a:gd name="connsiteY6" fmla="*/ 1531159 h 2561350"/>
              <a:gd name="connsiteX7" fmla="*/ 2042416 w 2049409"/>
              <a:gd name="connsiteY7" fmla="*/ 1619452 h 2561350"/>
              <a:gd name="connsiteX8" fmla="*/ 1951283 w 2049409"/>
              <a:gd name="connsiteY8" fmla="*/ 2180265 h 2561350"/>
              <a:gd name="connsiteX9" fmla="*/ 1222152 w 2049409"/>
              <a:gd name="connsiteY9" fmla="*/ 2167002 h 2561350"/>
              <a:gd name="connsiteX10" fmla="*/ 1242025 w 2049409"/>
              <a:gd name="connsiteY10" fmla="*/ 2275300 h 2561350"/>
              <a:gd name="connsiteX11" fmla="*/ 791969 w 2049409"/>
              <a:gd name="connsiteY11" fmla="*/ 2277680 h 2561350"/>
              <a:gd name="connsiteX12" fmla="*/ 821902 w 2049409"/>
              <a:gd name="connsiteY12" fmla="*/ 2167002 h 2561350"/>
              <a:gd name="connsiteX13" fmla="*/ 128977 w 2049409"/>
              <a:gd name="connsiteY13" fmla="*/ 2200159 h 2561350"/>
              <a:gd name="connsiteX14" fmla="*/ 0 w 2049409"/>
              <a:gd name="connsiteY14" fmla="*/ 1657531 h 2561350"/>
              <a:gd name="connsiteX15" fmla="*/ 257433 w 2049409"/>
              <a:gd name="connsiteY15" fmla="*/ 1557347 h 2561350"/>
              <a:gd name="connsiteX16" fmla="*/ 239483 w 2049409"/>
              <a:gd name="connsiteY16" fmla="*/ 1049619 h 2561350"/>
              <a:gd name="connsiteX17" fmla="*/ 29065 w 2049409"/>
              <a:gd name="connsiteY17" fmla="*/ 1005469 h 2561350"/>
              <a:gd name="connsiteX18" fmla="*/ 100444 w 2049409"/>
              <a:gd name="connsiteY18" fmla="*/ 369408 h 2561350"/>
              <a:gd name="connsiteX19" fmla="*/ 826873 w 2049409"/>
              <a:gd name="connsiteY19" fmla="*/ 389002 h 2561350"/>
              <a:gd name="connsiteX20" fmla="*/ 791969 w 2049409"/>
              <a:gd name="connsiteY20" fmla="*/ 283670 h 2561350"/>
              <a:gd name="connsiteX21" fmla="*/ 1027712 w 2049409"/>
              <a:gd name="connsiteY21" fmla="*/ 3 h 2561350"/>
              <a:gd name="connsiteX0" fmla="*/ 1027712 w 2049338"/>
              <a:gd name="connsiteY0" fmla="*/ 3 h 2561350"/>
              <a:gd name="connsiteX1" fmla="*/ 1242025 w 2049338"/>
              <a:gd name="connsiteY1" fmla="*/ 286050 h 2561350"/>
              <a:gd name="connsiteX2" fmla="*/ 1219889 w 2049338"/>
              <a:gd name="connsiteY2" fmla="*/ 389002 h 2561350"/>
              <a:gd name="connsiteX3" fmla="*/ 1967384 w 2049338"/>
              <a:gd name="connsiteY3" fmla="*/ 344364 h 2561350"/>
              <a:gd name="connsiteX4" fmla="*/ 2049225 w 2049338"/>
              <a:gd name="connsiteY4" fmla="*/ 926667 h 2561350"/>
              <a:gd name="connsiteX5" fmla="*/ 1862717 w 2049338"/>
              <a:gd name="connsiteY5" fmla="*/ 1056790 h 2561350"/>
              <a:gd name="connsiteX6" fmla="*/ 1824721 w 2049338"/>
              <a:gd name="connsiteY6" fmla="*/ 1531159 h 2561350"/>
              <a:gd name="connsiteX7" fmla="*/ 2042416 w 2049338"/>
              <a:gd name="connsiteY7" fmla="*/ 1619452 h 2561350"/>
              <a:gd name="connsiteX8" fmla="*/ 1951283 w 2049338"/>
              <a:gd name="connsiteY8" fmla="*/ 2180265 h 2561350"/>
              <a:gd name="connsiteX9" fmla="*/ 1222152 w 2049338"/>
              <a:gd name="connsiteY9" fmla="*/ 2167002 h 2561350"/>
              <a:gd name="connsiteX10" fmla="*/ 1242025 w 2049338"/>
              <a:gd name="connsiteY10" fmla="*/ 2275300 h 2561350"/>
              <a:gd name="connsiteX11" fmla="*/ 791969 w 2049338"/>
              <a:gd name="connsiteY11" fmla="*/ 2277680 h 2561350"/>
              <a:gd name="connsiteX12" fmla="*/ 821902 w 2049338"/>
              <a:gd name="connsiteY12" fmla="*/ 2167002 h 2561350"/>
              <a:gd name="connsiteX13" fmla="*/ 128977 w 2049338"/>
              <a:gd name="connsiteY13" fmla="*/ 2200159 h 2561350"/>
              <a:gd name="connsiteX14" fmla="*/ 0 w 2049338"/>
              <a:gd name="connsiteY14" fmla="*/ 1657531 h 2561350"/>
              <a:gd name="connsiteX15" fmla="*/ 257433 w 2049338"/>
              <a:gd name="connsiteY15" fmla="*/ 1557347 h 2561350"/>
              <a:gd name="connsiteX16" fmla="*/ 239483 w 2049338"/>
              <a:gd name="connsiteY16" fmla="*/ 1049619 h 2561350"/>
              <a:gd name="connsiteX17" fmla="*/ 29065 w 2049338"/>
              <a:gd name="connsiteY17" fmla="*/ 1005469 h 2561350"/>
              <a:gd name="connsiteX18" fmla="*/ 100444 w 2049338"/>
              <a:gd name="connsiteY18" fmla="*/ 369408 h 2561350"/>
              <a:gd name="connsiteX19" fmla="*/ 826873 w 2049338"/>
              <a:gd name="connsiteY19" fmla="*/ 389002 h 2561350"/>
              <a:gd name="connsiteX20" fmla="*/ 791969 w 2049338"/>
              <a:gd name="connsiteY20" fmla="*/ 283670 h 2561350"/>
              <a:gd name="connsiteX21" fmla="*/ 1027712 w 2049338"/>
              <a:gd name="connsiteY21" fmla="*/ 3 h 2561350"/>
              <a:gd name="connsiteX0" fmla="*/ 1027712 w 2053522"/>
              <a:gd name="connsiteY0" fmla="*/ 3 h 2561350"/>
              <a:gd name="connsiteX1" fmla="*/ 1242025 w 2053522"/>
              <a:gd name="connsiteY1" fmla="*/ 286050 h 2561350"/>
              <a:gd name="connsiteX2" fmla="*/ 1219889 w 2053522"/>
              <a:gd name="connsiteY2" fmla="*/ 389002 h 2561350"/>
              <a:gd name="connsiteX3" fmla="*/ 1967384 w 2053522"/>
              <a:gd name="connsiteY3" fmla="*/ 344364 h 2561350"/>
              <a:gd name="connsiteX4" fmla="*/ 2049225 w 2053522"/>
              <a:gd name="connsiteY4" fmla="*/ 926667 h 2561350"/>
              <a:gd name="connsiteX5" fmla="*/ 1862717 w 2053522"/>
              <a:gd name="connsiteY5" fmla="*/ 1056790 h 2561350"/>
              <a:gd name="connsiteX6" fmla="*/ 1824721 w 2053522"/>
              <a:gd name="connsiteY6" fmla="*/ 1531159 h 2561350"/>
              <a:gd name="connsiteX7" fmla="*/ 2042416 w 2053522"/>
              <a:gd name="connsiteY7" fmla="*/ 1619452 h 2561350"/>
              <a:gd name="connsiteX8" fmla="*/ 1951283 w 2053522"/>
              <a:gd name="connsiteY8" fmla="*/ 2180265 h 2561350"/>
              <a:gd name="connsiteX9" fmla="*/ 1222152 w 2053522"/>
              <a:gd name="connsiteY9" fmla="*/ 2167002 h 2561350"/>
              <a:gd name="connsiteX10" fmla="*/ 1242025 w 2053522"/>
              <a:gd name="connsiteY10" fmla="*/ 2275300 h 2561350"/>
              <a:gd name="connsiteX11" fmla="*/ 791969 w 2053522"/>
              <a:gd name="connsiteY11" fmla="*/ 2277680 h 2561350"/>
              <a:gd name="connsiteX12" fmla="*/ 821902 w 2053522"/>
              <a:gd name="connsiteY12" fmla="*/ 2167002 h 2561350"/>
              <a:gd name="connsiteX13" fmla="*/ 128977 w 2053522"/>
              <a:gd name="connsiteY13" fmla="*/ 2200159 h 2561350"/>
              <a:gd name="connsiteX14" fmla="*/ 0 w 2053522"/>
              <a:gd name="connsiteY14" fmla="*/ 1657531 h 2561350"/>
              <a:gd name="connsiteX15" fmla="*/ 257433 w 2053522"/>
              <a:gd name="connsiteY15" fmla="*/ 1557347 h 2561350"/>
              <a:gd name="connsiteX16" fmla="*/ 239483 w 2053522"/>
              <a:gd name="connsiteY16" fmla="*/ 1049619 h 2561350"/>
              <a:gd name="connsiteX17" fmla="*/ 29065 w 2053522"/>
              <a:gd name="connsiteY17" fmla="*/ 1005469 h 2561350"/>
              <a:gd name="connsiteX18" fmla="*/ 100444 w 2053522"/>
              <a:gd name="connsiteY18" fmla="*/ 369408 h 2561350"/>
              <a:gd name="connsiteX19" fmla="*/ 826873 w 2053522"/>
              <a:gd name="connsiteY19" fmla="*/ 389002 h 2561350"/>
              <a:gd name="connsiteX20" fmla="*/ 791969 w 2053522"/>
              <a:gd name="connsiteY20" fmla="*/ 283670 h 2561350"/>
              <a:gd name="connsiteX21" fmla="*/ 1027712 w 2053522"/>
              <a:gd name="connsiteY21" fmla="*/ 3 h 2561350"/>
              <a:gd name="connsiteX0" fmla="*/ 1027712 w 2053521"/>
              <a:gd name="connsiteY0" fmla="*/ 3 h 2561350"/>
              <a:gd name="connsiteX1" fmla="*/ 1242025 w 2053521"/>
              <a:gd name="connsiteY1" fmla="*/ 286050 h 2561350"/>
              <a:gd name="connsiteX2" fmla="*/ 1219889 w 2053521"/>
              <a:gd name="connsiteY2" fmla="*/ 389002 h 2561350"/>
              <a:gd name="connsiteX3" fmla="*/ 1967384 w 2053521"/>
              <a:gd name="connsiteY3" fmla="*/ 344364 h 2561350"/>
              <a:gd name="connsiteX4" fmla="*/ 2049225 w 2053521"/>
              <a:gd name="connsiteY4" fmla="*/ 926667 h 2561350"/>
              <a:gd name="connsiteX5" fmla="*/ 1862717 w 2053521"/>
              <a:gd name="connsiteY5" fmla="*/ 1056790 h 2561350"/>
              <a:gd name="connsiteX6" fmla="*/ 1824721 w 2053521"/>
              <a:gd name="connsiteY6" fmla="*/ 1531159 h 2561350"/>
              <a:gd name="connsiteX7" fmla="*/ 2042416 w 2053521"/>
              <a:gd name="connsiteY7" fmla="*/ 1619452 h 2561350"/>
              <a:gd name="connsiteX8" fmla="*/ 1951283 w 2053521"/>
              <a:gd name="connsiteY8" fmla="*/ 2180265 h 2561350"/>
              <a:gd name="connsiteX9" fmla="*/ 1222152 w 2053521"/>
              <a:gd name="connsiteY9" fmla="*/ 2167002 h 2561350"/>
              <a:gd name="connsiteX10" fmla="*/ 1242025 w 2053521"/>
              <a:gd name="connsiteY10" fmla="*/ 2275300 h 2561350"/>
              <a:gd name="connsiteX11" fmla="*/ 791969 w 2053521"/>
              <a:gd name="connsiteY11" fmla="*/ 2277680 h 2561350"/>
              <a:gd name="connsiteX12" fmla="*/ 821902 w 2053521"/>
              <a:gd name="connsiteY12" fmla="*/ 2167002 h 2561350"/>
              <a:gd name="connsiteX13" fmla="*/ 128977 w 2053521"/>
              <a:gd name="connsiteY13" fmla="*/ 2200159 h 2561350"/>
              <a:gd name="connsiteX14" fmla="*/ 0 w 2053521"/>
              <a:gd name="connsiteY14" fmla="*/ 1657531 h 2561350"/>
              <a:gd name="connsiteX15" fmla="*/ 257433 w 2053521"/>
              <a:gd name="connsiteY15" fmla="*/ 1557347 h 2561350"/>
              <a:gd name="connsiteX16" fmla="*/ 239483 w 2053521"/>
              <a:gd name="connsiteY16" fmla="*/ 1049619 h 2561350"/>
              <a:gd name="connsiteX17" fmla="*/ 29065 w 2053521"/>
              <a:gd name="connsiteY17" fmla="*/ 1005469 h 2561350"/>
              <a:gd name="connsiteX18" fmla="*/ 100444 w 2053521"/>
              <a:gd name="connsiteY18" fmla="*/ 369408 h 2561350"/>
              <a:gd name="connsiteX19" fmla="*/ 826873 w 2053521"/>
              <a:gd name="connsiteY19" fmla="*/ 389002 h 2561350"/>
              <a:gd name="connsiteX20" fmla="*/ 791969 w 2053521"/>
              <a:gd name="connsiteY20" fmla="*/ 283670 h 2561350"/>
              <a:gd name="connsiteX21" fmla="*/ 1027712 w 2053521"/>
              <a:gd name="connsiteY21" fmla="*/ 3 h 2561350"/>
              <a:gd name="connsiteX0" fmla="*/ 1027712 w 2053521"/>
              <a:gd name="connsiteY0" fmla="*/ 3 h 2561350"/>
              <a:gd name="connsiteX1" fmla="*/ 1242025 w 2053521"/>
              <a:gd name="connsiteY1" fmla="*/ 286050 h 2561350"/>
              <a:gd name="connsiteX2" fmla="*/ 1219889 w 2053521"/>
              <a:gd name="connsiteY2" fmla="*/ 389002 h 2561350"/>
              <a:gd name="connsiteX3" fmla="*/ 1967384 w 2053521"/>
              <a:gd name="connsiteY3" fmla="*/ 344364 h 2561350"/>
              <a:gd name="connsiteX4" fmla="*/ 2049225 w 2053521"/>
              <a:gd name="connsiteY4" fmla="*/ 926667 h 2561350"/>
              <a:gd name="connsiteX5" fmla="*/ 1862717 w 2053521"/>
              <a:gd name="connsiteY5" fmla="*/ 1056790 h 2561350"/>
              <a:gd name="connsiteX6" fmla="*/ 1824721 w 2053521"/>
              <a:gd name="connsiteY6" fmla="*/ 1531159 h 2561350"/>
              <a:gd name="connsiteX7" fmla="*/ 2042416 w 2053521"/>
              <a:gd name="connsiteY7" fmla="*/ 1619452 h 2561350"/>
              <a:gd name="connsiteX8" fmla="*/ 1951283 w 2053521"/>
              <a:gd name="connsiteY8" fmla="*/ 2180265 h 2561350"/>
              <a:gd name="connsiteX9" fmla="*/ 1222152 w 2053521"/>
              <a:gd name="connsiteY9" fmla="*/ 2167002 h 2561350"/>
              <a:gd name="connsiteX10" fmla="*/ 1242025 w 2053521"/>
              <a:gd name="connsiteY10" fmla="*/ 2275300 h 2561350"/>
              <a:gd name="connsiteX11" fmla="*/ 791969 w 2053521"/>
              <a:gd name="connsiteY11" fmla="*/ 2277680 h 2561350"/>
              <a:gd name="connsiteX12" fmla="*/ 821902 w 2053521"/>
              <a:gd name="connsiteY12" fmla="*/ 2167002 h 2561350"/>
              <a:gd name="connsiteX13" fmla="*/ 128977 w 2053521"/>
              <a:gd name="connsiteY13" fmla="*/ 2200159 h 2561350"/>
              <a:gd name="connsiteX14" fmla="*/ 0 w 2053521"/>
              <a:gd name="connsiteY14" fmla="*/ 1657531 h 2561350"/>
              <a:gd name="connsiteX15" fmla="*/ 257433 w 2053521"/>
              <a:gd name="connsiteY15" fmla="*/ 1557347 h 2561350"/>
              <a:gd name="connsiteX16" fmla="*/ 239483 w 2053521"/>
              <a:gd name="connsiteY16" fmla="*/ 1049619 h 2561350"/>
              <a:gd name="connsiteX17" fmla="*/ 29065 w 2053521"/>
              <a:gd name="connsiteY17" fmla="*/ 1005469 h 2561350"/>
              <a:gd name="connsiteX18" fmla="*/ 100444 w 2053521"/>
              <a:gd name="connsiteY18" fmla="*/ 369408 h 2561350"/>
              <a:gd name="connsiteX19" fmla="*/ 826873 w 2053521"/>
              <a:gd name="connsiteY19" fmla="*/ 389002 h 2561350"/>
              <a:gd name="connsiteX20" fmla="*/ 791969 w 2053521"/>
              <a:gd name="connsiteY20" fmla="*/ 283670 h 2561350"/>
              <a:gd name="connsiteX21" fmla="*/ 1027712 w 2053521"/>
              <a:gd name="connsiteY21" fmla="*/ 3 h 2561350"/>
              <a:gd name="connsiteX0" fmla="*/ 1027712 w 2053521"/>
              <a:gd name="connsiteY0" fmla="*/ 3 h 2561350"/>
              <a:gd name="connsiteX1" fmla="*/ 1242025 w 2053521"/>
              <a:gd name="connsiteY1" fmla="*/ 286050 h 2561350"/>
              <a:gd name="connsiteX2" fmla="*/ 1219889 w 2053521"/>
              <a:gd name="connsiteY2" fmla="*/ 389002 h 2561350"/>
              <a:gd name="connsiteX3" fmla="*/ 1967384 w 2053521"/>
              <a:gd name="connsiteY3" fmla="*/ 344364 h 2561350"/>
              <a:gd name="connsiteX4" fmla="*/ 2049225 w 2053521"/>
              <a:gd name="connsiteY4" fmla="*/ 926667 h 2561350"/>
              <a:gd name="connsiteX5" fmla="*/ 1862717 w 2053521"/>
              <a:gd name="connsiteY5" fmla="*/ 1056790 h 2561350"/>
              <a:gd name="connsiteX6" fmla="*/ 1824721 w 2053521"/>
              <a:gd name="connsiteY6" fmla="*/ 1531159 h 2561350"/>
              <a:gd name="connsiteX7" fmla="*/ 2042416 w 2053521"/>
              <a:gd name="connsiteY7" fmla="*/ 1619452 h 2561350"/>
              <a:gd name="connsiteX8" fmla="*/ 1951283 w 2053521"/>
              <a:gd name="connsiteY8" fmla="*/ 2180265 h 2561350"/>
              <a:gd name="connsiteX9" fmla="*/ 1222152 w 2053521"/>
              <a:gd name="connsiteY9" fmla="*/ 2167002 h 2561350"/>
              <a:gd name="connsiteX10" fmla="*/ 1242025 w 2053521"/>
              <a:gd name="connsiteY10" fmla="*/ 2275300 h 2561350"/>
              <a:gd name="connsiteX11" fmla="*/ 791969 w 2053521"/>
              <a:gd name="connsiteY11" fmla="*/ 2277680 h 2561350"/>
              <a:gd name="connsiteX12" fmla="*/ 821902 w 2053521"/>
              <a:gd name="connsiteY12" fmla="*/ 2167002 h 2561350"/>
              <a:gd name="connsiteX13" fmla="*/ 128977 w 2053521"/>
              <a:gd name="connsiteY13" fmla="*/ 2200159 h 2561350"/>
              <a:gd name="connsiteX14" fmla="*/ 0 w 2053521"/>
              <a:gd name="connsiteY14" fmla="*/ 1657531 h 2561350"/>
              <a:gd name="connsiteX15" fmla="*/ 257433 w 2053521"/>
              <a:gd name="connsiteY15" fmla="*/ 1557347 h 2561350"/>
              <a:gd name="connsiteX16" fmla="*/ 239483 w 2053521"/>
              <a:gd name="connsiteY16" fmla="*/ 1049619 h 2561350"/>
              <a:gd name="connsiteX17" fmla="*/ 29065 w 2053521"/>
              <a:gd name="connsiteY17" fmla="*/ 1005469 h 2561350"/>
              <a:gd name="connsiteX18" fmla="*/ 100444 w 2053521"/>
              <a:gd name="connsiteY18" fmla="*/ 369408 h 2561350"/>
              <a:gd name="connsiteX19" fmla="*/ 826873 w 2053521"/>
              <a:gd name="connsiteY19" fmla="*/ 389002 h 2561350"/>
              <a:gd name="connsiteX20" fmla="*/ 791969 w 2053521"/>
              <a:gd name="connsiteY20" fmla="*/ 283670 h 2561350"/>
              <a:gd name="connsiteX21" fmla="*/ 1027712 w 2053521"/>
              <a:gd name="connsiteY21" fmla="*/ 3 h 2561350"/>
              <a:gd name="connsiteX0" fmla="*/ 1027712 w 2053521"/>
              <a:gd name="connsiteY0" fmla="*/ 3 h 2561350"/>
              <a:gd name="connsiteX1" fmla="*/ 1242025 w 2053521"/>
              <a:gd name="connsiteY1" fmla="*/ 286050 h 2561350"/>
              <a:gd name="connsiteX2" fmla="*/ 1219889 w 2053521"/>
              <a:gd name="connsiteY2" fmla="*/ 389002 h 2561350"/>
              <a:gd name="connsiteX3" fmla="*/ 1967384 w 2053521"/>
              <a:gd name="connsiteY3" fmla="*/ 344364 h 2561350"/>
              <a:gd name="connsiteX4" fmla="*/ 2049225 w 2053521"/>
              <a:gd name="connsiteY4" fmla="*/ 926667 h 2561350"/>
              <a:gd name="connsiteX5" fmla="*/ 1862717 w 2053521"/>
              <a:gd name="connsiteY5" fmla="*/ 1056790 h 2561350"/>
              <a:gd name="connsiteX6" fmla="*/ 1824721 w 2053521"/>
              <a:gd name="connsiteY6" fmla="*/ 1531159 h 2561350"/>
              <a:gd name="connsiteX7" fmla="*/ 2042416 w 2053521"/>
              <a:gd name="connsiteY7" fmla="*/ 1619452 h 2561350"/>
              <a:gd name="connsiteX8" fmla="*/ 1951283 w 2053521"/>
              <a:gd name="connsiteY8" fmla="*/ 2180265 h 2561350"/>
              <a:gd name="connsiteX9" fmla="*/ 1222152 w 2053521"/>
              <a:gd name="connsiteY9" fmla="*/ 2167002 h 2561350"/>
              <a:gd name="connsiteX10" fmla="*/ 1242025 w 2053521"/>
              <a:gd name="connsiteY10" fmla="*/ 2275300 h 2561350"/>
              <a:gd name="connsiteX11" fmla="*/ 791969 w 2053521"/>
              <a:gd name="connsiteY11" fmla="*/ 2277680 h 2561350"/>
              <a:gd name="connsiteX12" fmla="*/ 821902 w 2053521"/>
              <a:gd name="connsiteY12" fmla="*/ 2167002 h 2561350"/>
              <a:gd name="connsiteX13" fmla="*/ 128977 w 2053521"/>
              <a:gd name="connsiteY13" fmla="*/ 2200159 h 2561350"/>
              <a:gd name="connsiteX14" fmla="*/ 0 w 2053521"/>
              <a:gd name="connsiteY14" fmla="*/ 1657531 h 2561350"/>
              <a:gd name="connsiteX15" fmla="*/ 257433 w 2053521"/>
              <a:gd name="connsiteY15" fmla="*/ 1557347 h 2561350"/>
              <a:gd name="connsiteX16" fmla="*/ 239483 w 2053521"/>
              <a:gd name="connsiteY16" fmla="*/ 1049619 h 2561350"/>
              <a:gd name="connsiteX17" fmla="*/ 29065 w 2053521"/>
              <a:gd name="connsiteY17" fmla="*/ 1005469 h 2561350"/>
              <a:gd name="connsiteX18" fmla="*/ 100444 w 2053521"/>
              <a:gd name="connsiteY18" fmla="*/ 369408 h 2561350"/>
              <a:gd name="connsiteX19" fmla="*/ 826873 w 2053521"/>
              <a:gd name="connsiteY19" fmla="*/ 389002 h 2561350"/>
              <a:gd name="connsiteX20" fmla="*/ 791969 w 2053521"/>
              <a:gd name="connsiteY20" fmla="*/ 283670 h 2561350"/>
              <a:gd name="connsiteX21" fmla="*/ 1027712 w 2053521"/>
              <a:gd name="connsiteY21" fmla="*/ 3 h 2561350"/>
              <a:gd name="connsiteX0" fmla="*/ 1027712 w 2053521"/>
              <a:gd name="connsiteY0" fmla="*/ 3 h 2561350"/>
              <a:gd name="connsiteX1" fmla="*/ 1242025 w 2053521"/>
              <a:gd name="connsiteY1" fmla="*/ 286050 h 2561350"/>
              <a:gd name="connsiteX2" fmla="*/ 1219889 w 2053521"/>
              <a:gd name="connsiteY2" fmla="*/ 389002 h 2561350"/>
              <a:gd name="connsiteX3" fmla="*/ 1967384 w 2053521"/>
              <a:gd name="connsiteY3" fmla="*/ 344364 h 2561350"/>
              <a:gd name="connsiteX4" fmla="*/ 2049225 w 2053521"/>
              <a:gd name="connsiteY4" fmla="*/ 926667 h 2561350"/>
              <a:gd name="connsiteX5" fmla="*/ 1862717 w 2053521"/>
              <a:gd name="connsiteY5" fmla="*/ 1056790 h 2561350"/>
              <a:gd name="connsiteX6" fmla="*/ 1824721 w 2053521"/>
              <a:gd name="connsiteY6" fmla="*/ 1531159 h 2561350"/>
              <a:gd name="connsiteX7" fmla="*/ 2042416 w 2053521"/>
              <a:gd name="connsiteY7" fmla="*/ 1619452 h 2561350"/>
              <a:gd name="connsiteX8" fmla="*/ 1951283 w 2053521"/>
              <a:gd name="connsiteY8" fmla="*/ 2180265 h 2561350"/>
              <a:gd name="connsiteX9" fmla="*/ 1222152 w 2053521"/>
              <a:gd name="connsiteY9" fmla="*/ 2167002 h 2561350"/>
              <a:gd name="connsiteX10" fmla="*/ 1242025 w 2053521"/>
              <a:gd name="connsiteY10" fmla="*/ 2275300 h 2561350"/>
              <a:gd name="connsiteX11" fmla="*/ 791969 w 2053521"/>
              <a:gd name="connsiteY11" fmla="*/ 2277680 h 2561350"/>
              <a:gd name="connsiteX12" fmla="*/ 821902 w 2053521"/>
              <a:gd name="connsiteY12" fmla="*/ 2167002 h 2561350"/>
              <a:gd name="connsiteX13" fmla="*/ 128977 w 2053521"/>
              <a:gd name="connsiteY13" fmla="*/ 2200159 h 2561350"/>
              <a:gd name="connsiteX14" fmla="*/ 0 w 2053521"/>
              <a:gd name="connsiteY14" fmla="*/ 1657531 h 2561350"/>
              <a:gd name="connsiteX15" fmla="*/ 257433 w 2053521"/>
              <a:gd name="connsiteY15" fmla="*/ 1557347 h 2561350"/>
              <a:gd name="connsiteX16" fmla="*/ 239483 w 2053521"/>
              <a:gd name="connsiteY16" fmla="*/ 1049619 h 2561350"/>
              <a:gd name="connsiteX17" fmla="*/ 29065 w 2053521"/>
              <a:gd name="connsiteY17" fmla="*/ 1005469 h 2561350"/>
              <a:gd name="connsiteX18" fmla="*/ 100444 w 2053521"/>
              <a:gd name="connsiteY18" fmla="*/ 369408 h 2561350"/>
              <a:gd name="connsiteX19" fmla="*/ 826873 w 2053521"/>
              <a:gd name="connsiteY19" fmla="*/ 389002 h 2561350"/>
              <a:gd name="connsiteX20" fmla="*/ 791969 w 2053521"/>
              <a:gd name="connsiteY20" fmla="*/ 283670 h 2561350"/>
              <a:gd name="connsiteX21" fmla="*/ 1027712 w 2053521"/>
              <a:gd name="connsiteY21" fmla="*/ 3 h 2561350"/>
              <a:gd name="connsiteX0" fmla="*/ 1027712 w 2053521"/>
              <a:gd name="connsiteY0" fmla="*/ 3 h 2561350"/>
              <a:gd name="connsiteX1" fmla="*/ 1242025 w 2053521"/>
              <a:gd name="connsiteY1" fmla="*/ 286050 h 2561350"/>
              <a:gd name="connsiteX2" fmla="*/ 1219889 w 2053521"/>
              <a:gd name="connsiteY2" fmla="*/ 389002 h 2561350"/>
              <a:gd name="connsiteX3" fmla="*/ 1967384 w 2053521"/>
              <a:gd name="connsiteY3" fmla="*/ 344364 h 2561350"/>
              <a:gd name="connsiteX4" fmla="*/ 2049225 w 2053521"/>
              <a:gd name="connsiteY4" fmla="*/ 926667 h 2561350"/>
              <a:gd name="connsiteX5" fmla="*/ 1862717 w 2053521"/>
              <a:gd name="connsiteY5" fmla="*/ 1056790 h 2561350"/>
              <a:gd name="connsiteX6" fmla="*/ 1824721 w 2053521"/>
              <a:gd name="connsiteY6" fmla="*/ 1531159 h 2561350"/>
              <a:gd name="connsiteX7" fmla="*/ 2042416 w 2053521"/>
              <a:gd name="connsiteY7" fmla="*/ 1619452 h 2561350"/>
              <a:gd name="connsiteX8" fmla="*/ 1951283 w 2053521"/>
              <a:gd name="connsiteY8" fmla="*/ 2180265 h 2561350"/>
              <a:gd name="connsiteX9" fmla="*/ 1222152 w 2053521"/>
              <a:gd name="connsiteY9" fmla="*/ 2167002 h 2561350"/>
              <a:gd name="connsiteX10" fmla="*/ 1242025 w 2053521"/>
              <a:gd name="connsiteY10" fmla="*/ 2275300 h 2561350"/>
              <a:gd name="connsiteX11" fmla="*/ 791969 w 2053521"/>
              <a:gd name="connsiteY11" fmla="*/ 2277680 h 2561350"/>
              <a:gd name="connsiteX12" fmla="*/ 821902 w 2053521"/>
              <a:gd name="connsiteY12" fmla="*/ 2167002 h 2561350"/>
              <a:gd name="connsiteX13" fmla="*/ 128977 w 2053521"/>
              <a:gd name="connsiteY13" fmla="*/ 2200159 h 2561350"/>
              <a:gd name="connsiteX14" fmla="*/ 0 w 2053521"/>
              <a:gd name="connsiteY14" fmla="*/ 1657531 h 2561350"/>
              <a:gd name="connsiteX15" fmla="*/ 257433 w 2053521"/>
              <a:gd name="connsiteY15" fmla="*/ 1557347 h 2561350"/>
              <a:gd name="connsiteX16" fmla="*/ 239483 w 2053521"/>
              <a:gd name="connsiteY16" fmla="*/ 1049619 h 2561350"/>
              <a:gd name="connsiteX17" fmla="*/ 29065 w 2053521"/>
              <a:gd name="connsiteY17" fmla="*/ 1005469 h 2561350"/>
              <a:gd name="connsiteX18" fmla="*/ 100444 w 2053521"/>
              <a:gd name="connsiteY18" fmla="*/ 369408 h 2561350"/>
              <a:gd name="connsiteX19" fmla="*/ 826873 w 2053521"/>
              <a:gd name="connsiteY19" fmla="*/ 389002 h 2561350"/>
              <a:gd name="connsiteX20" fmla="*/ 791969 w 2053521"/>
              <a:gd name="connsiteY20" fmla="*/ 283670 h 2561350"/>
              <a:gd name="connsiteX21" fmla="*/ 1027712 w 2053521"/>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4468 w 2040556"/>
              <a:gd name="connsiteY15" fmla="*/ 1557347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4468 w 2040556"/>
              <a:gd name="connsiteY15" fmla="*/ 1557347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4468 w 2040556"/>
              <a:gd name="connsiteY15" fmla="*/ 1557347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4468 w 2040556"/>
              <a:gd name="connsiteY15" fmla="*/ 1557347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61667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53025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29451 w 2040556"/>
              <a:gd name="connsiteY7" fmla="*/ 1619452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36129 w 2040556"/>
              <a:gd name="connsiteY7" fmla="*/ 1616113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36129 w 2040556"/>
              <a:gd name="connsiteY7" fmla="*/ 1616113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36129 w 2040556"/>
              <a:gd name="connsiteY7" fmla="*/ 1616113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56790 h 2561350"/>
              <a:gd name="connsiteX6" fmla="*/ 1811756 w 2040556"/>
              <a:gd name="connsiteY6" fmla="*/ 1531159 h 2561350"/>
              <a:gd name="connsiteX7" fmla="*/ 2036129 w 2040556"/>
              <a:gd name="connsiteY7" fmla="*/ 1616113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 name="connsiteX0" fmla="*/ 1014747 w 2040556"/>
              <a:gd name="connsiteY0" fmla="*/ 3 h 2561350"/>
              <a:gd name="connsiteX1" fmla="*/ 1229060 w 2040556"/>
              <a:gd name="connsiteY1" fmla="*/ 286050 h 2561350"/>
              <a:gd name="connsiteX2" fmla="*/ 1206924 w 2040556"/>
              <a:gd name="connsiteY2" fmla="*/ 389002 h 2561350"/>
              <a:gd name="connsiteX3" fmla="*/ 1954419 w 2040556"/>
              <a:gd name="connsiteY3" fmla="*/ 344364 h 2561350"/>
              <a:gd name="connsiteX4" fmla="*/ 2036260 w 2040556"/>
              <a:gd name="connsiteY4" fmla="*/ 926667 h 2561350"/>
              <a:gd name="connsiteX5" fmla="*/ 1849752 w 2040556"/>
              <a:gd name="connsiteY5" fmla="*/ 1060129 h 2561350"/>
              <a:gd name="connsiteX6" fmla="*/ 1811756 w 2040556"/>
              <a:gd name="connsiteY6" fmla="*/ 1531159 h 2561350"/>
              <a:gd name="connsiteX7" fmla="*/ 2036129 w 2040556"/>
              <a:gd name="connsiteY7" fmla="*/ 1616113 h 2561350"/>
              <a:gd name="connsiteX8" fmla="*/ 1938318 w 2040556"/>
              <a:gd name="connsiteY8" fmla="*/ 2180265 h 2561350"/>
              <a:gd name="connsiteX9" fmla="*/ 1209187 w 2040556"/>
              <a:gd name="connsiteY9" fmla="*/ 2167002 h 2561350"/>
              <a:gd name="connsiteX10" fmla="*/ 1229060 w 2040556"/>
              <a:gd name="connsiteY10" fmla="*/ 2275300 h 2561350"/>
              <a:gd name="connsiteX11" fmla="*/ 779004 w 2040556"/>
              <a:gd name="connsiteY11" fmla="*/ 2277680 h 2561350"/>
              <a:gd name="connsiteX12" fmla="*/ 808937 w 2040556"/>
              <a:gd name="connsiteY12" fmla="*/ 2167002 h 2561350"/>
              <a:gd name="connsiteX13" fmla="*/ 116012 w 2040556"/>
              <a:gd name="connsiteY13" fmla="*/ 2200159 h 2561350"/>
              <a:gd name="connsiteX14" fmla="*/ 0 w 2040556"/>
              <a:gd name="connsiteY14" fmla="*/ 1657530 h 2561350"/>
              <a:gd name="connsiteX15" fmla="*/ 248790 w 2040556"/>
              <a:gd name="connsiteY15" fmla="*/ 1539671 h 2561350"/>
              <a:gd name="connsiteX16" fmla="*/ 226518 w 2040556"/>
              <a:gd name="connsiteY16" fmla="*/ 1049619 h 2561350"/>
              <a:gd name="connsiteX17" fmla="*/ 16100 w 2040556"/>
              <a:gd name="connsiteY17" fmla="*/ 1005469 h 2561350"/>
              <a:gd name="connsiteX18" fmla="*/ 87479 w 2040556"/>
              <a:gd name="connsiteY18" fmla="*/ 369408 h 2561350"/>
              <a:gd name="connsiteX19" fmla="*/ 813908 w 2040556"/>
              <a:gd name="connsiteY19" fmla="*/ 389002 h 2561350"/>
              <a:gd name="connsiteX20" fmla="*/ 779004 w 2040556"/>
              <a:gd name="connsiteY20" fmla="*/ 283670 h 2561350"/>
              <a:gd name="connsiteX21" fmla="*/ 1014747 w 2040556"/>
              <a:gd name="connsiteY21" fmla="*/ 3 h 256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40556" h="2561350">
                <a:moveTo>
                  <a:pt x="1014747" y="3"/>
                </a:moveTo>
                <a:cubicBezTo>
                  <a:pt x="1183816" y="-691"/>
                  <a:pt x="1351799" y="120921"/>
                  <a:pt x="1229060" y="286050"/>
                </a:cubicBezTo>
                <a:cubicBezTo>
                  <a:pt x="1212950" y="315682"/>
                  <a:pt x="1201168" y="348101"/>
                  <a:pt x="1206924" y="389002"/>
                </a:cubicBezTo>
                <a:cubicBezTo>
                  <a:pt x="1211992" y="528261"/>
                  <a:pt x="1716654" y="452477"/>
                  <a:pt x="1954419" y="344364"/>
                </a:cubicBezTo>
                <a:cubicBezTo>
                  <a:pt x="1970498" y="474789"/>
                  <a:pt x="2061145" y="783619"/>
                  <a:pt x="2036260" y="926667"/>
                </a:cubicBezTo>
                <a:cubicBezTo>
                  <a:pt x="2027166" y="1024060"/>
                  <a:pt x="1970476" y="1153289"/>
                  <a:pt x="1849752" y="1060129"/>
                </a:cubicBezTo>
                <a:cubicBezTo>
                  <a:pt x="1475468" y="853624"/>
                  <a:pt x="1487545" y="1649324"/>
                  <a:pt x="1811756" y="1531159"/>
                </a:cubicBezTo>
                <a:cubicBezTo>
                  <a:pt x="1923754" y="1469515"/>
                  <a:pt x="1987209" y="1400411"/>
                  <a:pt x="2036129" y="1616113"/>
                </a:cubicBezTo>
                <a:cubicBezTo>
                  <a:pt x="2051136" y="1730790"/>
                  <a:pt x="1956393" y="2051666"/>
                  <a:pt x="1938318" y="2180265"/>
                </a:cubicBezTo>
                <a:cubicBezTo>
                  <a:pt x="1741694" y="2153739"/>
                  <a:pt x="1359392" y="2007849"/>
                  <a:pt x="1209187" y="2167002"/>
                </a:cubicBezTo>
                <a:cubicBezTo>
                  <a:pt x="1195706" y="2193452"/>
                  <a:pt x="1198508" y="2230274"/>
                  <a:pt x="1229060" y="2275300"/>
                </a:cubicBezTo>
                <a:cubicBezTo>
                  <a:pt x="1469566" y="2660267"/>
                  <a:pt x="567071" y="2652331"/>
                  <a:pt x="779004" y="2277680"/>
                </a:cubicBezTo>
                <a:cubicBezTo>
                  <a:pt x="817979" y="2223379"/>
                  <a:pt x="825787" y="2190096"/>
                  <a:pt x="808937" y="2167002"/>
                </a:cubicBezTo>
                <a:cubicBezTo>
                  <a:pt x="706169" y="2021111"/>
                  <a:pt x="364670" y="2147108"/>
                  <a:pt x="116012" y="2200159"/>
                </a:cubicBezTo>
                <a:cubicBezTo>
                  <a:pt x="57942" y="2073996"/>
                  <a:pt x="976" y="1794778"/>
                  <a:pt x="0" y="1657530"/>
                </a:cubicBezTo>
                <a:cubicBezTo>
                  <a:pt x="23569" y="1399547"/>
                  <a:pt x="142648" y="1475748"/>
                  <a:pt x="248790" y="1539671"/>
                </a:cubicBezTo>
                <a:cubicBezTo>
                  <a:pt x="563771" y="1555589"/>
                  <a:pt x="485163" y="925406"/>
                  <a:pt x="226518" y="1049619"/>
                </a:cubicBezTo>
                <a:cubicBezTo>
                  <a:pt x="150003" y="1086365"/>
                  <a:pt x="56561" y="1164379"/>
                  <a:pt x="16100" y="1005469"/>
                </a:cubicBezTo>
                <a:cubicBezTo>
                  <a:pt x="-32993" y="864734"/>
                  <a:pt x="47286" y="478570"/>
                  <a:pt x="87479" y="369408"/>
                </a:cubicBezTo>
                <a:cubicBezTo>
                  <a:pt x="483685" y="502036"/>
                  <a:pt x="775797" y="488473"/>
                  <a:pt x="813908" y="389002"/>
                </a:cubicBezTo>
                <a:cubicBezTo>
                  <a:pt x="824229" y="365427"/>
                  <a:pt x="814657" y="333342"/>
                  <a:pt x="779004" y="283670"/>
                </a:cubicBezTo>
                <a:cubicBezTo>
                  <a:pt x="673038" y="96344"/>
                  <a:pt x="845678" y="698"/>
                  <a:pt x="1014747" y="3"/>
                </a:cubicBezTo>
                <a:close/>
              </a:path>
            </a:pathLst>
          </a:custGeom>
          <a:gradFill flip="none" rotWithShape="1">
            <a:gsLst>
              <a:gs pos="100000">
                <a:schemeClr val="accent2">
                  <a:lumMod val="75000"/>
                </a:schemeClr>
              </a:gs>
              <a:gs pos="0">
                <a:schemeClr val="accent2"/>
              </a:gs>
            </a:gsLst>
            <a:lin ang="0" scaled="0"/>
            <a:tileRect/>
          </a:gradFill>
          <a:ln>
            <a:noFill/>
          </a:ln>
          <a:effectLst/>
          <a:scene3d>
            <a:camera prst="orthographicFront"/>
            <a:lightRig rig="threePt" dir="t"/>
          </a:scene3d>
          <a:sp3d prstMaterial="dkEdge">
            <a:bevelT w="508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
            <a:extLst>
              <a:ext uri="{FF2B5EF4-FFF2-40B4-BE49-F238E27FC236}">
                <a16:creationId xmlns:a16="http://schemas.microsoft.com/office/drawing/2014/main" id="{20B57C30-4C9A-8F3E-0176-7F992210DDFC}"/>
              </a:ext>
            </a:extLst>
          </p:cNvPr>
          <p:cNvSpPr/>
          <p:nvPr/>
        </p:nvSpPr>
        <p:spPr>
          <a:xfrm flipV="1">
            <a:off x="8389566" y="17391401"/>
            <a:ext cx="1289749" cy="1596227"/>
          </a:xfrm>
          <a:custGeom>
            <a:avLst/>
            <a:gdLst>
              <a:gd name="connsiteX0" fmla="*/ 872209 w 1795780"/>
              <a:gd name="connsiteY0" fmla="*/ 3 h 2561350"/>
              <a:gd name="connsiteX1" fmla="*/ 1086522 w 1795780"/>
              <a:gd name="connsiteY1" fmla="*/ 286050 h 2561350"/>
              <a:gd name="connsiteX2" fmla="*/ 1064386 w 1795780"/>
              <a:gd name="connsiteY2" fmla="*/ 389002 h 2561350"/>
              <a:gd name="connsiteX3" fmla="*/ 1795780 w 1795780"/>
              <a:gd name="connsiteY3" fmla="*/ 389002 h 2561350"/>
              <a:gd name="connsiteX4" fmla="*/ 1795780 w 1795780"/>
              <a:gd name="connsiteY4" fmla="*/ 1063389 h 2561350"/>
              <a:gd name="connsiteX5" fmla="*/ 1706462 w 1795780"/>
              <a:gd name="connsiteY5" fmla="*/ 1037347 h 2561350"/>
              <a:gd name="connsiteX6" fmla="*/ 1704082 w 1795780"/>
              <a:gd name="connsiteY6" fmla="*/ 1487403 h 2561350"/>
              <a:gd name="connsiteX7" fmla="*/ 1795780 w 1795780"/>
              <a:gd name="connsiteY7" fmla="*/ 1449629 h 2561350"/>
              <a:gd name="connsiteX8" fmla="*/ 1795780 w 1795780"/>
              <a:gd name="connsiteY8" fmla="*/ 2167002 h 2561350"/>
              <a:gd name="connsiteX9" fmla="*/ 1066649 w 1795780"/>
              <a:gd name="connsiteY9" fmla="*/ 2167002 h 2561350"/>
              <a:gd name="connsiteX10" fmla="*/ 1086522 w 1795780"/>
              <a:gd name="connsiteY10" fmla="*/ 2275300 h 2561350"/>
              <a:gd name="connsiteX11" fmla="*/ 636466 w 1795780"/>
              <a:gd name="connsiteY11" fmla="*/ 2277680 h 2561350"/>
              <a:gd name="connsiteX12" fmla="*/ 666399 w 1795780"/>
              <a:gd name="connsiteY12" fmla="*/ 2167002 h 2561350"/>
              <a:gd name="connsiteX13" fmla="*/ 0 w 1795780"/>
              <a:gd name="connsiteY13" fmla="*/ 2167002 h 2561350"/>
              <a:gd name="connsiteX14" fmla="*/ 0 w 1795780"/>
              <a:gd name="connsiteY14" fmla="*/ 1458174 h 2561350"/>
              <a:gd name="connsiteX15" fmla="*/ 94999 w 1795780"/>
              <a:gd name="connsiteY15" fmla="*/ 1495354 h 2561350"/>
              <a:gd name="connsiteX16" fmla="*/ 92619 w 1795780"/>
              <a:gd name="connsiteY16" fmla="*/ 1045298 h 2561350"/>
              <a:gd name="connsiteX17" fmla="*/ 0 w 1795780"/>
              <a:gd name="connsiteY17" fmla="*/ 1071146 h 2561350"/>
              <a:gd name="connsiteX18" fmla="*/ 0 w 1795780"/>
              <a:gd name="connsiteY18" fmla="*/ 389002 h 2561350"/>
              <a:gd name="connsiteX19" fmla="*/ 671370 w 1795780"/>
              <a:gd name="connsiteY19" fmla="*/ 389002 h 2561350"/>
              <a:gd name="connsiteX20" fmla="*/ 636466 w 1795780"/>
              <a:gd name="connsiteY20" fmla="*/ 283670 h 2561350"/>
              <a:gd name="connsiteX21" fmla="*/ 872209 w 1795780"/>
              <a:gd name="connsiteY21" fmla="*/ 3 h 2561350"/>
              <a:gd name="connsiteX0" fmla="*/ 872209 w 1795780"/>
              <a:gd name="connsiteY0" fmla="*/ 3 h 2561350"/>
              <a:gd name="connsiteX1" fmla="*/ 1086522 w 1795780"/>
              <a:gd name="connsiteY1" fmla="*/ 286050 h 2561350"/>
              <a:gd name="connsiteX2" fmla="*/ 1064386 w 1795780"/>
              <a:gd name="connsiteY2" fmla="*/ 389002 h 2561350"/>
              <a:gd name="connsiteX3" fmla="*/ 1795780 w 1795780"/>
              <a:gd name="connsiteY3" fmla="*/ 389002 h 2561350"/>
              <a:gd name="connsiteX4" fmla="*/ 1795780 w 1795780"/>
              <a:gd name="connsiteY4" fmla="*/ 1063389 h 2561350"/>
              <a:gd name="connsiteX5" fmla="*/ 1706462 w 1795780"/>
              <a:gd name="connsiteY5" fmla="*/ 1037347 h 2561350"/>
              <a:gd name="connsiteX6" fmla="*/ 1704082 w 1795780"/>
              <a:gd name="connsiteY6" fmla="*/ 1487403 h 2561350"/>
              <a:gd name="connsiteX7" fmla="*/ 1795780 w 1795780"/>
              <a:gd name="connsiteY7" fmla="*/ 1449629 h 2561350"/>
              <a:gd name="connsiteX8" fmla="*/ 1795780 w 1795780"/>
              <a:gd name="connsiteY8" fmla="*/ 2167002 h 2561350"/>
              <a:gd name="connsiteX9" fmla="*/ 1066649 w 1795780"/>
              <a:gd name="connsiteY9" fmla="*/ 2167002 h 2561350"/>
              <a:gd name="connsiteX10" fmla="*/ 1086522 w 1795780"/>
              <a:gd name="connsiteY10" fmla="*/ 2275300 h 2561350"/>
              <a:gd name="connsiteX11" fmla="*/ 636466 w 1795780"/>
              <a:gd name="connsiteY11" fmla="*/ 2277680 h 2561350"/>
              <a:gd name="connsiteX12" fmla="*/ 666399 w 1795780"/>
              <a:gd name="connsiteY12" fmla="*/ 2167002 h 2561350"/>
              <a:gd name="connsiteX13" fmla="*/ 0 w 1795780"/>
              <a:gd name="connsiteY13" fmla="*/ 2167002 h 2561350"/>
              <a:gd name="connsiteX14" fmla="*/ 0 w 1795780"/>
              <a:gd name="connsiteY14" fmla="*/ 1458174 h 2561350"/>
              <a:gd name="connsiteX15" fmla="*/ 94999 w 1795780"/>
              <a:gd name="connsiteY15" fmla="*/ 1495354 h 2561350"/>
              <a:gd name="connsiteX16" fmla="*/ 92619 w 1795780"/>
              <a:gd name="connsiteY16" fmla="*/ 1045298 h 2561350"/>
              <a:gd name="connsiteX17" fmla="*/ 0 w 1795780"/>
              <a:gd name="connsiteY17" fmla="*/ 1071146 h 2561350"/>
              <a:gd name="connsiteX18" fmla="*/ 0 w 1795780"/>
              <a:gd name="connsiteY18" fmla="*/ 389002 h 2561350"/>
              <a:gd name="connsiteX19" fmla="*/ 671370 w 1795780"/>
              <a:gd name="connsiteY19" fmla="*/ 389002 h 2561350"/>
              <a:gd name="connsiteX20" fmla="*/ 636466 w 1795780"/>
              <a:gd name="connsiteY20" fmla="*/ 283670 h 2561350"/>
              <a:gd name="connsiteX21" fmla="*/ 872209 w 1795780"/>
              <a:gd name="connsiteY21" fmla="*/ 3 h 2561350"/>
              <a:gd name="connsiteX0" fmla="*/ 918629 w 1842200"/>
              <a:gd name="connsiteY0" fmla="*/ 3 h 2561350"/>
              <a:gd name="connsiteX1" fmla="*/ 1132942 w 1842200"/>
              <a:gd name="connsiteY1" fmla="*/ 286050 h 2561350"/>
              <a:gd name="connsiteX2" fmla="*/ 1110806 w 1842200"/>
              <a:gd name="connsiteY2" fmla="*/ 389002 h 2561350"/>
              <a:gd name="connsiteX3" fmla="*/ 1842200 w 1842200"/>
              <a:gd name="connsiteY3" fmla="*/ 389002 h 2561350"/>
              <a:gd name="connsiteX4" fmla="*/ 1842200 w 1842200"/>
              <a:gd name="connsiteY4" fmla="*/ 1063389 h 2561350"/>
              <a:gd name="connsiteX5" fmla="*/ 1752882 w 1842200"/>
              <a:gd name="connsiteY5" fmla="*/ 1037347 h 2561350"/>
              <a:gd name="connsiteX6" fmla="*/ 1750502 w 1842200"/>
              <a:gd name="connsiteY6" fmla="*/ 1487403 h 2561350"/>
              <a:gd name="connsiteX7" fmla="*/ 1842200 w 1842200"/>
              <a:gd name="connsiteY7" fmla="*/ 1449629 h 2561350"/>
              <a:gd name="connsiteX8" fmla="*/ 1842200 w 1842200"/>
              <a:gd name="connsiteY8" fmla="*/ 2167002 h 2561350"/>
              <a:gd name="connsiteX9" fmla="*/ 1113069 w 1842200"/>
              <a:gd name="connsiteY9" fmla="*/ 2167002 h 2561350"/>
              <a:gd name="connsiteX10" fmla="*/ 1132942 w 1842200"/>
              <a:gd name="connsiteY10" fmla="*/ 2275300 h 2561350"/>
              <a:gd name="connsiteX11" fmla="*/ 682886 w 1842200"/>
              <a:gd name="connsiteY11" fmla="*/ 2277680 h 2561350"/>
              <a:gd name="connsiteX12" fmla="*/ 712819 w 1842200"/>
              <a:gd name="connsiteY12" fmla="*/ 2167002 h 2561350"/>
              <a:gd name="connsiteX13" fmla="*/ 46420 w 1842200"/>
              <a:gd name="connsiteY13" fmla="*/ 2167002 h 2561350"/>
              <a:gd name="connsiteX14" fmla="*/ 46420 w 1842200"/>
              <a:gd name="connsiteY14" fmla="*/ 1458174 h 2561350"/>
              <a:gd name="connsiteX15" fmla="*/ 141419 w 1842200"/>
              <a:gd name="connsiteY15" fmla="*/ 1495354 h 2561350"/>
              <a:gd name="connsiteX16" fmla="*/ 139039 w 1842200"/>
              <a:gd name="connsiteY16" fmla="*/ 1045298 h 2561350"/>
              <a:gd name="connsiteX17" fmla="*/ 46420 w 1842200"/>
              <a:gd name="connsiteY17" fmla="*/ 1071146 h 2561350"/>
              <a:gd name="connsiteX18" fmla="*/ 0 w 1842200"/>
              <a:gd name="connsiteY18" fmla="*/ 382371 h 2561350"/>
              <a:gd name="connsiteX19" fmla="*/ 717790 w 1842200"/>
              <a:gd name="connsiteY19" fmla="*/ 389002 h 2561350"/>
              <a:gd name="connsiteX20" fmla="*/ 682886 w 1842200"/>
              <a:gd name="connsiteY20" fmla="*/ 283670 h 2561350"/>
              <a:gd name="connsiteX21" fmla="*/ 918629 w 1842200"/>
              <a:gd name="connsiteY21" fmla="*/ 3 h 2561350"/>
              <a:gd name="connsiteX0" fmla="*/ 918629 w 1842200"/>
              <a:gd name="connsiteY0" fmla="*/ 3 h 2561350"/>
              <a:gd name="connsiteX1" fmla="*/ 1132942 w 1842200"/>
              <a:gd name="connsiteY1" fmla="*/ 286050 h 2561350"/>
              <a:gd name="connsiteX2" fmla="*/ 1110806 w 1842200"/>
              <a:gd name="connsiteY2" fmla="*/ 389002 h 2561350"/>
              <a:gd name="connsiteX3" fmla="*/ 1842200 w 1842200"/>
              <a:gd name="connsiteY3" fmla="*/ 389002 h 2561350"/>
              <a:gd name="connsiteX4" fmla="*/ 1842200 w 1842200"/>
              <a:gd name="connsiteY4" fmla="*/ 1063389 h 2561350"/>
              <a:gd name="connsiteX5" fmla="*/ 1752882 w 1842200"/>
              <a:gd name="connsiteY5" fmla="*/ 1037347 h 2561350"/>
              <a:gd name="connsiteX6" fmla="*/ 1750502 w 1842200"/>
              <a:gd name="connsiteY6" fmla="*/ 1487403 h 2561350"/>
              <a:gd name="connsiteX7" fmla="*/ 1842200 w 1842200"/>
              <a:gd name="connsiteY7" fmla="*/ 1449629 h 2561350"/>
              <a:gd name="connsiteX8" fmla="*/ 1842200 w 1842200"/>
              <a:gd name="connsiteY8" fmla="*/ 2167002 h 2561350"/>
              <a:gd name="connsiteX9" fmla="*/ 1113069 w 1842200"/>
              <a:gd name="connsiteY9" fmla="*/ 2167002 h 2561350"/>
              <a:gd name="connsiteX10" fmla="*/ 1132942 w 1842200"/>
              <a:gd name="connsiteY10" fmla="*/ 2275300 h 2561350"/>
              <a:gd name="connsiteX11" fmla="*/ 682886 w 1842200"/>
              <a:gd name="connsiteY11" fmla="*/ 2277680 h 2561350"/>
              <a:gd name="connsiteX12" fmla="*/ 712819 w 1842200"/>
              <a:gd name="connsiteY12" fmla="*/ 2167002 h 2561350"/>
              <a:gd name="connsiteX13" fmla="*/ 46420 w 1842200"/>
              <a:gd name="connsiteY13" fmla="*/ 2167002 h 2561350"/>
              <a:gd name="connsiteX14" fmla="*/ 46420 w 1842200"/>
              <a:gd name="connsiteY14" fmla="*/ 1458174 h 2561350"/>
              <a:gd name="connsiteX15" fmla="*/ 141419 w 1842200"/>
              <a:gd name="connsiteY15" fmla="*/ 1495354 h 2561350"/>
              <a:gd name="connsiteX16" fmla="*/ 139039 w 1842200"/>
              <a:gd name="connsiteY16" fmla="*/ 1045298 h 2561350"/>
              <a:gd name="connsiteX17" fmla="*/ 46420 w 1842200"/>
              <a:gd name="connsiteY17" fmla="*/ 1071146 h 2561350"/>
              <a:gd name="connsiteX18" fmla="*/ 0 w 1842200"/>
              <a:gd name="connsiteY18" fmla="*/ 382371 h 2561350"/>
              <a:gd name="connsiteX19" fmla="*/ 717790 w 1842200"/>
              <a:gd name="connsiteY19" fmla="*/ 389002 h 2561350"/>
              <a:gd name="connsiteX20" fmla="*/ 682886 w 1842200"/>
              <a:gd name="connsiteY20" fmla="*/ 283670 h 2561350"/>
              <a:gd name="connsiteX21" fmla="*/ 918629 w 1842200"/>
              <a:gd name="connsiteY21" fmla="*/ 3 h 2561350"/>
              <a:gd name="connsiteX0" fmla="*/ 918629 w 1842200"/>
              <a:gd name="connsiteY0" fmla="*/ 3 h 2561350"/>
              <a:gd name="connsiteX1" fmla="*/ 1132942 w 1842200"/>
              <a:gd name="connsiteY1" fmla="*/ 286050 h 2561350"/>
              <a:gd name="connsiteX2" fmla="*/ 1110806 w 1842200"/>
              <a:gd name="connsiteY2" fmla="*/ 389002 h 2561350"/>
              <a:gd name="connsiteX3" fmla="*/ 1842200 w 1842200"/>
              <a:gd name="connsiteY3" fmla="*/ 389002 h 2561350"/>
              <a:gd name="connsiteX4" fmla="*/ 1842200 w 1842200"/>
              <a:gd name="connsiteY4" fmla="*/ 1063389 h 2561350"/>
              <a:gd name="connsiteX5" fmla="*/ 1752882 w 1842200"/>
              <a:gd name="connsiteY5" fmla="*/ 1037347 h 2561350"/>
              <a:gd name="connsiteX6" fmla="*/ 1750502 w 1842200"/>
              <a:gd name="connsiteY6" fmla="*/ 1487403 h 2561350"/>
              <a:gd name="connsiteX7" fmla="*/ 1842200 w 1842200"/>
              <a:gd name="connsiteY7" fmla="*/ 1449629 h 2561350"/>
              <a:gd name="connsiteX8" fmla="*/ 1842200 w 1842200"/>
              <a:gd name="connsiteY8" fmla="*/ 2167002 h 2561350"/>
              <a:gd name="connsiteX9" fmla="*/ 1113069 w 1842200"/>
              <a:gd name="connsiteY9" fmla="*/ 2167002 h 2561350"/>
              <a:gd name="connsiteX10" fmla="*/ 1132942 w 1842200"/>
              <a:gd name="connsiteY10" fmla="*/ 2275300 h 2561350"/>
              <a:gd name="connsiteX11" fmla="*/ 682886 w 1842200"/>
              <a:gd name="connsiteY11" fmla="*/ 2277680 h 2561350"/>
              <a:gd name="connsiteX12" fmla="*/ 712819 w 1842200"/>
              <a:gd name="connsiteY12" fmla="*/ 2167002 h 2561350"/>
              <a:gd name="connsiteX13" fmla="*/ 46420 w 1842200"/>
              <a:gd name="connsiteY13" fmla="*/ 2167002 h 2561350"/>
              <a:gd name="connsiteX14" fmla="*/ 46420 w 1842200"/>
              <a:gd name="connsiteY14" fmla="*/ 1458174 h 2561350"/>
              <a:gd name="connsiteX15" fmla="*/ 141419 w 1842200"/>
              <a:gd name="connsiteY15" fmla="*/ 1495354 h 2561350"/>
              <a:gd name="connsiteX16" fmla="*/ 139039 w 1842200"/>
              <a:gd name="connsiteY16" fmla="*/ 1045298 h 2561350"/>
              <a:gd name="connsiteX17" fmla="*/ 46420 w 1842200"/>
              <a:gd name="connsiteY17" fmla="*/ 1071146 h 2561350"/>
              <a:gd name="connsiteX18" fmla="*/ 0 w 1842200"/>
              <a:gd name="connsiteY18" fmla="*/ 382371 h 2561350"/>
              <a:gd name="connsiteX19" fmla="*/ 717790 w 1842200"/>
              <a:gd name="connsiteY19" fmla="*/ 389002 h 2561350"/>
              <a:gd name="connsiteX20" fmla="*/ 682886 w 1842200"/>
              <a:gd name="connsiteY20" fmla="*/ 283670 h 2561350"/>
              <a:gd name="connsiteX21" fmla="*/ 918629 w 1842200"/>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862094"/>
              <a:gd name="connsiteY0" fmla="*/ 3 h 2561350"/>
              <a:gd name="connsiteX1" fmla="*/ 1132942 w 1862094"/>
              <a:gd name="connsiteY1" fmla="*/ 286050 h 2561350"/>
              <a:gd name="connsiteX2" fmla="*/ 1110806 w 1862094"/>
              <a:gd name="connsiteY2" fmla="*/ 389002 h 2561350"/>
              <a:gd name="connsiteX3" fmla="*/ 1862094 w 1862094"/>
              <a:gd name="connsiteY3" fmla="*/ 369108 h 2561350"/>
              <a:gd name="connsiteX4" fmla="*/ 1842200 w 1862094"/>
              <a:gd name="connsiteY4" fmla="*/ 1063389 h 2561350"/>
              <a:gd name="connsiteX5" fmla="*/ 1752882 w 1862094"/>
              <a:gd name="connsiteY5" fmla="*/ 1037347 h 2561350"/>
              <a:gd name="connsiteX6" fmla="*/ 1750502 w 1862094"/>
              <a:gd name="connsiteY6" fmla="*/ 1487403 h 2561350"/>
              <a:gd name="connsiteX7" fmla="*/ 1842200 w 1862094"/>
              <a:gd name="connsiteY7" fmla="*/ 1449629 h 2561350"/>
              <a:gd name="connsiteX8" fmla="*/ 1842200 w 1862094"/>
              <a:gd name="connsiteY8" fmla="*/ 2167002 h 2561350"/>
              <a:gd name="connsiteX9" fmla="*/ 1113069 w 1862094"/>
              <a:gd name="connsiteY9" fmla="*/ 2167002 h 2561350"/>
              <a:gd name="connsiteX10" fmla="*/ 1132942 w 1862094"/>
              <a:gd name="connsiteY10" fmla="*/ 2275300 h 2561350"/>
              <a:gd name="connsiteX11" fmla="*/ 682886 w 1862094"/>
              <a:gd name="connsiteY11" fmla="*/ 2277680 h 2561350"/>
              <a:gd name="connsiteX12" fmla="*/ 712819 w 1862094"/>
              <a:gd name="connsiteY12" fmla="*/ 2167002 h 2561350"/>
              <a:gd name="connsiteX13" fmla="*/ 46420 w 1862094"/>
              <a:gd name="connsiteY13" fmla="*/ 2167002 h 2561350"/>
              <a:gd name="connsiteX14" fmla="*/ 46420 w 1862094"/>
              <a:gd name="connsiteY14" fmla="*/ 1458174 h 2561350"/>
              <a:gd name="connsiteX15" fmla="*/ 141419 w 1862094"/>
              <a:gd name="connsiteY15" fmla="*/ 1495354 h 2561350"/>
              <a:gd name="connsiteX16" fmla="*/ 139039 w 1862094"/>
              <a:gd name="connsiteY16" fmla="*/ 1045298 h 2561350"/>
              <a:gd name="connsiteX17" fmla="*/ 46420 w 1862094"/>
              <a:gd name="connsiteY17" fmla="*/ 1071146 h 2561350"/>
              <a:gd name="connsiteX18" fmla="*/ 0 w 1862094"/>
              <a:gd name="connsiteY18" fmla="*/ 382371 h 2561350"/>
              <a:gd name="connsiteX19" fmla="*/ 717790 w 1862094"/>
              <a:gd name="connsiteY19" fmla="*/ 389002 h 2561350"/>
              <a:gd name="connsiteX20" fmla="*/ 682886 w 1862094"/>
              <a:gd name="connsiteY20" fmla="*/ 283670 h 2561350"/>
              <a:gd name="connsiteX21" fmla="*/ 918629 w 1862094"/>
              <a:gd name="connsiteY21" fmla="*/ 3 h 2561350"/>
              <a:gd name="connsiteX0" fmla="*/ 918629 w 1949187"/>
              <a:gd name="connsiteY0" fmla="*/ 3 h 2561350"/>
              <a:gd name="connsiteX1" fmla="*/ 1132942 w 1949187"/>
              <a:gd name="connsiteY1" fmla="*/ 286050 h 2561350"/>
              <a:gd name="connsiteX2" fmla="*/ 1110806 w 1949187"/>
              <a:gd name="connsiteY2" fmla="*/ 389002 h 2561350"/>
              <a:gd name="connsiteX3" fmla="*/ 1862094 w 1949187"/>
              <a:gd name="connsiteY3" fmla="*/ 369108 h 2561350"/>
              <a:gd name="connsiteX4" fmla="*/ 1842200 w 1949187"/>
              <a:gd name="connsiteY4" fmla="*/ 1063389 h 2561350"/>
              <a:gd name="connsiteX5" fmla="*/ 1752882 w 1949187"/>
              <a:gd name="connsiteY5" fmla="*/ 1037347 h 2561350"/>
              <a:gd name="connsiteX6" fmla="*/ 1750502 w 1949187"/>
              <a:gd name="connsiteY6" fmla="*/ 1487403 h 2561350"/>
              <a:gd name="connsiteX7" fmla="*/ 1842200 w 1949187"/>
              <a:gd name="connsiteY7" fmla="*/ 1449629 h 2561350"/>
              <a:gd name="connsiteX8" fmla="*/ 1842200 w 1949187"/>
              <a:gd name="connsiteY8" fmla="*/ 2167002 h 2561350"/>
              <a:gd name="connsiteX9" fmla="*/ 1113069 w 1949187"/>
              <a:gd name="connsiteY9" fmla="*/ 2167002 h 2561350"/>
              <a:gd name="connsiteX10" fmla="*/ 1132942 w 1949187"/>
              <a:gd name="connsiteY10" fmla="*/ 2275300 h 2561350"/>
              <a:gd name="connsiteX11" fmla="*/ 682886 w 1949187"/>
              <a:gd name="connsiteY11" fmla="*/ 2277680 h 2561350"/>
              <a:gd name="connsiteX12" fmla="*/ 712819 w 1949187"/>
              <a:gd name="connsiteY12" fmla="*/ 2167002 h 2561350"/>
              <a:gd name="connsiteX13" fmla="*/ 46420 w 1949187"/>
              <a:gd name="connsiteY13" fmla="*/ 2167002 h 2561350"/>
              <a:gd name="connsiteX14" fmla="*/ 46420 w 1949187"/>
              <a:gd name="connsiteY14" fmla="*/ 1458174 h 2561350"/>
              <a:gd name="connsiteX15" fmla="*/ 141419 w 1949187"/>
              <a:gd name="connsiteY15" fmla="*/ 1495354 h 2561350"/>
              <a:gd name="connsiteX16" fmla="*/ 139039 w 1949187"/>
              <a:gd name="connsiteY16" fmla="*/ 1045298 h 2561350"/>
              <a:gd name="connsiteX17" fmla="*/ 46420 w 1949187"/>
              <a:gd name="connsiteY17" fmla="*/ 1071146 h 2561350"/>
              <a:gd name="connsiteX18" fmla="*/ 0 w 1949187"/>
              <a:gd name="connsiteY18" fmla="*/ 382371 h 2561350"/>
              <a:gd name="connsiteX19" fmla="*/ 717790 w 1949187"/>
              <a:gd name="connsiteY19" fmla="*/ 389002 h 2561350"/>
              <a:gd name="connsiteX20" fmla="*/ 682886 w 1949187"/>
              <a:gd name="connsiteY20" fmla="*/ 283670 h 2561350"/>
              <a:gd name="connsiteX21" fmla="*/ 918629 w 1949187"/>
              <a:gd name="connsiteY21" fmla="*/ 3 h 2561350"/>
              <a:gd name="connsiteX0" fmla="*/ 918629 w 1966660"/>
              <a:gd name="connsiteY0" fmla="*/ 3 h 2561350"/>
              <a:gd name="connsiteX1" fmla="*/ 1132942 w 1966660"/>
              <a:gd name="connsiteY1" fmla="*/ 286050 h 2561350"/>
              <a:gd name="connsiteX2" fmla="*/ 1110806 w 1966660"/>
              <a:gd name="connsiteY2" fmla="*/ 389002 h 2561350"/>
              <a:gd name="connsiteX3" fmla="*/ 1862094 w 1966660"/>
              <a:gd name="connsiteY3" fmla="*/ 369108 h 2561350"/>
              <a:gd name="connsiteX4" fmla="*/ 1842200 w 1966660"/>
              <a:gd name="connsiteY4" fmla="*/ 1063389 h 2561350"/>
              <a:gd name="connsiteX5" fmla="*/ 1752882 w 1966660"/>
              <a:gd name="connsiteY5" fmla="*/ 1037347 h 2561350"/>
              <a:gd name="connsiteX6" fmla="*/ 1750502 w 1966660"/>
              <a:gd name="connsiteY6" fmla="*/ 1487403 h 2561350"/>
              <a:gd name="connsiteX7" fmla="*/ 1842200 w 1966660"/>
              <a:gd name="connsiteY7" fmla="*/ 1449629 h 2561350"/>
              <a:gd name="connsiteX8" fmla="*/ 1842200 w 1966660"/>
              <a:gd name="connsiteY8" fmla="*/ 2167002 h 2561350"/>
              <a:gd name="connsiteX9" fmla="*/ 1113069 w 1966660"/>
              <a:gd name="connsiteY9" fmla="*/ 2167002 h 2561350"/>
              <a:gd name="connsiteX10" fmla="*/ 1132942 w 1966660"/>
              <a:gd name="connsiteY10" fmla="*/ 2275300 h 2561350"/>
              <a:gd name="connsiteX11" fmla="*/ 682886 w 1966660"/>
              <a:gd name="connsiteY11" fmla="*/ 2277680 h 2561350"/>
              <a:gd name="connsiteX12" fmla="*/ 712819 w 1966660"/>
              <a:gd name="connsiteY12" fmla="*/ 2167002 h 2561350"/>
              <a:gd name="connsiteX13" fmla="*/ 46420 w 1966660"/>
              <a:gd name="connsiteY13" fmla="*/ 2167002 h 2561350"/>
              <a:gd name="connsiteX14" fmla="*/ 46420 w 1966660"/>
              <a:gd name="connsiteY14" fmla="*/ 1458174 h 2561350"/>
              <a:gd name="connsiteX15" fmla="*/ 141419 w 1966660"/>
              <a:gd name="connsiteY15" fmla="*/ 1495354 h 2561350"/>
              <a:gd name="connsiteX16" fmla="*/ 139039 w 1966660"/>
              <a:gd name="connsiteY16" fmla="*/ 1045298 h 2561350"/>
              <a:gd name="connsiteX17" fmla="*/ 46420 w 1966660"/>
              <a:gd name="connsiteY17" fmla="*/ 1071146 h 2561350"/>
              <a:gd name="connsiteX18" fmla="*/ 0 w 1966660"/>
              <a:gd name="connsiteY18" fmla="*/ 382371 h 2561350"/>
              <a:gd name="connsiteX19" fmla="*/ 717790 w 1966660"/>
              <a:gd name="connsiteY19" fmla="*/ 389002 h 2561350"/>
              <a:gd name="connsiteX20" fmla="*/ 682886 w 1966660"/>
              <a:gd name="connsiteY20" fmla="*/ 283670 h 2561350"/>
              <a:gd name="connsiteX21" fmla="*/ 918629 w 1966660"/>
              <a:gd name="connsiteY21" fmla="*/ 3 h 2561350"/>
              <a:gd name="connsiteX0" fmla="*/ 1023861 w 2071892"/>
              <a:gd name="connsiteY0" fmla="*/ 3 h 2561350"/>
              <a:gd name="connsiteX1" fmla="*/ 1238174 w 2071892"/>
              <a:gd name="connsiteY1" fmla="*/ 286050 h 2561350"/>
              <a:gd name="connsiteX2" fmla="*/ 1216038 w 2071892"/>
              <a:gd name="connsiteY2" fmla="*/ 389002 h 2561350"/>
              <a:gd name="connsiteX3" fmla="*/ 1967326 w 2071892"/>
              <a:gd name="connsiteY3" fmla="*/ 369108 h 2561350"/>
              <a:gd name="connsiteX4" fmla="*/ 1947432 w 2071892"/>
              <a:gd name="connsiteY4" fmla="*/ 1063389 h 2561350"/>
              <a:gd name="connsiteX5" fmla="*/ 1858114 w 2071892"/>
              <a:gd name="connsiteY5" fmla="*/ 1037347 h 2561350"/>
              <a:gd name="connsiteX6" fmla="*/ 1855734 w 2071892"/>
              <a:gd name="connsiteY6" fmla="*/ 1487403 h 2561350"/>
              <a:gd name="connsiteX7" fmla="*/ 1947432 w 2071892"/>
              <a:gd name="connsiteY7" fmla="*/ 1449629 h 2561350"/>
              <a:gd name="connsiteX8" fmla="*/ 1947432 w 2071892"/>
              <a:gd name="connsiteY8" fmla="*/ 2167002 h 2561350"/>
              <a:gd name="connsiteX9" fmla="*/ 1218301 w 2071892"/>
              <a:gd name="connsiteY9" fmla="*/ 2167002 h 2561350"/>
              <a:gd name="connsiteX10" fmla="*/ 1238174 w 2071892"/>
              <a:gd name="connsiteY10" fmla="*/ 2275300 h 2561350"/>
              <a:gd name="connsiteX11" fmla="*/ 788118 w 2071892"/>
              <a:gd name="connsiteY11" fmla="*/ 2277680 h 2561350"/>
              <a:gd name="connsiteX12" fmla="*/ 818051 w 2071892"/>
              <a:gd name="connsiteY12" fmla="*/ 2167002 h 2561350"/>
              <a:gd name="connsiteX13" fmla="*/ 151652 w 2071892"/>
              <a:gd name="connsiteY13" fmla="*/ 2167002 h 2561350"/>
              <a:gd name="connsiteX14" fmla="*/ 151652 w 2071892"/>
              <a:gd name="connsiteY14" fmla="*/ 1458174 h 2561350"/>
              <a:gd name="connsiteX15" fmla="*/ 246651 w 2071892"/>
              <a:gd name="connsiteY15" fmla="*/ 1495354 h 2561350"/>
              <a:gd name="connsiteX16" fmla="*/ 244271 w 2071892"/>
              <a:gd name="connsiteY16" fmla="*/ 1045298 h 2561350"/>
              <a:gd name="connsiteX17" fmla="*/ 151652 w 2071892"/>
              <a:gd name="connsiteY17" fmla="*/ 1071146 h 2561350"/>
              <a:gd name="connsiteX18" fmla="*/ 105232 w 2071892"/>
              <a:gd name="connsiteY18" fmla="*/ 382371 h 2561350"/>
              <a:gd name="connsiteX19" fmla="*/ 823022 w 2071892"/>
              <a:gd name="connsiteY19" fmla="*/ 389002 h 2561350"/>
              <a:gd name="connsiteX20" fmla="*/ 788118 w 2071892"/>
              <a:gd name="connsiteY20" fmla="*/ 283670 h 2561350"/>
              <a:gd name="connsiteX21" fmla="*/ 1023861 w 2071892"/>
              <a:gd name="connsiteY21" fmla="*/ 3 h 2561350"/>
              <a:gd name="connsiteX0" fmla="*/ 1039756 w 2087787"/>
              <a:gd name="connsiteY0" fmla="*/ 3 h 2561350"/>
              <a:gd name="connsiteX1" fmla="*/ 1254069 w 2087787"/>
              <a:gd name="connsiteY1" fmla="*/ 286050 h 2561350"/>
              <a:gd name="connsiteX2" fmla="*/ 1231933 w 2087787"/>
              <a:gd name="connsiteY2" fmla="*/ 389002 h 2561350"/>
              <a:gd name="connsiteX3" fmla="*/ 1983221 w 2087787"/>
              <a:gd name="connsiteY3" fmla="*/ 369108 h 2561350"/>
              <a:gd name="connsiteX4" fmla="*/ 1963327 w 2087787"/>
              <a:gd name="connsiteY4" fmla="*/ 1063389 h 2561350"/>
              <a:gd name="connsiteX5" fmla="*/ 1874009 w 2087787"/>
              <a:gd name="connsiteY5" fmla="*/ 1037347 h 2561350"/>
              <a:gd name="connsiteX6" fmla="*/ 1871629 w 2087787"/>
              <a:gd name="connsiteY6" fmla="*/ 1487403 h 2561350"/>
              <a:gd name="connsiteX7" fmla="*/ 1963327 w 2087787"/>
              <a:gd name="connsiteY7" fmla="*/ 1449629 h 2561350"/>
              <a:gd name="connsiteX8" fmla="*/ 1963327 w 2087787"/>
              <a:gd name="connsiteY8" fmla="*/ 2167002 h 2561350"/>
              <a:gd name="connsiteX9" fmla="*/ 1234196 w 2087787"/>
              <a:gd name="connsiteY9" fmla="*/ 2167002 h 2561350"/>
              <a:gd name="connsiteX10" fmla="*/ 1254069 w 2087787"/>
              <a:gd name="connsiteY10" fmla="*/ 2275300 h 2561350"/>
              <a:gd name="connsiteX11" fmla="*/ 804013 w 2087787"/>
              <a:gd name="connsiteY11" fmla="*/ 2277680 h 2561350"/>
              <a:gd name="connsiteX12" fmla="*/ 833946 w 2087787"/>
              <a:gd name="connsiteY12" fmla="*/ 2167002 h 2561350"/>
              <a:gd name="connsiteX13" fmla="*/ 167547 w 2087787"/>
              <a:gd name="connsiteY13" fmla="*/ 2167002 h 2561350"/>
              <a:gd name="connsiteX14" fmla="*/ 167547 w 2087787"/>
              <a:gd name="connsiteY14" fmla="*/ 1458174 h 2561350"/>
              <a:gd name="connsiteX15" fmla="*/ 262546 w 2087787"/>
              <a:gd name="connsiteY15" fmla="*/ 1495354 h 2561350"/>
              <a:gd name="connsiteX16" fmla="*/ 260166 w 2087787"/>
              <a:gd name="connsiteY16" fmla="*/ 1045298 h 2561350"/>
              <a:gd name="connsiteX17" fmla="*/ 167547 w 2087787"/>
              <a:gd name="connsiteY17" fmla="*/ 1071146 h 2561350"/>
              <a:gd name="connsiteX18" fmla="*/ 121127 w 2087787"/>
              <a:gd name="connsiteY18" fmla="*/ 382371 h 2561350"/>
              <a:gd name="connsiteX19" fmla="*/ 838917 w 2087787"/>
              <a:gd name="connsiteY19" fmla="*/ 389002 h 2561350"/>
              <a:gd name="connsiteX20" fmla="*/ 804013 w 2087787"/>
              <a:gd name="connsiteY20" fmla="*/ 283670 h 2561350"/>
              <a:gd name="connsiteX21" fmla="*/ 1039756 w 2087787"/>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088885"/>
              <a:gd name="connsiteY0" fmla="*/ 3 h 2561350"/>
              <a:gd name="connsiteX1" fmla="*/ 1239747 w 2088885"/>
              <a:gd name="connsiteY1" fmla="*/ 286050 h 2561350"/>
              <a:gd name="connsiteX2" fmla="*/ 1217611 w 2088885"/>
              <a:gd name="connsiteY2" fmla="*/ 389002 h 2561350"/>
              <a:gd name="connsiteX3" fmla="*/ 1968899 w 2088885"/>
              <a:gd name="connsiteY3" fmla="*/ 369108 h 2561350"/>
              <a:gd name="connsiteX4" fmla="*/ 1949005 w 2088885"/>
              <a:gd name="connsiteY4" fmla="*/ 1063389 h 2561350"/>
              <a:gd name="connsiteX5" fmla="*/ 1859687 w 2088885"/>
              <a:gd name="connsiteY5" fmla="*/ 1037347 h 2561350"/>
              <a:gd name="connsiteX6" fmla="*/ 1857307 w 2088885"/>
              <a:gd name="connsiteY6" fmla="*/ 1487403 h 2561350"/>
              <a:gd name="connsiteX7" fmla="*/ 1949005 w 2088885"/>
              <a:gd name="connsiteY7" fmla="*/ 1449629 h 2561350"/>
              <a:gd name="connsiteX8" fmla="*/ 1949005 w 2088885"/>
              <a:gd name="connsiteY8" fmla="*/ 2167002 h 2561350"/>
              <a:gd name="connsiteX9" fmla="*/ 1219874 w 2088885"/>
              <a:gd name="connsiteY9" fmla="*/ 2167002 h 2561350"/>
              <a:gd name="connsiteX10" fmla="*/ 1239747 w 2088885"/>
              <a:gd name="connsiteY10" fmla="*/ 2275300 h 2561350"/>
              <a:gd name="connsiteX11" fmla="*/ 789691 w 2088885"/>
              <a:gd name="connsiteY11" fmla="*/ 2277680 h 2561350"/>
              <a:gd name="connsiteX12" fmla="*/ 819624 w 2088885"/>
              <a:gd name="connsiteY12" fmla="*/ 2167002 h 2561350"/>
              <a:gd name="connsiteX13" fmla="*/ 153225 w 2088885"/>
              <a:gd name="connsiteY13" fmla="*/ 2167002 h 2561350"/>
              <a:gd name="connsiteX14" fmla="*/ 153225 w 2088885"/>
              <a:gd name="connsiteY14" fmla="*/ 1458174 h 2561350"/>
              <a:gd name="connsiteX15" fmla="*/ 248224 w 2088885"/>
              <a:gd name="connsiteY15" fmla="*/ 1495354 h 2561350"/>
              <a:gd name="connsiteX16" fmla="*/ 245844 w 2088885"/>
              <a:gd name="connsiteY16" fmla="*/ 1045298 h 2561350"/>
              <a:gd name="connsiteX17" fmla="*/ 153225 w 2088885"/>
              <a:gd name="connsiteY17" fmla="*/ 1071146 h 2561350"/>
              <a:gd name="connsiteX18" fmla="*/ 106805 w 2088885"/>
              <a:gd name="connsiteY18" fmla="*/ 382371 h 2561350"/>
              <a:gd name="connsiteX19" fmla="*/ 824595 w 2088885"/>
              <a:gd name="connsiteY19" fmla="*/ 389002 h 2561350"/>
              <a:gd name="connsiteX20" fmla="*/ 789691 w 2088885"/>
              <a:gd name="connsiteY20" fmla="*/ 283670 h 2561350"/>
              <a:gd name="connsiteX21" fmla="*/ 1025434 w 2088885"/>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073465"/>
              <a:gd name="connsiteY0" fmla="*/ 3 h 2561350"/>
              <a:gd name="connsiteX1" fmla="*/ 1239747 w 2073465"/>
              <a:gd name="connsiteY1" fmla="*/ 286050 h 2561350"/>
              <a:gd name="connsiteX2" fmla="*/ 1217611 w 2073465"/>
              <a:gd name="connsiteY2" fmla="*/ 389002 h 2561350"/>
              <a:gd name="connsiteX3" fmla="*/ 1968899 w 2073465"/>
              <a:gd name="connsiteY3" fmla="*/ 369108 h 2561350"/>
              <a:gd name="connsiteX4" fmla="*/ 1949005 w 2073465"/>
              <a:gd name="connsiteY4" fmla="*/ 1063389 h 2561350"/>
              <a:gd name="connsiteX5" fmla="*/ 1859687 w 2073465"/>
              <a:gd name="connsiteY5" fmla="*/ 1037347 h 2561350"/>
              <a:gd name="connsiteX6" fmla="*/ 1857307 w 2073465"/>
              <a:gd name="connsiteY6" fmla="*/ 1487403 h 2561350"/>
              <a:gd name="connsiteX7" fmla="*/ 1949005 w 2073465"/>
              <a:gd name="connsiteY7" fmla="*/ 1449629 h 2561350"/>
              <a:gd name="connsiteX8" fmla="*/ 1949005 w 2073465"/>
              <a:gd name="connsiteY8" fmla="*/ 2167002 h 2561350"/>
              <a:gd name="connsiteX9" fmla="*/ 1219874 w 2073465"/>
              <a:gd name="connsiteY9" fmla="*/ 2167002 h 2561350"/>
              <a:gd name="connsiteX10" fmla="*/ 1239747 w 2073465"/>
              <a:gd name="connsiteY10" fmla="*/ 2275300 h 2561350"/>
              <a:gd name="connsiteX11" fmla="*/ 789691 w 2073465"/>
              <a:gd name="connsiteY11" fmla="*/ 2277680 h 2561350"/>
              <a:gd name="connsiteX12" fmla="*/ 819624 w 2073465"/>
              <a:gd name="connsiteY12" fmla="*/ 2167002 h 2561350"/>
              <a:gd name="connsiteX13" fmla="*/ 153225 w 2073465"/>
              <a:gd name="connsiteY13" fmla="*/ 2167002 h 2561350"/>
              <a:gd name="connsiteX14" fmla="*/ 153225 w 2073465"/>
              <a:gd name="connsiteY14" fmla="*/ 1458174 h 2561350"/>
              <a:gd name="connsiteX15" fmla="*/ 248224 w 2073465"/>
              <a:gd name="connsiteY15" fmla="*/ 1495354 h 2561350"/>
              <a:gd name="connsiteX16" fmla="*/ 245844 w 2073465"/>
              <a:gd name="connsiteY16" fmla="*/ 1045298 h 2561350"/>
              <a:gd name="connsiteX17" fmla="*/ 153225 w 2073465"/>
              <a:gd name="connsiteY17" fmla="*/ 1071146 h 2561350"/>
              <a:gd name="connsiteX18" fmla="*/ 106805 w 2073465"/>
              <a:gd name="connsiteY18" fmla="*/ 382371 h 2561350"/>
              <a:gd name="connsiteX19" fmla="*/ 824595 w 2073465"/>
              <a:gd name="connsiteY19" fmla="*/ 389002 h 2561350"/>
              <a:gd name="connsiteX20" fmla="*/ 789691 w 2073465"/>
              <a:gd name="connsiteY20" fmla="*/ 283670 h 2561350"/>
              <a:gd name="connsiteX21" fmla="*/ 1025434 w 2073465"/>
              <a:gd name="connsiteY21" fmla="*/ 3 h 2561350"/>
              <a:gd name="connsiteX0" fmla="*/ 1025434 w 2102756"/>
              <a:gd name="connsiteY0" fmla="*/ 3 h 2561350"/>
              <a:gd name="connsiteX1" fmla="*/ 1239747 w 2102756"/>
              <a:gd name="connsiteY1" fmla="*/ 286050 h 2561350"/>
              <a:gd name="connsiteX2" fmla="*/ 1217611 w 2102756"/>
              <a:gd name="connsiteY2" fmla="*/ 389002 h 2561350"/>
              <a:gd name="connsiteX3" fmla="*/ 1968899 w 2102756"/>
              <a:gd name="connsiteY3" fmla="*/ 369108 h 2561350"/>
              <a:gd name="connsiteX4" fmla="*/ 1949005 w 2102756"/>
              <a:gd name="connsiteY4" fmla="*/ 1063389 h 2561350"/>
              <a:gd name="connsiteX5" fmla="*/ 1859687 w 2102756"/>
              <a:gd name="connsiteY5" fmla="*/ 1037347 h 2561350"/>
              <a:gd name="connsiteX6" fmla="*/ 1857307 w 2102756"/>
              <a:gd name="connsiteY6" fmla="*/ 1487403 h 2561350"/>
              <a:gd name="connsiteX7" fmla="*/ 1995425 w 2102756"/>
              <a:gd name="connsiteY7" fmla="*/ 1456260 h 2561350"/>
              <a:gd name="connsiteX8" fmla="*/ 1949005 w 2102756"/>
              <a:gd name="connsiteY8" fmla="*/ 2167002 h 2561350"/>
              <a:gd name="connsiteX9" fmla="*/ 1219874 w 2102756"/>
              <a:gd name="connsiteY9" fmla="*/ 2167002 h 2561350"/>
              <a:gd name="connsiteX10" fmla="*/ 1239747 w 2102756"/>
              <a:gd name="connsiteY10" fmla="*/ 2275300 h 2561350"/>
              <a:gd name="connsiteX11" fmla="*/ 789691 w 2102756"/>
              <a:gd name="connsiteY11" fmla="*/ 2277680 h 2561350"/>
              <a:gd name="connsiteX12" fmla="*/ 819624 w 2102756"/>
              <a:gd name="connsiteY12" fmla="*/ 2167002 h 2561350"/>
              <a:gd name="connsiteX13" fmla="*/ 153225 w 2102756"/>
              <a:gd name="connsiteY13" fmla="*/ 2167002 h 2561350"/>
              <a:gd name="connsiteX14" fmla="*/ 153225 w 2102756"/>
              <a:gd name="connsiteY14" fmla="*/ 1458174 h 2561350"/>
              <a:gd name="connsiteX15" fmla="*/ 248224 w 2102756"/>
              <a:gd name="connsiteY15" fmla="*/ 1495354 h 2561350"/>
              <a:gd name="connsiteX16" fmla="*/ 245844 w 2102756"/>
              <a:gd name="connsiteY16" fmla="*/ 1045298 h 2561350"/>
              <a:gd name="connsiteX17" fmla="*/ 153225 w 2102756"/>
              <a:gd name="connsiteY17" fmla="*/ 1071146 h 2561350"/>
              <a:gd name="connsiteX18" fmla="*/ 106805 w 2102756"/>
              <a:gd name="connsiteY18" fmla="*/ 382371 h 2561350"/>
              <a:gd name="connsiteX19" fmla="*/ 824595 w 2102756"/>
              <a:gd name="connsiteY19" fmla="*/ 389002 h 2561350"/>
              <a:gd name="connsiteX20" fmla="*/ 789691 w 2102756"/>
              <a:gd name="connsiteY20" fmla="*/ 283670 h 2561350"/>
              <a:gd name="connsiteX21" fmla="*/ 1025434 w 2102756"/>
              <a:gd name="connsiteY21" fmla="*/ 3 h 2561350"/>
              <a:gd name="connsiteX0" fmla="*/ 1025434 w 2076232"/>
              <a:gd name="connsiteY0" fmla="*/ 3 h 2561350"/>
              <a:gd name="connsiteX1" fmla="*/ 1239747 w 2076232"/>
              <a:gd name="connsiteY1" fmla="*/ 286050 h 2561350"/>
              <a:gd name="connsiteX2" fmla="*/ 1217611 w 2076232"/>
              <a:gd name="connsiteY2" fmla="*/ 389002 h 2561350"/>
              <a:gd name="connsiteX3" fmla="*/ 1968899 w 2076232"/>
              <a:gd name="connsiteY3" fmla="*/ 369108 h 2561350"/>
              <a:gd name="connsiteX4" fmla="*/ 1949005 w 2076232"/>
              <a:gd name="connsiteY4" fmla="*/ 1063389 h 2561350"/>
              <a:gd name="connsiteX5" fmla="*/ 1859687 w 2076232"/>
              <a:gd name="connsiteY5" fmla="*/ 1037347 h 2561350"/>
              <a:gd name="connsiteX6" fmla="*/ 1857307 w 2076232"/>
              <a:gd name="connsiteY6" fmla="*/ 1487403 h 2561350"/>
              <a:gd name="connsiteX7" fmla="*/ 1995425 w 2076232"/>
              <a:gd name="connsiteY7" fmla="*/ 1456260 h 2561350"/>
              <a:gd name="connsiteX8" fmla="*/ 1949005 w 2076232"/>
              <a:gd name="connsiteY8" fmla="*/ 2167002 h 2561350"/>
              <a:gd name="connsiteX9" fmla="*/ 1219874 w 2076232"/>
              <a:gd name="connsiteY9" fmla="*/ 2167002 h 2561350"/>
              <a:gd name="connsiteX10" fmla="*/ 1239747 w 2076232"/>
              <a:gd name="connsiteY10" fmla="*/ 2275300 h 2561350"/>
              <a:gd name="connsiteX11" fmla="*/ 789691 w 2076232"/>
              <a:gd name="connsiteY11" fmla="*/ 2277680 h 2561350"/>
              <a:gd name="connsiteX12" fmla="*/ 819624 w 2076232"/>
              <a:gd name="connsiteY12" fmla="*/ 2167002 h 2561350"/>
              <a:gd name="connsiteX13" fmla="*/ 153225 w 2076232"/>
              <a:gd name="connsiteY13" fmla="*/ 2167002 h 2561350"/>
              <a:gd name="connsiteX14" fmla="*/ 153225 w 2076232"/>
              <a:gd name="connsiteY14" fmla="*/ 1458174 h 2561350"/>
              <a:gd name="connsiteX15" fmla="*/ 248224 w 2076232"/>
              <a:gd name="connsiteY15" fmla="*/ 1495354 h 2561350"/>
              <a:gd name="connsiteX16" fmla="*/ 245844 w 2076232"/>
              <a:gd name="connsiteY16" fmla="*/ 1045298 h 2561350"/>
              <a:gd name="connsiteX17" fmla="*/ 153225 w 2076232"/>
              <a:gd name="connsiteY17" fmla="*/ 1071146 h 2561350"/>
              <a:gd name="connsiteX18" fmla="*/ 106805 w 2076232"/>
              <a:gd name="connsiteY18" fmla="*/ 382371 h 2561350"/>
              <a:gd name="connsiteX19" fmla="*/ 824595 w 2076232"/>
              <a:gd name="connsiteY19" fmla="*/ 389002 h 2561350"/>
              <a:gd name="connsiteX20" fmla="*/ 789691 w 2076232"/>
              <a:gd name="connsiteY20" fmla="*/ 283670 h 2561350"/>
              <a:gd name="connsiteX21" fmla="*/ 1025434 w 2076232"/>
              <a:gd name="connsiteY21" fmla="*/ 3 h 2561350"/>
              <a:gd name="connsiteX0" fmla="*/ 1025434 w 2077711"/>
              <a:gd name="connsiteY0" fmla="*/ 3 h 2561350"/>
              <a:gd name="connsiteX1" fmla="*/ 1239747 w 2077711"/>
              <a:gd name="connsiteY1" fmla="*/ 286050 h 2561350"/>
              <a:gd name="connsiteX2" fmla="*/ 1217611 w 2077711"/>
              <a:gd name="connsiteY2" fmla="*/ 389002 h 2561350"/>
              <a:gd name="connsiteX3" fmla="*/ 1968899 w 2077711"/>
              <a:gd name="connsiteY3" fmla="*/ 369108 h 2561350"/>
              <a:gd name="connsiteX4" fmla="*/ 1949005 w 2077711"/>
              <a:gd name="connsiteY4" fmla="*/ 1063389 h 2561350"/>
              <a:gd name="connsiteX5" fmla="*/ 1859687 w 2077711"/>
              <a:gd name="connsiteY5" fmla="*/ 1037347 h 2561350"/>
              <a:gd name="connsiteX6" fmla="*/ 1857307 w 2077711"/>
              <a:gd name="connsiteY6" fmla="*/ 1487403 h 2561350"/>
              <a:gd name="connsiteX7" fmla="*/ 1995425 w 2077711"/>
              <a:gd name="connsiteY7" fmla="*/ 1456260 h 2561350"/>
              <a:gd name="connsiteX8" fmla="*/ 1949005 w 2077711"/>
              <a:gd name="connsiteY8" fmla="*/ 2167002 h 2561350"/>
              <a:gd name="connsiteX9" fmla="*/ 1219874 w 2077711"/>
              <a:gd name="connsiteY9" fmla="*/ 2167002 h 2561350"/>
              <a:gd name="connsiteX10" fmla="*/ 1239747 w 2077711"/>
              <a:gd name="connsiteY10" fmla="*/ 2275300 h 2561350"/>
              <a:gd name="connsiteX11" fmla="*/ 789691 w 2077711"/>
              <a:gd name="connsiteY11" fmla="*/ 2277680 h 2561350"/>
              <a:gd name="connsiteX12" fmla="*/ 819624 w 2077711"/>
              <a:gd name="connsiteY12" fmla="*/ 2167002 h 2561350"/>
              <a:gd name="connsiteX13" fmla="*/ 153225 w 2077711"/>
              <a:gd name="connsiteY13" fmla="*/ 2167002 h 2561350"/>
              <a:gd name="connsiteX14" fmla="*/ 153225 w 2077711"/>
              <a:gd name="connsiteY14" fmla="*/ 1458174 h 2561350"/>
              <a:gd name="connsiteX15" fmla="*/ 248224 w 2077711"/>
              <a:gd name="connsiteY15" fmla="*/ 1495354 h 2561350"/>
              <a:gd name="connsiteX16" fmla="*/ 245844 w 2077711"/>
              <a:gd name="connsiteY16" fmla="*/ 1045298 h 2561350"/>
              <a:gd name="connsiteX17" fmla="*/ 153225 w 2077711"/>
              <a:gd name="connsiteY17" fmla="*/ 1071146 h 2561350"/>
              <a:gd name="connsiteX18" fmla="*/ 106805 w 2077711"/>
              <a:gd name="connsiteY18" fmla="*/ 382371 h 2561350"/>
              <a:gd name="connsiteX19" fmla="*/ 824595 w 2077711"/>
              <a:gd name="connsiteY19" fmla="*/ 389002 h 2561350"/>
              <a:gd name="connsiteX20" fmla="*/ 789691 w 2077711"/>
              <a:gd name="connsiteY20" fmla="*/ 283670 h 2561350"/>
              <a:gd name="connsiteX21" fmla="*/ 1025434 w 2077711"/>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57307 w 2082173"/>
              <a:gd name="connsiteY6" fmla="*/ 1487403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57307 w 2082173"/>
              <a:gd name="connsiteY6" fmla="*/ 1487403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67002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53225 w 2082173"/>
              <a:gd name="connsiteY13" fmla="*/ 2167002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53225 w 2082173"/>
              <a:gd name="connsiteY14" fmla="*/ 1458174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1331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1331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13436 w 2082173"/>
              <a:gd name="connsiteY14" fmla="*/ 1511225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48224 w 2082173"/>
              <a:gd name="connsiteY15" fmla="*/ 1495354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94643 w 2082173"/>
              <a:gd name="connsiteY15" fmla="*/ 1574931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94643 w 2082173"/>
              <a:gd name="connsiteY15" fmla="*/ 1574931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94643 w 2082173"/>
              <a:gd name="connsiteY15" fmla="*/ 1574931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68118 w 2082173"/>
              <a:gd name="connsiteY15" fmla="*/ 1561668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68118 w 2082173"/>
              <a:gd name="connsiteY15" fmla="*/ 1561668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25434 w 2082173"/>
              <a:gd name="connsiteY0" fmla="*/ 3 h 2561350"/>
              <a:gd name="connsiteX1" fmla="*/ 1239747 w 2082173"/>
              <a:gd name="connsiteY1" fmla="*/ 286050 h 2561350"/>
              <a:gd name="connsiteX2" fmla="*/ 1217611 w 2082173"/>
              <a:gd name="connsiteY2" fmla="*/ 389002 h 2561350"/>
              <a:gd name="connsiteX3" fmla="*/ 1968899 w 2082173"/>
              <a:gd name="connsiteY3" fmla="*/ 369108 h 2561350"/>
              <a:gd name="connsiteX4" fmla="*/ 1962267 w 2082173"/>
              <a:gd name="connsiteY4" fmla="*/ 1096546 h 2561350"/>
              <a:gd name="connsiteX5" fmla="*/ 1859687 w 2082173"/>
              <a:gd name="connsiteY5" fmla="*/ 1037347 h 2561350"/>
              <a:gd name="connsiteX6" fmla="*/ 1844045 w 2082173"/>
              <a:gd name="connsiteY6" fmla="*/ 1520560 h 2561350"/>
              <a:gd name="connsiteX7" fmla="*/ 1995425 w 2082173"/>
              <a:gd name="connsiteY7" fmla="*/ 1456260 h 2561350"/>
              <a:gd name="connsiteX8" fmla="*/ 1949005 w 2082173"/>
              <a:gd name="connsiteY8" fmla="*/ 2180265 h 2561350"/>
              <a:gd name="connsiteX9" fmla="*/ 1219874 w 2082173"/>
              <a:gd name="connsiteY9" fmla="*/ 2167002 h 2561350"/>
              <a:gd name="connsiteX10" fmla="*/ 1239747 w 2082173"/>
              <a:gd name="connsiteY10" fmla="*/ 2275300 h 2561350"/>
              <a:gd name="connsiteX11" fmla="*/ 789691 w 2082173"/>
              <a:gd name="connsiteY11" fmla="*/ 2277680 h 2561350"/>
              <a:gd name="connsiteX12" fmla="*/ 819624 w 2082173"/>
              <a:gd name="connsiteY12" fmla="*/ 2167002 h 2561350"/>
              <a:gd name="connsiteX13" fmla="*/ 126699 w 2082173"/>
              <a:gd name="connsiteY13" fmla="*/ 2200159 h 2561350"/>
              <a:gd name="connsiteX14" fmla="*/ 106805 w 2082173"/>
              <a:gd name="connsiteY14" fmla="*/ 1497962 h 2561350"/>
              <a:gd name="connsiteX15" fmla="*/ 268118 w 2082173"/>
              <a:gd name="connsiteY15" fmla="*/ 1561668 h 2561350"/>
              <a:gd name="connsiteX16" fmla="*/ 245844 w 2082173"/>
              <a:gd name="connsiteY16" fmla="*/ 1045298 h 2561350"/>
              <a:gd name="connsiteX17" fmla="*/ 153225 w 2082173"/>
              <a:gd name="connsiteY17" fmla="*/ 1071146 h 2561350"/>
              <a:gd name="connsiteX18" fmla="*/ 106805 w 2082173"/>
              <a:gd name="connsiteY18" fmla="*/ 382371 h 2561350"/>
              <a:gd name="connsiteX19" fmla="*/ 824595 w 2082173"/>
              <a:gd name="connsiteY19" fmla="*/ 389002 h 2561350"/>
              <a:gd name="connsiteX20" fmla="*/ 789691 w 2082173"/>
              <a:gd name="connsiteY20" fmla="*/ 283670 h 2561350"/>
              <a:gd name="connsiteX21" fmla="*/ 1025434 w 2082173"/>
              <a:gd name="connsiteY21" fmla="*/ 3 h 2561350"/>
              <a:gd name="connsiteX0" fmla="*/ 1038495 w 2095234"/>
              <a:gd name="connsiteY0" fmla="*/ 3 h 2561350"/>
              <a:gd name="connsiteX1" fmla="*/ 1252808 w 2095234"/>
              <a:gd name="connsiteY1" fmla="*/ 286050 h 2561350"/>
              <a:gd name="connsiteX2" fmla="*/ 1230672 w 2095234"/>
              <a:gd name="connsiteY2" fmla="*/ 389002 h 2561350"/>
              <a:gd name="connsiteX3" fmla="*/ 1981960 w 2095234"/>
              <a:gd name="connsiteY3" fmla="*/ 369108 h 2561350"/>
              <a:gd name="connsiteX4" fmla="*/ 1975328 w 2095234"/>
              <a:gd name="connsiteY4" fmla="*/ 1096546 h 2561350"/>
              <a:gd name="connsiteX5" fmla="*/ 1872748 w 2095234"/>
              <a:gd name="connsiteY5" fmla="*/ 1037347 h 2561350"/>
              <a:gd name="connsiteX6" fmla="*/ 1857106 w 2095234"/>
              <a:gd name="connsiteY6" fmla="*/ 1520560 h 2561350"/>
              <a:gd name="connsiteX7" fmla="*/ 2008486 w 2095234"/>
              <a:gd name="connsiteY7" fmla="*/ 1456260 h 2561350"/>
              <a:gd name="connsiteX8" fmla="*/ 1962066 w 2095234"/>
              <a:gd name="connsiteY8" fmla="*/ 2180265 h 2561350"/>
              <a:gd name="connsiteX9" fmla="*/ 1232935 w 2095234"/>
              <a:gd name="connsiteY9" fmla="*/ 2167002 h 2561350"/>
              <a:gd name="connsiteX10" fmla="*/ 1252808 w 2095234"/>
              <a:gd name="connsiteY10" fmla="*/ 2275300 h 2561350"/>
              <a:gd name="connsiteX11" fmla="*/ 802752 w 2095234"/>
              <a:gd name="connsiteY11" fmla="*/ 2277680 h 2561350"/>
              <a:gd name="connsiteX12" fmla="*/ 832685 w 2095234"/>
              <a:gd name="connsiteY12" fmla="*/ 2167002 h 2561350"/>
              <a:gd name="connsiteX13" fmla="*/ 139760 w 2095234"/>
              <a:gd name="connsiteY13" fmla="*/ 2200159 h 2561350"/>
              <a:gd name="connsiteX14" fmla="*/ 119866 w 2095234"/>
              <a:gd name="connsiteY14" fmla="*/ 1497962 h 2561350"/>
              <a:gd name="connsiteX15" fmla="*/ 281179 w 2095234"/>
              <a:gd name="connsiteY15" fmla="*/ 1561668 h 2561350"/>
              <a:gd name="connsiteX16" fmla="*/ 258905 w 2095234"/>
              <a:gd name="connsiteY16" fmla="*/ 1045298 h 2561350"/>
              <a:gd name="connsiteX17" fmla="*/ 146392 w 2095234"/>
              <a:gd name="connsiteY17" fmla="*/ 1091040 h 2561350"/>
              <a:gd name="connsiteX18" fmla="*/ 119866 w 2095234"/>
              <a:gd name="connsiteY18" fmla="*/ 382371 h 2561350"/>
              <a:gd name="connsiteX19" fmla="*/ 837656 w 2095234"/>
              <a:gd name="connsiteY19" fmla="*/ 389002 h 2561350"/>
              <a:gd name="connsiteX20" fmla="*/ 802752 w 2095234"/>
              <a:gd name="connsiteY20" fmla="*/ 283670 h 2561350"/>
              <a:gd name="connsiteX21" fmla="*/ 1038495 w 2095234"/>
              <a:gd name="connsiteY21" fmla="*/ 3 h 2561350"/>
              <a:gd name="connsiteX0" fmla="*/ 1029810 w 2086549"/>
              <a:gd name="connsiteY0" fmla="*/ 3 h 2561350"/>
              <a:gd name="connsiteX1" fmla="*/ 1244123 w 2086549"/>
              <a:gd name="connsiteY1" fmla="*/ 286050 h 2561350"/>
              <a:gd name="connsiteX2" fmla="*/ 1221987 w 2086549"/>
              <a:gd name="connsiteY2" fmla="*/ 389002 h 2561350"/>
              <a:gd name="connsiteX3" fmla="*/ 1973275 w 2086549"/>
              <a:gd name="connsiteY3" fmla="*/ 369108 h 2561350"/>
              <a:gd name="connsiteX4" fmla="*/ 1966643 w 2086549"/>
              <a:gd name="connsiteY4" fmla="*/ 1096546 h 2561350"/>
              <a:gd name="connsiteX5" fmla="*/ 1864063 w 2086549"/>
              <a:gd name="connsiteY5" fmla="*/ 1037347 h 2561350"/>
              <a:gd name="connsiteX6" fmla="*/ 1848421 w 2086549"/>
              <a:gd name="connsiteY6" fmla="*/ 1520560 h 2561350"/>
              <a:gd name="connsiteX7" fmla="*/ 1999801 w 2086549"/>
              <a:gd name="connsiteY7" fmla="*/ 1456260 h 2561350"/>
              <a:gd name="connsiteX8" fmla="*/ 1953381 w 2086549"/>
              <a:gd name="connsiteY8" fmla="*/ 2180265 h 2561350"/>
              <a:gd name="connsiteX9" fmla="*/ 1224250 w 2086549"/>
              <a:gd name="connsiteY9" fmla="*/ 2167002 h 2561350"/>
              <a:gd name="connsiteX10" fmla="*/ 1244123 w 2086549"/>
              <a:gd name="connsiteY10" fmla="*/ 2275300 h 2561350"/>
              <a:gd name="connsiteX11" fmla="*/ 794067 w 2086549"/>
              <a:gd name="connsiteY11" fmla="*/ 2277680 h 2561350"/>
              <a:gd name="connsiteX12" fmla="*/ 824000 w 2086549"/>
              <a:gd name="connsiteY12" fmla="*/ 2167002 h 2561350"/>
              <a:gd name="connsiteX13" fmla="*/ 131075 w 2086549"/>
              <a:gd name="connsiteY13" fmla="*/ 2200159 h 2561350"/>
              <a:gd name="connsiteX14" fmla="*/ 111181 w 2086549"/>
              <a:gd name="connsiteY14" fmla="*/ 1497962 h 2561350"/>
              <a:gd name="connsiteX15" fmla="*/ 272494 w 2086549"/>
              <a:gd name="connsiteY15" fmla="*/ 1561668 h 2561350"/>
              <a:gd name="connsiteX16" fmla="*/ 250220 w 2086549"/>
              <a:gd name="connsiteY16" fmla="*/ 1045298 h 2561350"/>
              <a:gd name="connsiteX17" fmla="*/ 137707 w 2086549"/>
              <a:gd name="connsiteY17" fmla="*/ 1091040 h 2561350"/>
              <a:gd name="connsiteX18" fmla="*/ 111181 w 2086549"/>
              <a:gd name="connsiteY18" fmla="*/ 382371 h 2561350"/>
              <a:gd name="connsiteX19" fmla="*/ 828971 w 2086549"/>
              <a:gd name="connsiteY19" fmla="*/ 389002 h 2561350"/>
              <a:gd name="connsiteX20" fmla="*/ 794067 w 2086549"/>
              <a:gd name="connsiteY20" fmla="*/ 283670 h 2561350"/>
              <a:gd name="connsiteX21" fmla="*/ 1029810 w 2086549"/>
              <a:gd name="connsiteY21" fmla="*/ 3 h 2561350"/>
              <a:gd name="connsiteX0" fmla="*/ 1029810 w 2086549"/>
              <a:gd name="connsiteY0" fmla="*/ 3 h 2561350"/>
              <a:gd name="connsiteX1" fmla="*/ 1244123 w 2086549"/>
              <a:gd name="connsiteY1" fmla="*/ 286050 h 2561350"/>
              <a:gd name="connsiteX2" fmla="*/ 1221987 w 2086549"/>
              <a:gd name="connsiteY2" fmla="*/ 389002 h 2561350"/>
              <a:gd name="connsiteX3" fmla="*/ 1973275 w 2086549"/>
              <a:gd name="connsiteY3" fmla="*/ 369108 h 2561350"/>
              <a:gd name="connsiteX4" fmla="*/ 1966643 w 2086549"/>
              <a:gd name="connsiteY4" fmla="*/ 1096546 h 2561350"/>
              <a:gd name="connsiteX5" fmla="*/ 1864063 w 2086549"/>
              <a:gd name="connsiteY5" fmla="*/ 1037347 h 2561350"/>
              <a:gd name="connsiteX6" fmla="*/ 1848421 w 2086549"/>
              <a:gd name="connsiteY6" fmla="*/ 1520560 h 2561350"/>
              <a:gd name="connsiteX7" fmla="*/ 1999801 w 2086549"/>
              <a:gd name="connsiteY7" fmla="*/ 1456260 h 2561350"/>
              <a:gd name="connsiteX8" fmla="*/ 1953381 w 2086549"/>
              <a:gd name="connsiteY8" fmla="*/ 2180265 h 2561350"/>
              <a:gd name="connsiteX9" fmla="*/ 1224250 w 2086549"/>
              <a:gd name="connsiteY9" fmla="*/ 2167002 h 2561350"/>
              <a:gd name="connsiteX10" fmla="*/ 1244123 w 2086549"/>
              <a:gd name="connsiteY10" fmla="*/ 2275300 h 2561350"/>
              <a:gd name="connsiteX11" fmla="*/ 794067 w 2086549"/>
              <a:gd name="connsiteY11" fmla="*/ 2277680 h 2561350"/>
              <a:gd name="connsiteX12" fmla="*/ 824000 w 2086549"/>
              <a:gd name="connsiteY12" fmla="*/ 2167002 h 2561350"/>
              <a:gd name="connsiteX13" fmla="*/ 131075 w 2086549"/>
              <a:gd name="connsiteY13" fmla="*/ 2200159 h 2561350"/>
              <a:gd name="connsiteX14" fmla="*/ 111181 w 2086549"/>
              <a:gd name="connsiteY14" fmla="*/ 1497962 h 2561350"/>
              <a:gd name="connsiteX15" fmla="*/ 272494 w 2086549"/>
              <a:gd name="connsiteY15" fmla="*/ 1561668 h 2561350"/>
              <a:gd name="connsiteX16" fmla="*/ 250220 w 2086549"/>
              <a:gd name="connsiteY16" fmla="*/ 1045298 h 2561350"/>
              <a:gd name="connsiteX17" fmla="*/ 137707 w 2086549"/>
              <a:gd name="connsiteY17" fmla="*/ 1091040 h 2561350"/>
              <a:gd name="connsiteX18" fmla="*/ 111181 w 2086549"/>
              <a:gd name="connsiteY18" fmla="*/ 382371 h 2561350"/>
              <a:gd name="connsiteX19" fmla="*/ 828971 w 2086549"/>
              <a:gd name="connsiteY19" fmla="*/ 389002 h 2561350"/>
              <a:gd name="connsiteX20" fmla="*/ 794067 w 2086549"/>
              <a:gd name="connsiteY20" fmla="*/ 283670 h 2561350"/>
              <a:gd name="connsiteX21" fmla="*/ 1029810 w 2086549"/>
              <a:gd name="connsiteY21" fmla="*/ 3 h 2561350"/>
              <a:gd name="connsiteX0" fmla="*/ 1029810 w 2086549"/>
              <a:gd name="connsiteY0" fmla="*/ 3 h 2561350"/>
              <a:gd name="connsiteX1" fmla="*/ 1244123 w 2086549"/>
              <a:gd name="connsiteY1" fmla="*/ 286050 h 2561350"/>
              <a:gd name="connsiteX2" fmla="*/ 1221987 w 2086549"/>
              <a:gd name="connsiteY2" fmla="*/ 389002 h 2561350"/>
              <a:gd name="connsiteX3" fmla="*/ 1973275 w 2086549"/>
              <a:gd name="connsiteY3" fmla="*/ 369108 h 2561350"/>
              <a:gd name="connsiteX4" fmla="*/ 1966643 w 2086549"/>
              <a:gd name="connsiteY4" fmla="*/ 1096546 h 2561350"/>
              <a:gd name="connsiteX5" fmla="*/ 1864063 w 2086549"/>
              <a:gd name="connsiteY5" fmla="*/ 1037347 h 2561350"/>
              <a:gd name="connsiteX6" fmla="*/ 1848421 w 2086549"/>
              <a:gd name="connsiteY6" fmla="*/ 1520560 h 2561350"/>
              <a:gd name="connsiteX7" fmla="*/ 1999801 w 2086549"/>
              <a:gd name="connsiteY7" fmla="*/ 1456260 h 2561350"/>
              <a:gd name="connsiteX8" fmla="*/ 1953381 w 2086549"/>
              <a:gd name="connsiteY8" fmla="*/ 2180265 h 2561350"/>
              <a:gd name="connsiteX9" fmla="*/ 1224250 w 2086549"/>
              <a:gd name="connsiteY9" fmla="*/ 2167002 h 2561350"/>
              <a:gd name="connsiteX10" fmla="*/ 1244123 w 2086549"/>
              <a:gd name="connsiteY10" fmla="*/ 2275300 h 2561350"/>
              <a:gd name="connsiteX11" fmla="*/ 794067 w 2086549"/>
              <a:gd name="connsiteY11" fmla="*/ 2277680 h 2561350"/>
              <a:gd name="connsiteX12" fmla="*/ 824000 w 2086549"/>
              <a:gd name="connsiteY12" fmla="*/ 2167002 h 2561350"/>
              <a:gd name="connsiteX13" fmla="*/ 131075 w 2086549"/>
              <a:gd name="connsiteY13" fmla="*/ 2200159 h 2561350"/>
              <a:gd name="connsiteX14" fmla="*/ 111181 w 2086549"/>
              <a:gd name="connsiteY14" fmla="*/ 1497962 h 2561350"/>
              <a:gd name="connsiteX15" fmla="*/ 272494 w 2086549"/>
              <a:gd name="connsiteY15" fmla="*/ 1561668 h 2561350"/>
              <a:gd name="connsiteX16" fmla="*/ 250220 w 2086549"/>
              <a:gd name="connsiteY16" fmla="*/ 1045298 h 2561350"/>
              <a:gd name="connsiteX17" fmla="*/ 137707 w 2086549"/>
              <a:gd name="connsiteY17" fmla="*/ 1091040 h 2561350"/>
              <a:gd name="connsiteX18" fmla="*/ 111181 w 2086549"/>
              <a:gd name="connsiteY18" fmla="*/ 382371 h 2561350"/>
              <a:gd name="connsiteX19" fmla="*/ 828971 w 2086549"/>
              <a:gd name="connsiteY19" fmla="*/ 389002 h 2561350"/>
              <a:gd name="connsiteX20" fmla="*/ 794067 w 2086549"/>
              <a:gd name="connsiteY20" fmla="*/ 283670 h 2561350"/>
              <a:gd name="connsiteX21" fmla="*/ 1029810 w 2086549"/>
              <a:gd name="connsiteY21" fmla="*/ 3 h 2561350"/>
              <a:gd name="connsiteX0" fmla="*/ 1019868 w 2076607"/>
              <a:gd name="connsiteY0" fmla="*/ 3 h 2561350"/>
              <a:gd name="connsiteX1" fmla="*/ 1234181 w 2076607"/>
              <a:gd name="connsiteY1" fmla="*/ 286050 h 2561350"/>
              <a:gd name="connsiteX2" fmla="*/ 1212045 w 2076607"/>
              <a:gd name="connsiteY2" fmla="*/ 389002 h 2561350"/>
              <a:gd name="connsiteX3" fmla="*/ 1963333 w 2076607"/>
              <a:gd name="connsiteY3" fmla="*/ 369108 h 2561350"/>
              <a:gd name="connsiteX4" fmla="*/ 1956701 w 2076607"/>
              <a:gd name="connsiteY4" fmla="*/ 1096546 h 2561350"/>
              <a:gd name="connsiteX5" fmla="*/ 1854121 w 2076607"/>
              <a:gd name="connsiteY5" fmla="*/ 1037347 h 2561350"/>
              <a:gd name="connsiteX6" fmla="*/ 1838479 w 2076607"/>
              <a:gd name="connsiteY6" fmla="*/ 1520560 h 2561350"/>
              <a:gd name="connsiteX7" fmla="*/ 1989859 w 2076607"/>
              <a:gd name="connsiteY7" fmla="*/ 1456260 h 2561350"/>
              <a:gd name="connsiteX8" fmla="*/ 1943439 w 2076607"/>
              <a:gd name="connsiteY8" fmla="*/ 2180265 h 2561350"/>
              <a:gd name="connsiteX9" fmla="*/ 1214308 w 2076607"/>
              <a:gd name="connsiteY9" fmla="*/ 2167002 h 2561350"/>
              <a:gd name="connsiteX10" fmla="*/ 1234181 w 2076607"/>
              <a:gd name="connsiteY10" fmla="*/ 2275300 h 2561350"/>
              <a:gd name="connsiteX11" fmla="*/ 784125 w 2076607"/>
              <a:gd name="connsiteY11" fmla="*/ 2277680 h 2561350"/>
              <a:gd name="connsiteX12" fmla="*/ 814058 w 2076607"/>
              <a:gd name="connsiteY12" fmla="*/ 2167002 h 2561350"/>
              <a:gd name="connsiteX13" fmla="*/ 121133 w 2076607"/>
              <a:gd name="connsiteY13" fmla="*/ 2200159 h 2561350"/>
              <a:gd name="connsiteX14" fmla="*/ 101239 w 2076607"/>
              <a:gd name="connsiteY14" fmla="*/ 1497962 h 2561350"/>
              <a:gd name="connsiteX15" fmla="*/ 262552 w 2076607"/>
              <a:gd name="connsiteY15" fmla="*/ 1561668 h 2561350"/>
              <a:gd name="connsiteX16" fmla="*/ 240278 w 2076607"/>
              <a:gd name="connsiteY16" fmla="*/ 1045298 h 2561350"/>
              <a:gd name="connsiteX17" fmla="*/ 101239 w 2076607"/>
              <a:gd name="connsiteY17" fmla="*/ 382371 h 2561350"/>
              <a:gd name="connsiteX18" fmla="*/ 819029 w 2076607"/>
              <a:gd name="connsiteY18" fmla="*/ 389002 h 2561350"/>
              <a:gd name="connsiteX19" fmla="*/ 784125 w 2076607"/>
              <a:gd name="connsiteY19" fmla="*/ 283670 h 2561350"/>
              <a:gd name="connsiteX20" fmla="*/ 1019868 w 2076607"/>
              <a:gd name="connsiteY20" fmla="*/ 3 h 2561350"/>
              <a:gd name="connsiteX0" fmla="*/ 1019868 w 2076607"/>
              <a:gd name="connsiteY0" fmla="*/ 3 h 2561350"/>
              <a:gd name="connsiteX1" fmla="*/ 1234181 w 2076607"/>
              <a:gd name="connsiteY1" fmla="*/ 286050 h 2561350"/>
              <a:gd name="connsiteX2" fmla="*/ 1212045 w 2076607"/>
              <a:gd name="connsiteY2" fmla="*/ 389002 h 2561350"/>
              <a:gd name="connsiteX3" fmla="*/ 1963333 w 2076607"/>
              <a:gd name="connsiteY3" fmla="*/ 369108 h 2561350"/>
              <a:gd name="connsiteX4" fmla="*/ 1956701 w 2076607"/>
              <a:gd name="connsiteY4" fmla="*/ 1096546 h 2561350"/>
              <a:gd name="connsiteX5" fmla="*/ 1854121 w 2076607"/>
              <a:gd name="connsiteY5" fmla="*/ 1037347 h 2561350"/>
              <a:gd name="connsiteX6" fmla="*/ 1838479 w 2076607"/>
              <a:gd name="connsiteY6" fmla="*/ 1520560 h 2561350"/>
              <a:gd name="connsiteX7" fmla="*/ 1989859 w 2076607"/>
              <a:gd name="connsiteY7" fmla="*/ 1456260 h 2561350"/>
              <a:gd name="connsiteX8" fmla="*/ 1943439 w 2076607"/>
              <a:gd name="connsiteY8" fmla="*/ 2180265 h 2561350"/>
              <a:gd name="connsiteX9" fmla="*/ 1214308 w 2076607"/>
              <a:gd name="connsiteY9" fmla="*/ 2167002 h 2561350"/>
              <a:gd name="connsiteX10" fmla="*/ 1234181 w 2076607"/>
              <a:gd name="connsiteY10" fmla="*/ 2275300 h 2561350"/>
              <a:gd name="connsiteX11" fmla="*/ 784125 w 2076607"/>
              <a:gd name="connsiteY11" fmla="*/ 2277680 h 2561350"/>
              <a:gd name="connsiteX12" fmla="*/ 814058 w 2076607"/>
              <a:gd name="connsiteY12" fmla="*/ 2167002 h 2561350"/>
              <a:gd name="connsiteX13" fmla="*/ 121133 w 2076607"/>
              <a:gd name="connsiteY13" fmla="*/ 2200159 h 2561350"/>
              <a:gd name="connsiteX14" fmla="*/ 101239 w 2076607"/>
              <a:gd name="connsiteY14" fmla="*/ 1497962 h 2561350"/>
              <a:gd name="connsiteX15" fmla="*/ 262552 w 2076607"/>
              <a:gd name="connsiteY15" fmla="*/ 1561668 h 2561350"/>
              <a:gd name="connsiteX16" fmla="*/ 240278 w 2076607"/>
              <a:gd name="connsiteY16" fmla="*/ 1045298 h 2561350"/>
              <a:gd name="connsiteX17" fmla="*/ 136388 w 2076607"/>
              <a:gd name="connsiteY17" fmla="*/ 727479 h 2561350"/>
              <a:gd name="connsiteX18" fmla="*/ 101239 w 2076607"/>
              <a:gd name="connsiteY18" fmla="*/ 382371 h 2561350"/>
              <a:gd name="connsiteX19" fmla="*/ 819029 w 2076607"/>
              <a:gd name="connsiteY19" fmla="*/ 389002 h 2561350"/>
              <a:gd name="connsiteX20" fmla="*/ 784125 w 2076607"/>
              <a:gd name="connsiteY20" fmla="*/ 283670 h 2561350"/>
              <a:gd name="connsiteX21" fmla="*/ 1019868 w 2076607"/>
              <a:gd name="connsiteY21" fmla="*/ 3 h 2561350"/>
              <a:gd name="connsiteX0" fmla="*/ 1030195 w 2086934"/>
              <a:gd name="connsiteY0" fmla="*/ 3 h 2561350"/>
              <a:gd name="connsiteX1" fmla="*/ 1244508 w 2086934"/>
              <a:gd name="connsiteY1" fmla="*/ 286050 h 2561350"/>
              <a:gd name="connsiteX2" fmla="*/ 1222372 w 2086934"/>
              <a:gd name="connsiteY2" fmla="*/ 389002 h 2561350"/>
              <a:gd name="connsiteX3" fmla="*/ 1973660 w 2086934"/>
              <a:gd name="connsiteY3" fmla="*/ 369108 h 2561350"/>
              <a:gd name="connsiteX4" fmla="*/ 1967028 w 2086934"/>
              <a:gd name="connsiteY4" fmla="*/ 1096546 h 2561350"/>
              <a:gd name="connsiteX5" fmla="*/ 1864448 w 2086934"/>
              <a:gd name="connsiteY5" fmla="*/ 1037347 h 2561350"/>
              <a:gd name="connsiteX6" fmla="*/ 1848806 w 2086934"/>
              <a:gd name="connsiteY6" fmla="*/ 1520560 h 2561350"/>
              <a:gd name="connsiteX7" fmla="*/ 2000186 w 2086934"/>
              <a:gd name="connsiteY7" fmla="*/ 1456260 h 2561350"/>
              <a:gd name="connsiteX8" fmla="*/ 1953766 w 2086934"/>
              <a:gd name="connsiteY8" fmla="*/ 2180265 h 2561350"/>
              <a:gd name="connsiteX9" fmla="*/ 1224635 w 2086934"/>
              <a:gd name="connsiteY9" fmla="*/ 2167002 h 2561350"/>
              <a:gd name="connsiteX10" fmla="*/ 1244508 w 2086934"/>
              <a:gd name="connsiteY10" fmla="*/ 2275300 h 2561350"/>
              <a:gd name="connsiteX11" fmla="*/ 794452 w 2086934"/>
              <a:gd name="connsiteY11" fmla="*/ 2277680 h 2561350"/>
              <a:gd name="connsiteX12" fmla="*/ 824385 w 2086934"/>
              <a:gd name="connsiteY12" fmla="*/ 2167002 h 2561350"/>
              <a:gd name="connsiteX13" fmla="*/ 131460 w 2086934"/>
              <a:gd name="connsiteY13" fmla="*/ 2200159 h 2561350"/>
              <a:gd name="connsiteX14" fmla="*/ 111566 w 2086934"/>
              <a:gd name="connsiteY14" fmla="*/ 1497962 h 2561350"/>
              <a:gd name="connsiteX15" fmla="*/ 272879 w 2086934"/>
              <a:gd name="connsiteY15" fmla="*/ 1561668 h 2561350"/>
              <a:gd name="connsiteX16" fmla="*/ 250605 w 2086934"/>
              <a:gd name="connsiteY16" fmla="*/ 1045298 h 2561350"/>
              <a:gd name="connsiteX17" fmla="*/ 9943 w 2086934"/>
              <a:gd name="connsiteY17" fmla="*/ 1018431 h 2561350"/>
              <a:gd name="connsiteX18" fmla="*/ 111566 w 2086934"/>
              <a:gd name="connsiteY18" fmla="*/ 382371 h 2561350"/>
              <a:gd name="connsiteX19" fmla="*/ 829356 w 2086934"/>
              <a:gd name="connsiteY19" fmla="*/ 389002 h 2561350"/>
              <a:gd name="connsiteX20" fmla="*/ 794452 w 2086934"/>
              <a:gd name="connsiteY20" fmla="*/ 283670 h 2561350"/>
              <a:gd name="connsiteX21" fmla="*/ 1030195 w 2086934"/>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09253 w 2084621"/>
              <a:gd name="connsiteY14" fmla="*/ 1497962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270566 w 2084621"/>
              <a:gd name="connsiteY14" fmla="*/ 1561668 h 2561350"/>
              <a:gd name="connsiteX15" fmla="*/ 248292 w 2084621"/>
              <a:gd name="connsiteY15" fmla="*/ 1045298 h 2561350"/>
              <a:gd name="connsiteX16" fmla="*/ 7630 w 2084621"/>
              <a:gd name="connsiteY16" fmla="*/ 1018431 h 2561350"/>
              <a:gd name="connsiteX17" fmla="*/ 109253 w 2084621"/>
              <a:gd name="connsiteY17" fmla="*/ 382371 h 2561350"/>
              <a:gd name="connsiteX18" fmla="*/ 827043 w 2084621"/>
              <a:gd name="connsiteY18" fmla="*/ 389002 h 2561350"/>
              <a:gd name="connsiteX19" fmla="*/ 792139 w 2084621"/>
              <a:gd name="connsiteY19" fmla="*/ 283670 h 2561350"/>
              <a:gd name="connsiteX20" fmla="*/ 1027882 w 2084621"/>
              <a:gd name="connsiteY20" fmla="*/ 3 h 2561350"/>
              <a:gd name="connsiteX0" fmla="*/ 1027882 w 2084621"/>
              <a:gd name="connsiteY0" fmla="*/ 3 h 2561350"/>
              <a:gd name="connsiteX1" fmla="*/ 1242195 w 2084621"/>
              <a:gd name="connsiteY1" fmla="*/ 286050 h 2561350"/>
              <a:gd name="connsiteX2" fmla="*/ 1220059 w 2084621"/>
              <a:gd name="connsiteY2" fmla="*/ 389002 h 2561350"/>
              <a:gd name="connsiteX3" fmla="*/ 1971347 w 2084621"/>
              <a:gd name="connsiteY3" fmla="*/ 369108 h 2561350"/>
              <a:gd name="connsiteX4" fmla="*/ 1964715 w 2084621"/>
              <a:gd name="connsiteY4" fmla="*/ 1096546 h 2561350"/>
              <a:gd name="connsiteX5" fmla="*/ 1862135 w 2084621"/>
              <a:gd name="connsiteY5" fmla="*/ 1037347 h 2561350"/>
              <a:gd name="connsiteX6" fmla="*/ 1846493 w 2084621"/>
              <a:gd name="connsiteY6" fmla="*/ 1520560 h 2561350"/>
              <a:gd name="connsiteX7" fmla="*/ 1997873 w 2084621"/>
              <a:gd name="connsiteY7" fmla="*/ 1456260 h 2561350"/>
              <a:gd name="connsiteX8" fmla="*/ 1951453 w 2084621"/>
              <a:gd name="connsiteY8" fmla="*/ 2180265 h 2561350"/>
              <a:gd name="connsiteX9" fmla="*/ 1222322 w 2084621"/>
              <a:gd name="connsiteY9" fmla="*/ 2167002 h 2561350"/>
              <a:gd name="connsiteX10" fmla="*/ 1242195 w 2084621"/>
              <a:gd name="connsiteY10" fmla="*/ 2275300 h 2561350"/>
              <a:gd name="connsiteX11" fmla="*/ 792139 w 2084621"/>
              <a:gd name="connsiteY11" fmla="*/ 2277680 h 2561350"/>
              <a:gd name="connsiteX12" fmla="*/ 822072 w 2084621"/>
              <a:gd name="connsiteY12" fmla="*/ 2167002 h 2561350"/>
              <a:gd name="connsiteX13" fmla="*/ 129147 w 2084621"/>
              <a:gd name="connsiteY13" fmla="*/ 2200159 h 2561350"/>
              <a:gd name="connsiteX14" fmla="*/ 176730 w 2084621"/>
              <a:gd name="connsiteY14" fmla="*/ 1866419 h 2561350"/>
              <a:gd name="connsiteX15" fmla="*/ 270566 w 2084621"/>
              <a:gd name="connsiteY15" fmla="*/ 1561668 h 2561350"/>
              <a:gd name="connsiteX16" fmla="*/ 248292 w 2084621"/>
              <a:gd name="connsiteY16" fmla="*/ 1045298 h 2561350"/>
              <a:gd name="connsiteX17" fmla="*/ 7630 w 2084621"/>
              <a:gd name="connsiteY17" fmla="*/ 1018431 h 2561350"/>
              <a:gd name="connsiteX18" fmla="*/ 109253 w 2084621"/>
              <a:gd name="connsiteY18" fmla="*/ 382371 h 2561350"/>
              <a:gd name="connsiteX19" fmla="*/ 827043 w 2084621"/>
              <a:gd name="connsiteY19" fmla="*/ 389002 h 2561350"/>
              <a:gd name="connsiteX20" fmla="*/ 792139 w 2084621"/>
              <a:gd name="connsiteY20" fmla="*/ 283670 h 2561350"/>
              <a:gd name="connsiteX21" fmla="*/ 1027882 w 2084621"/>
              <a:gd name="connsiteY21" fmla="*/ 3 h 2561350"/>
              <a:gd name="connsiteX0" fmla="*/ 1033820 w 2090559"/>
              <a:gd name="connsiteY0" fmla="*/ 3 h 2561350"/>
              <a:gd name="connsiteX1" fmla="*/ 1248133 w 2090559"/>
              <a:gd name="connsiteY1" fmla="*/ 286050 h 2561350"/>
              <a:gd name="connsiteX2" fmla="*/ 1225997 w 2090559"/>
              <a:gd name="connsiteY2" fmla="*/ 389002 h 2561350"/>
              <a:gd name="connsiteX3" fmla="*/ 1977285 w 2090559"/>
              <a:gd name="connsiteY3" fmla="*/ 369108 h 2561350"/>
              <a:gd name="connsiteX4" fmla="*/ 1970653 w 2090559"/>
              <a:gd name="connsiteY4" fmla="*/ 1096546 h 2561350"/>
              <a:gd name="connsiteX5" fmla="*/ 1868073 w 2090559"/>
              <a:gd name="connsiteY5" fmla="*/ 1037347 h 2561350"/>
              <a:gd name="connsiteX6" fmla="*/ 1852431 w 2090559"/>
              <a:gd name="connsiteY6" fmla="*/ 1520560 h 2561350"/>
              <a:gd name="connsiteX7" fmla="*/ 2003811 w 2090559"/>
              <a:gd name="connsiteY7" fmla="*/ 1456260 h 2561350"/>
              <a:gd name="connsiteX8" fmla="*/ 1957391 w 2090559"/>
              <a:gd name="connsiteY8" fmla="*/ 2180265 h 2561350"/>
              <a:gd name="connsiteX9" fmla="*/ 1228260 w 2090559"/>
              <a:gd name="connsiteY9" fmla="*/ 2167002 h 2561350"/>
              <a:gd name="connsiteX10" fmla="*/ 1248133 w 2090559"/>
              <a:gd name="connsiteY10" fmla="*/ 2275300 h 2561350"/>
              <a:gd name="connsiteX11" fmla="*/ 798077 w 2090559"/>
              <a:gd name="connsiteY11" fmla="*/ 2277680 h 2561350"/>
              <a:gd name="connsiteX12" fmla="*/ 828010 w 2090559"/>
              <a:gd name="connsiteY12" fmla="*/ 2167002 h 2561350"/>
              <a:gd name="connsiteX13" fmla="*/ 135085 w 2090559"/>
              <a:gd name="connsiteY13" fmla="*/ 2200159 h 2561350"/>
              <a:gd name="connsiteX14" fmla="*/ 6108 w 2090559"/>
              <a:gd name="connsiteY14" fmla="*/ 1657531 h 2561350"/>
              <a:gd name="connsiteX15" fmla="*/ 276504 w 2090559"/>
              <a:gd name="connsiteY15" fmla="*/ 1561668 h 2561350"/>
              <a:gd name="connsiteX16" fmla="*/ 254230 w 2090559"/>
              <a:gd name="connsiteY16" fmla="*/ 1045298 h 2561350"/>
              <a:gd name="connsiteX17" fmla="*/ 13568 w 2090559"/>
              <a:gd name="connsiteY17" fmla="*/ 1018431 h 2561350"/>
              <a:gd name="connsiteX18" fmla="*/ 115191 w 2090559"/>
              <a:gd name="connsiteY18" fmla="*/ 382371 h 2561350"/>
              <a:gd name="connsiteX19" fmla="*/ 832981 w 2090559"/>
              <a:gd name="connsiteY19" fmla="*/ 389002 h 2561350"/>
              <a:gd name="connsiteX20" fmla="*/ 798077 w 2090559"/>
              <a:gd name="connsiteY20" fmla="*/ 283670 h 2561350"/>
              <a:gd name="connsiteX21" fmla="*/ 1033820 w 2090559"/>
              <a:gd name="connsiteY21" fmla="*/ 3 h 2561350"/>
              <a:gd name="connsiteX0" fmla="*/ 1032856 w 2089595"/>
              <a:gd name="connsiteY0" fmla="*/ 3 h 2561350"/>
              <a:gd name="connsiteX1" fmla="*/ 1247169 w 2089595"/>
              <a:gd name="connsiteY1" fmla="*/ 286050 h 2561350"/>
              <a:gd name="connsiteX2" fmla="*/ 1225033 w 2089595"/>
              <a:gd name="connsiteY2" fmla="*/ 389002 h 2561350"/>
              <a:gd name="connsiteX3" fmla="*/ 1976321 w 2089595"/>
              <a:gd name="connsiteY3" fmla="*/ 369108 h 2561350"/>
              <a:gd name="connsiteX4" fmla="*/ 1969689 w 2089595"/>
              <a:gd name="connsiteY4" fmla="*/ 1096546 h 2561350"/>
              <a:gd name="connsiteX5" fmla="*/ 1867109 w 2089595"/>
              <a:gd name="connsiteY5" fmla="*/ 1037347 h 2561350"/>
              <a:gd name="connsiteX6" fmla="*/ 1851467 w 2089595"/>
              <a:gd name="connsiteY6" fmla="*/ 1520560 h 2561350"/>
              <a:gd name="connsiteX7" fmla="*/ 2002847 w 2089595"/>
              <a:gd name="connsiteY7" fmla="*/ 1456260 h 2561350"/>
              <a:gd name="connsiteX8" fmla="*/ 1956427 w 2089595"/>
              <a:gd name="connsiteY8" fmla="*/ 2180265 h 2561350"/>
              <a:gd name="connsiteX9" fmla="*/ 1227296 w 2089595"/>
              <a:gd name="connsiteY9" fmla="*/ 2167002 h 2561350"/>
              <a:gd name="connsiteX10" fmla="*/ 1247169 w 2089595"/>
              <a:gd name="connsiteY10" fmla="*/ 2275300 h 2561350"/>
              <a:gd name="connsiteX11" fmla="*/ 797113 w 2089595"/>
              <a:gd name="connsiteY11" fmla="*/ 2277680 h 2561350"/>
              <a:gd name="connsiteX12" fmla="*/ 827046 w 2089595"/>
              <a:gd name="connsiteY12" fmla="*/ 2167002 h 2561350"/>
              <a:gd name="connsiteX13" fmla="*/ 134121 w 2089595"/>
              <a:gd name="connsiteY13" fmla="*/ 2200159 h 2561350"/>
              <a:gd name="connsiteX14" fmla="*/ 5144 w 2089595"/>
              <a:gd name="connsiteY14" fmla="*/ 1657531 h 2561350"/>
              <a:gd name="connsiteX15" fmla="*/ 275540 w 2089595"/>
              <a:gd name="connsiteY15" fmla="*/ 1561668 h 2561350"/>
              <a:gd name="connsiteX16" fmla="*/ 253266 w 2089595"/>
              <a:gd name="connsiteY16" fmla="*/ 1045298 h 2561350"/>
              <a:gd name="connsiteX17" fmla="*/ 12604 w 2089595"/>
              <a:gd name="connsiteY17" fmla="*/ 1018431 h 2561350"/>
              <a:gd name="connsiteX18" fmla="*/ 114227 w 2089595"/>
              <a:gd name="connsiteY18" fmla="*/ 382371 h 2561350"/>
              <a:gd name="connsiteX19" fmla="*/ 832017 w 2089595"/>
              <a:gd name="connsiteY19" fmla="*/ 389002 h 2561350"/>
              <a:gd name="connsiteX20" fmla="*/ 797113 w 2089595"/>
              <a:gd name="connsiteY20" fmla="*/ 283670 h 2561350"/>
              <a:gd name="connsiteX21" fmla="*/ 1032856 w 2089595"/>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5501"/>
              <a:gd name="connsiteY0" fmla="*/ 3 h 2561350"/>
              <a:gd name="connsiteX1" fmla="*/ 1243075 w 2085501"/>
              <a:gd name="connsiteY1" fmla="*/ 286050 h 2561350"/>
              <a:gd name="connsiteX2" fmla="*/ 1220939 w 2085501"/>
              <a:gd name="connsiteY2" fmla="*/ 389002 h 2561350"/>
              <a:gd name="connsiteX3" fmla="*/ 1972227 w 2085501"/>
              <a:gd name="connsiteY3" fmla="*/ 369108 h 2561350"/>
              <a:gd name="connsiteX4" fmla="*/ 1965595 w 2085501"/>
              <a:gd name="connsiteY4" fmla="*/ 1096546 h 2561350"/>
              <a:gd name="connsiteX5" fmla="*/ 1863015 w 2085501"/>
              <a:gd name="connsiteY5" fmla="*/ 1037347 h 2561350"/>
              <a:gd name="connsiteX6" fmla="*/ 1847373 w 2085501"/>
              <a:gd name="connsiteY6" fmla="*/ 1520560 h 2561350"/>
              <a:gd name="connsiteX7" fmla="*/ 1998753 w 2085501"/>
              <a:gd name="connsiteY7" fmla="*/ 1456260 h 2561350"/>
              <a:gd name="connsiteX8" fmla="*/ 1952333 w 2085501"/>
              <a:gd name="connsiteY8" fmla="*/ 2180265 h 2561350"/>
              <a:gd name="connsiteX9" fmla="*/ 1223202 w 2085501"/>
              <a:gd name="connsiteY9" fmla="*/ 2167002 h 2561350"/>
              <a:gd name="connsiteX10" fmla="*/ 1243075 w 2085501"/>
              <a:gd name="connsiteY10" fmla="*/ 2275300 h 2561350"/>
              <a:gd name="connsiteX11" fmla="*/ 793019 w 2085501"/>
              <a:gd name="connsiteY11" fmla="*/ 2277680 h 2561350"/>
              <a:gd name="connsiteX12" fmla="*/ 822952 w 2085501"/>
              <a:gd name="connsiteY12" fmla="*/ 2167002 h 2561350"/>
              <a:gd name="connsiteX13" fmla="*/ 130027 w 2085501"/>
              <a:gd name="connsiteY13" fmla="*/ 2200159 h 2561350"/>
              <a:gd name="connsiteX14" fmla="*/ 1050 w 2085501"/>
              <a:gd name="connsiteY14" fmla="*/ 1657531 h 2561350"/>
              <a:gd name="connsiteX15" fmla="*/ 271446 w 2085501"/>
              <a:gd name="connsiteY15" fmla="*/ 1561668 h 2561350"/>
              <a:gd name="connsiteX16" fmla="*/ 249172 w 2085501"/>
              <a:gd name="connsiteY16" fmla="*/ 1045298 h 2561350"/>
              <a:gd name="connsiteX17" fmla="*/ 8510 w 2085501"/>
              <a:gd name="connsiteY17" fmla="*/ 1018431 h 2561350"/>
              <a:gd name="connsiteX18" fmla="*/ 110133 w 2085501"/>
              <a:gd name="connsiteY18" fmla="*/ 382371 h 2561350"/>
              <a:gd name="connsiteX19" fmla="*/ 827923 w 2085501"/>
              <a:gd name="connsiteY19" fmla="*/ 389002 h 2561350"/>
              <a:gd name="connsiteX20" fmla="*/ 793019 w 2085501"/>
              <a:gd name="connsiteY20" fmla="*/ 283670 h 2561350"/>
              <a:gd name="connsiteX21" fmla="*/ 1028762 w 2085501"/>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1863015 w 2081039"/>
              <a:gd name="connsiteY4" fmla="*/ 1037347 h 2561350"/>
              <a:gd name="connsiteX5" fmla="*/ 1847373 w 2081039"/>
              <a:gd name="connsiteY5" fmla="*/ 1520560 h 2561350"/>
              <a:gd name="connsiteX6" fmla="*/ 1998753 w 2081039"/>
              <a:gd name="connsiteY6" fmla="*/ 1456260 h 2561350"/>
              <a:gd name="connsiteX7" fmla="*/ 1952333 w 2081039"/>
              <a:gd name="connsiteY7" fmla="*/ 2180265 h 2561350"/>
              <a:gd name="connsiteX8" fmla="*/ 1223202 w 2081039"/>
              <a:gd name="connsiteY8" fmla="*/ 2167002 h 2561350"/>
              <a:gd name="connsiteX9" fmla="*/ 1243075 w 2081039"/>
              <a:gd name="connsiteY9" fmla="*/ 2275300 h 2561350"/>
              <a:gd name="connsiteX10" fmla="*/ 793019 w 2081039"/>
              <a:gd name="connsiteY10" fmla="*/ 2277680 h 2561350"/>
              <a:gd name="connsiteX11" fmla="*/ 822952 w 2081039"/>
              <a:gd name="connsiteY11" fmla="*/ 2167002 h 2561350"/>
              <a:gd name="connsiteX12" fmla="*/ 130027 w 2081039"/>
              <a:gd name="connsiteY12" fmla="*/ 2200159 h 2561350"/>
              <a:gd name="connsiteX13" fmla="*/ 1050 w 2081039"/>
              <a:gd name="connsiteY13" fmla="*/ 1657531 h 2561350"/>
              <a:gd name="connsiteX14" fmla="*/ 271446 w 2081039"/>
              <a:gd name="connsiteY14" fmla="*/ 1561668 h 2561350"/>
              <a:gd name="connsiteX15" fmla="*/ 249172 w 2081039"/>
              <a:gd name="connsiteY15" fmla="*/ 1045298 h 2561350"/>
              <a:gd name="connsiteX16" fmla="*/ 8510 w 2081039"/>
              <a:gd name="connsiteY16" fmla="*/ 1018431 h 2561350"/>
              <a:gd name="connsiteX17" fmla="*/ 110133 w 2081039"/>
              <a:gd name="connsiteY17" fmla="*/ 382371 h 2561350"/>
              <a:gd name="connsiteX18" fmla="*/ 827923 w 2081039"/>
              <a:gd name="connsiteY18" fmla="*/ 389002 h 2561350"/>
              <a:gd name="connsiteX19" fmla="*/ 793019 w 2081039"/>
              <a:gd name="connsiteY19" fmla="*/ 283670 h 2561350"/>
              <a:gd name="connsiteX20" fmla="*/ 1028762 w 2081039"/>
              <a:gd name="connsiteY20"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1933270 w 2081039"/>
              <a:gd name="connsiteY4" fmla="*/ 764780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72227 w 2081039"/>
              <a:gd name="connsiteY3" fmla="*/ 36910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7307 w 2081039"/>
              <a:gd name="connsiteY3" fmla="*/ 371595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7307 w 2081039"/>
              <a:gd name="connsiteY3" fmla="*/ 371595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9793 w 2081039"/>
              <a:gd name="connsiteY3" fmla="*/ 36164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81039"/>
              <a:gd name="connsiteY0" fmla="*/ 3 h 2561350"/>
              <a:gd name="connsiteX1" fmla="*/ 1243075 w 2081039"/>
              <a:gd name="connsiteY1" fmla="*/ 286050 h 2561350"/>
              <a:gd name="connsiteX2" fmla="*/ 1220939 w 2081039"/>
              <a:gd name="connsiteY2" fmla="*/ 389002 h 2561350"/>
              <a:gd name="connsiteX3" fmla="*/ 1959793 w 2081039"/>
              <a:gd name="connsiteY3" fmla="*/ 361648 h 2561350"/>
              <a:gd name="connsiteX4" fmla="*/ 2067556 w 2081039"/>
              <a:gd name="connsiteY4" fmla="*/ 961234 h 2561350"/>
              <a:gd name="connsiteX5" fmla="*/ 1863015 w 2081039"/>
              <a:gd name="connsiteY5" fmla="*/ 1037347 h 2561350"/>
              <a:gd name="connsiteX6" fmla="*/ 1847373 w 2081039"/>
              <a:gd name="connsiteY6" fmla="*/ 1520560 h 2561350"/>
              <a:gd name="connsiteX7" fmla="*/ 1998753 w 2081039"/>
              <a:gd name="connsiteY7" fmla="*/ 1456260 h 2561350"/>
              <a:gd name="connsiteX8" fmla="*/ 1952333 w 2081039"/>
              <a:gd name="connsiteY8" fmla="*/ 2180265 h 2561350"/>
              <a:gd name="connsiteX9" fmla="*/ 1223202 w 2081039"/>
              <a:gd name="connsiteY9" fmla="*/ 2167002 h 2561350"/>
              <a:gd name="connsiteX10" fmla="*/ 1243075 w 2081039"/>
              <a:gd name="connsiteY10" fmla="*/ 2275300 h 2561350"/>
              <a:gd name="connsiteX11" fmla="*/ 793019 w 2081039"/>
              <a:gd name="connsiteY11" fmla="*/ 2277680 h 2561350"/>
              <a:gd name="connsiteX12" fmla="*/ 822952 w 2081039"/>
              <a:gd name="connsiteY12" fmla="*/ 2167002 h 2561350"/>
              <a:gd name="connsiteX13" fmla="*/ 130027 w 2081039"/>
              <a:gd name="connsiteY13" fmla="*/ 2200159 h 2561350"/>
              <a:gd name="connsiteX14" fmla="*/ 1050 w 2081039"/>
              <a:gd name="connsiteY14" fmla="*/ 1657531 h 2561350"/>
              <a:gd name="connsiteX15" fmla="*/ 271446 w 2081039"/>
              <a:gd name="connsiteY15" fmla="*/ 1561668 h 2561350"/>
              <a:gd name="connsiteX16" fmla="*/ 249172 w 2081039"/>
              <a:gd name="connsiteY16" fmla="*/ 1045298 h 2561350"/>
              <a:gd name="connsiteX17" fmla="*/ 8510 w 2081039"/>
              <a:gd name="connsiteY17" fmla="*/ 1018431 h 2561350"/>
              <a:gd name="connsiteX18" fmla="*/ 110133 w 2081039"/>
              <a:gd name="connsiteY18" fmla="*/ 382371 h 2561350"/>
              <a:gd name="connsiteX19" fmla="*/ 827923 w 2081039"/>
              <a:gd name="connsiteY19" fmla="*/ 389002 h 2561350"/>
              <a:gd name="connsiteX20" fmla="*/ 793019 w 2081039"/>
              <a:gd name="connsiteY20" fmla="*/ 283670 h 2561350"/>
              <a:gd name="connsiteX21" fmla="*/ 1028762 w 208103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1952333 w 2072429"/>
              <a:gd name="connsiteY7" fmla="*/ 2180265 h 2561350"/>
              <a:gd name="connsiteX8" fmla="*/ 1223202 w 2072429"/>
              <a:gd name="connsiteY8" fmla="*/ 2167002 h 2561350"/>
              <a:gd name="connsiteX9" fmla="*/ 1243075 w 2072429"/>
              <a:gd name="connsiteY9" fmla="*/ 2275300 h 2561350"/>
              <a:gd name="connsiteX10" fmla="*/ 793019 w 2072429"/>
              <a:gd name="connsiteY10" fmla="*/ 2277680 h 2561350"/>
              <a:gd name="connsiteX11" fmla="*/ 822952 w 2072429"/>
              <a:gd name="connsiteY11" fmla="*/ 2167002 h 2561350"/>
              <a:gd name="connsiteX12" fmla="*/ 130027 w 2072429"/>
              <a:gd name="connsiteY12" fmla="*/ 2200159 h 2561350"/>
              <a:gd name="connsiteX13" fmla="*/ 1050 w 2072429"/>
              <a:gd name="connsiteY13" fmla="*/ 1657531 h 2561350"/>
              <a:gd name="connsiteX14" fmla="*/ 271446 w 2072429"/>
              <a:gd name="connsiteY14" fmla="*/ 1561668 h 2561350"/>
              <a:gd name="connsiteX15" fmla="*/ 249172 w 2072429"/>
              <a:gd name="connsiteY15" fmla="*/ 1045298 h 2561350"/>
              <a:gd name="connsiteX16" fmla="*/ 8510 w 2072429"/>
              <a:gd name="connsiteY16" fmla="*/ 1018431 h 2561350"/>
              <a:gd name="connsiteX17" fmla="*/ 110133 w 2072429"/>
              <a:gd name="connsiteY17" fmla="*/ 382371 h 2561350"/>
              <a:gd name="connsiteX18" fmla="*/ 827923 w 2072429"/>
              <a:gd name="connsiteY18" fmla="*/ 389002 h 2561350"/>
              <a:gd name="connsiteX19" fmla="*/ 793019 w 2072429"/>
              <a:gd name="connsiteY19" fmla="*/ 283670 h 2561350"/>
              <a:gd name="connsiteX20" fmla="*/ 1028762 w 2072429"/>
              <a:gd name="connsiteY20"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1890996 w 2072429"/>
              <a:gd name="connsiteY7" fmla="*/ 1722186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20560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63015 w 2072429"/>
              <a:gd name="connsiteY5" fmla="*/ 1037347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47373 w 2072429"/>
              <a:gd name="connsiteY5" fmla="*/ 1535481 h 2561350"/>
              <a:gd name="connsiteX6" fmla="*/ 2065070 w 2072429"/>
              <a:gd name="connsiteY6" fmla="*/ 1597847 h 2561350"/>
              <a:gd name="connsiteX7" fmla="*/ 1952333 w 2072429"/>
              <a:gd name="connsiteY7" fmla="*/ 2180265 h 2561350"/>
              <a:gd name="connsiteX8" fmla="*/ 1223202 w 2072429"/>
              <a:gd name="connsiteY8" fmla="*/ 2167002 h 2561350"/>
              <a:gd name="connsiteX9" fmla="*/ 1243075 w 2072429"/>
              <a:gd name="connsiteY9" fmla="*/ 2275300 h 2561350"/>
              <a:gd name="connsiteX10" fmla="*/ 793019 w 2072429"/>
              <a:gd name="connsiteY10" fmla="*/ 2277680 h 2561350"/>
              <a:gd name="connsiteX11" fmla="*/ 822952 w 2072429"/>
              <a:gd name="connsiteY11" fmla="*/ 2167002 h 2561350"/>
              <a:gd name="connsiteX12" fmla="*/ 130027 w 2072429"/>
              <a:gd name="connsiteY12" fmla="*/ 2200159 h 2561350"/>
              <a:gd name="connsiteX13" fmla="*/ 1050 w 2072429"/>
              <a:gd name="connsiteY13" fmla="*/ 1657531 h 2561350"/>
              <a:gd name="connsiteX14" fmla="*/ 271446 w 2072429"/>
              <a:gd name="connsiteY14" fmla="*/ 1561668 h 2561350"/>
              <a:gd name="connsiteX15" fmla="*/ 249172 w 2072429"/>
              <a:gd name="connsiteY15" fmla="*/ 1045298 h 2561350"/>
              <a:gd name="connsiteX16" fmla="*/ 8510 w 2072429"/>
              <a:gd name="connsiteY16" fmla="*/ 1018431 h 2561350"/>
              <a:gd name="connsiteX17" fmla="*/ 110133 w 2072429"/>
              <a:gd name="connsiteY17" fmla="*/ 382371 h 2561350"/>
              <a:gd name="connsiteX18" fmla="*/ 827923 w 2072429"/>
              <a:gd name="connsiteY18" fmla="*/ 389002 h 2561350"/>
              <a:gd name="connsiteX19" fmla="*/ 793019 w 2072429"/>
              <a:gd name="connsiteY19" fmla="*/ 283670 h 2561350"/>
              <a:gd name="connsiteX20" fmla="*/ 1028762 w 2072429"/>
              <a:gd name="connsiteY20"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997927 w 2072429"/>
              <a:gd name="connsiteY5" fmla="*/ 118007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3536 w 2072429"/>
              <a:gd name="connsiteY5" fmla="*/ 1025891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1048 w 2072429"/>
              <a:gd name="connsiteY5" fmla="*/ 1030865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72429"/>
              <a:gd name="connsiteY0" fmla="*/ 3 h 2561350"/>
              <a:gd name="connsiteX1" fmla="*/ 1243075 w 2072429"/>
              <a:gd name="connsiteY1" fmla="*/ 286050 h 2561350"/>
              <a:gd name="connsiteX2" fmla="*/ 1220939 w 2072429"/>
              <a:gd name="connsiteY2" fmla="*/ 389002 h 2561350"/>
              <a:gd name="connsiteX3" fmla="*/ 1959793 w 2072429"/>
              <a:gd name="connsiteY3" fmla="*/ 361648 h 2561350"/>
              <a:gd name="connsiteX4" fmla="*/ 2067556 w 2072429"/>
              <a:gd name="connsiteY4" fmla="*/ 961234 h 2561350"/>
              <a:gd name="connsiteX5" fmla="*/ 1881048 w 2072429"/>
              <a:gd name="connsiteY5" fmla="*/ 1030865 h 2561350"/>
              <a:gd name="connsiteX6" fmla="*/ 1847373 w 2072429"/>
              <a:gd name="connsiteY6" fmla="*/ 1535481 h 2561350"/>
              <a:gd name="connsiteX7" fmla="*/ 2065070 w 2072429"/>
              <a:gd name="connsiteY7" fmla="*/ 1597847 h 2561350"/>
              <a:gd name="connsiteX8" fmla="*/ 1952333 w 2072429"/>
              <a:gd name="connsiteY8" fmla="*/ 2180265 h 2561350"/>
              <a:gd name="connsiteX9" fmla="*/ 1223202 w 2072429"/>
              <a:gd name="connsiteY9" fmla="*/ 2167002 h 2561350"/>
              <a:gd name="connsiteX10" fmla="*/ 1243075 w 2072429"/>
              <a:gd name="connsiteY10" fmla="*/ 2275300 h 2561350"/>
              <a:gd name="connsiteX11" fmla="*/ 793019 w 2072429"/>
              <a:gd name="connsiteY11" fmla="*/ 2277680 h 2561350"/>
              <a:gd name="connsiteX12" fmla="*/ 822952 w 2072429"/>
              <a:gd name="connsiteY12" fmla="*/ 2167002 h 2561350"/>
              <a:gd name="connsiteX13" fmla="*/ 130027 w 2072429"/>
              <a:gd name="connsiteY13" fmla="*/ 2200159 h 2561350"/>
              <a:gd name="connsiteX14" fmla="*/ 1050 w 2072429"/>
              <a:gd name="connsiteY14" fmla="*/ 1657531 h 2561350"/>
              <a:gd name="connsiteX15" fmla="*/ 271446 w 2072429"/>
              <a:gd name="connsiteY15" fmla="*/ 1561668 h 2561350"/>
              <a:gd name="connsiteX16" fmla="*/ 249172 w 2072429"/>
              <a:gd name="connsiteY16" fmla="*/ 1045298 h 2561350"/>
              <a:gd name="connsiteX17" fmla="*/ 8510 w 2072429"/>
              <a:gd name="connsiteY17" fmla="*/ 1018431 h 2561350"/>
              <a:gd name="connsiteX18" fmla="*/ 110133 w 2072429"/>
              <a:gd name="connsiteY18" fmla="*/ 382371 h 2561350"/>
              <a:gd name="connsiteX19" fmla="*/ 827923 w 2072429"/>
              <a:gd name="connsiteY19" fmla="*/ 389002 h 2561350"/>
              <a:gd name="connsiteX20" fmla="*/ 793019 w 2072429"/>
              <a:gd name="connsiteY20" fmla="*/ 283670 h 2561350"/>
              <a:gd name="connsiteX21" fmla="*/ 1028762 w 2072429"/>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 name="connsiteX0" fmla="*/ 1028762 w 2069564"/>
              <a:gd name="connsiteY0" fmla="*/ 3 h 2561350"/>
              <a:gd name="connsiteX1" fmla="*/ 1243075 w 2069564"/>
              <a:gd name="connsiteY1" fmla="*/ 286050 h 2561350"/>
              <a:gd name="connsiteX2" fmla="*/ 1220939 w 2069564"/>
              <a:gd name="connsiteY2" fmla="*/ 389002 h 2561350"/>
              <a:gd name="connsiteX3" fmla="*/ 1959793 w 2069564"/>
              <a:gd name="connsiteY3" fmla="*/ 361648 h 2561350"/>
              <a:gd name="connsiteX4" fmla="*/ 2067556 w 2069564"/>
              <a:gd name="connsiteY4" fmla="*/ 961234 h 2561350"/>
              <a:gd name="connsiteX5" fmla="*/ 1881048 w 2069564"/>
              <a:gd name="connsiteY5" fmla="*/ 1030865 h 2561350"/>
              <a:gd name="connsiteX6" fmla="*/ 1847373 w 2069564"/>
              <a:gd name="connsiteY6" fmla="*/ 1535481 h 2561350"/>
              <a:gd name="connsiteX7" fmla="*/ 2065070 w 2069564"/>
              <a:gd name="connsiteY7" fmla="*/ 1597847 h 2561350"/>
              <a:gd name="connsiteX8" fmla="*/ 1952333 w 2069564"/>
              <a:gd name="connsiteY8" fmla="*/ 2180265 h 2561350"/>
              <a:gd name="connsiteX9" fmla="*/ 1223202 w 2069564"/>
              <a:gd name="connsiteY9" fmla="*/ 2167002 h 2561350"/>
              <a:gd name="connsiteX10" fmla="*/ 1243075 w 2069564"/>
              <a:gd name="connsiteY10" fmla="*/ 2275300 h 2561350"/>
              <a:gd name="connsiteX11" fmla="*/ 793019 w 2069564"/>
              <a:gd name="connsiteY11" fmla="*/ 2277680 h 2561350"/>
              <a:gd name="connsiteX12" fmla="*/ 822952 w 2069564"/>
              <a:gd name="connsiteY12" fmla="*/ 2167002 h 2561350"/>
              <a:gd name="connsiteX13" fmla="*/ 130027 w 2069564"/>
              <a:gd name="connsiteY13" fmla="*/ 2200159 h 2561350"/>
              <a:gd name="connsiteX14" fmla="*/ 1050 w 2069564"/>
              <a:gd name="connsiteY14" fmla="*/ 1657531 h 2561350"/>
              <a:gd name="connsiteX15" fmla="*/ 271446 w 2069564"/>
              <a:gd name="connsiteY15" fmla="*/ 1561668 h 2561350"/>
              <a:gd name="connsiteX16" fmla="*/ 249172 w 2069564"/>
              <a:gd name="connsiteY16" fmla="*/ 1045298 h 2561350"/>
              <a:gd name="connsiteX17" fmla="*/ 8510 w 2069564"/>
              <a:gd name="connsiteY17" fmla="*/ 1018431 h 2561350"/>
              <a:gd name="connsiteX18" fmla="*/ 110133 w 2069564"/>
              <a:gd name="connsiteY18" fmla="*/ 382371 h 2561350"/>
              <a:gd name="connsiteX19" fmla="*/ 827923 w 2069564"/>
              <a:gd name="connsiteY19" fmla="*/ 389002 h 2561350"/>
              <a:gd name="connsiteX20" fmla="*/ 793019 w 2069564"/>
              <a:gd name="connsiteY20" fmla="*/ 283670 h 2561350"/>
              <a:gd name="connsiteX21" fmla="*/ 1028762 w 2069564"/>
              <a:gd name="connsiteY21" fmla="*/ 3 h 256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69564" h="2561350">
                <a:moveTo>
                  <a:pt x="1028762" y="3"/>
                </a:moveTo>
                <a:cubicBezTo>
                  <a:pt x="1197831" y="-691"/>
                  <a:pt x="1365814" y="120921"/>
                  <a:pt x="1243075" y="286050"/>
                </a:cubicBezTo>
                <a:cubicBezTo>
                  <a:pt x="1226965" y="315682"/>
                  <a:pt x="1215183" y="348101"/>
                  <a:pt x="1220939" y="389002"/>
                </a:cubicBezTo>
                <a:cubicBezTo>
                  <a:pt x="1226007" y="528261"/>
                  <a:pt x="1696102" y="461119"/>
                  <a:pt x="1959793" y="361648"/>
                </a:cubicBezTo>
                <a:cubicBezTo>
                  <a:pt x="2053648" y="496394"/>
                  <a:pt x="2070837" y="822506"/>
                  <a:pt x="2067556" y="961234"/>
                </a:cubicBezTo>
                <a:cubicBezTo>
                  <a:pt x="2071425" y="1080232"/>
                  <a:pt x="2014728" y="1106744"/>
                  <a:pt x="1881048" y="1030865"/>
                </a:cubicBezTo>
                <a:cubicBezTo>
                  <a:pt x="1483772" y="845572"/>
                  <a:pt x="1585020" y="1699608"/>
                  <a:pt x="1847373" y="1535481"/>
                </a:cubicBezTo>
                <a:cubicBezTo>
                  <a:pt x="1929125" y="1495441"/>
                  <a:pt x="2055039" y="1373504"/>
                  <a:pt x="2065070" y="1597847"/>
                </a:cubicBezTo>
                <a:cubicBezTo>
                  <a:pt x="2080077" y="1677957"/>
                  <a:pt x="2061145" y="2086235"/>
                  <a:pt x="1952333" y="2180265"/>
                </a:cubicBezTo>
                <a:cubicBezTo>
                  <a:pt x="1755709" y="2153739"/>
                  <a:pt x="1373407" y="2007849"/>
                  <a:pt x="1223202" y="2167002"/>
                </a:cubicBezTo>
                <a:cubicBezTo>
                  <a:pt x="1209721" y="2193452"/>
                  <a:pt x="1212523" y="2230274"/>
                  <a:pt x="1243075" y="2275300"/>
                </a:cubicBezTo>
                <a:cubicBezTo>
                  <a:pt x="1483581" y="2660267"/>
                  <a:pt x="581086" y="2652331"/>
                  <a:pt x="793019" y="2277680"/>
                </a:cubicBezTo>
                <a:cubicBezTo>
                  <a:pt x="831994" y="2223379"/>
                  <a:pt x="839802" y="2190096"/>
                  <a:pt x="822952" y="2167002"/>
                </a:cubicBezTo>
                <a:cubicBezTo>
                  <a:pt x="720184" y="2021111"/>
                  <a:pt x="378685" y="2147108"/>
                  <a:pt x="130027" y="2200159"/>
                </a:cubicBezTo>
                <a:cubicBezTo>
                  <a:pt x="37391" y="2130168"/>
                  <a:pt x="-7600" y="1771407"/>
                  <a:pt x="1050" y="1657531"/>
                </a:cubicBezTo>
                <a:cubicBezTo>
                  <a:pt x="24620" y="1416831"/>
                  <a:pt x="117773" y="1502066"/>
                  <a:pt x="271446" y="1561668"/>
                </a:cubicBezTo>
                <a:cubicBezTo>
                  <a:pt x="483628" y="1635999"/>
                  <a:pt x="591036" y="1022800"/>
                  <a:pt x="249172" y="1045298"/>
                </a:cubicBezTo>
                <a:cubicBezTo>
                  <a:pt x="168463" y="1050498"/>
                  <a:pt x="31683" y="1183628"/>
                  <a:pt x="8510" y="1018431"/>
                </a:cubicBezTo>
                <a:cubicBezTo>
                  <a:pt x="-14663" y="907943"/>
                  <a:pt x="13766" y="478572"/>
                  <a:pt x="110133" y="382371"/>
                </a:cubicBezTo>
                <a:cubicBezTo>
                  <a:pt x="506339" y="514999"/>
                  <a:pt x="789812" y="488473"/>
                  <a:pt x="827923" y="389002"/>
                </a:cubicBezTo>
                <a:cubicBezTo>
                  <a:pt x="838244" y="365427"/>
                  <a:pt x="828672" y="333342"/>
                  <a:pt x="793019" y="283670"/>
                </a:cubicBezTo>
                <a:cubicBezTo>
                  <a:pt x="687053" y="96344"/>
                  <a:pt x="859693" y="698"/>
                  <a:pt x="1028762" y="3"/>
                </a:cubicBezTo>
                <a:close/>
              </a:path>
            </a:pathLst>
          </a:custGeom>
          <a:gradFill flip="none" rotWithShape="1">
            <a:gsLst>
              <a:gs pos="0">
                <a:schemeClr val="bg2"/>
              </a:gs>
              <a:gs pos="100000">
                <a:schemeClr val="tx2"/>
              </a:gs>
            </a:gsLst>
            <a:lin ang="5400000" scaled="1"/>
            <a:tileRect/>
          </a:gradFill>
          <a:ln>
            <a:noFill/>
          </a:ln>
          <a:effectLst/>
          <a:scene3d>
            <a:camera prst="orthographicFront"/>
            <a:lightRig rig="threePt" dir="t"/>
          </a:scene3d>
          <a:sp3d prstMaterial="dkEdge">
            <a:bevelT w="508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0F6924BF-46F6-D4A2-1815-3F9197AE176C}"/>
              </a:ext>
            </a:extLst>
          </p:cNvPr>
          <p:cNvSpPr txBox="1"/>
          <p:nvPr/>
        </p:nvSpPr>
        <p:spPr>
          <a:xfrm>
            <a:off x="7258085" y="15229079"/>
            <a:ext cx="367037" cy="583200"/>
          </a:xfrm>
          <a:prstGeom prst="rect">
            <a:avLst/>
          </a:prstGeom>
          <a:noFill/>
        </p:spPr>
        <p:txBody>
          <a:bodyPr wrap="square" rtlCol="0">
            <a:spAutoFit/>
          </a:bodyPr>
          <a:lstStyle/>
          <a:p>
            <a:pPr algn="ctr"/>
            <a:r>
              <a:rPr lang="en-US" sz="3200" b="1" dirty="0">
                <a:solidFill>
                  <a:schemeClr val="bg1"/>
                </a:solidFill>
                <a:effectLst>
                  <a:outerShdw blurRad="38100" dist="38100" dir="2700000" algn="tl">
                    <a:srgbClr val="000000">
                      <a:alpha val="43137"/>
                    </a:srgbClr>
                  </a:outerShdw>
                </a:effectLst>
              </a:rPr>
              <a:t>1</a:t>
            </a:r>
          </a:p>
        </p:txBody>
      </p:sp>
      <p:sp>
        <p:nvSpPr>
          <p:cNvPr id="58" name="TextBox 57">
            <a:extLst>
              <a:ext uri="{FF2B5EF4-FFF2-40B4-BE49-F238E27FC236}">
                <a16:creationId xmlns:a16="http://schemas.microsoft.com/office/drawing/2014/main" id="{C377F383-2621-BDC1-DB00-32BB50EF6E16}"/>
              </a:ext>
            </a:extLst>
          </p:cNvPr>
          <p:cNvSpPr txBox="1"/>
          <p:nvPr/>
        </p:nvSpPr>
        <p:spPr>
          <a:xfrm>
            <a:off x="8025970" y="16565585"/>
            <a:ext cx="367037" cy="584775"/>
          </a:xfrm>
          <a:prstGeom prst="rect">
            <a:avLst/>
          </a:prstGeom>
          <a:noFill/>
        </p:spPr>
        <p:txBody>
          <a:bodyPr wrap="square" rtlCol="0">
            <a:spAutoFit/>
          </a:bodyPr>
          <a:lstStyle/>
          <a:p>
            <a:pPr algn="ctr"/>
            <a:r>
              <a:rPr lang="en-US" sz="3200" b="1" dirty="0">
                <a:solidFill>
                  <a:schemeClr val="bg1"/>
                </a:solidFill>
                <a:effectLst>
                  <a:outerShdw blurRad="38100" dist="38100" dir="2700000" algn="tl">
                    <a:srgbClr val="000000">
                      <a:alpha val="43137"/>
                    </a:srgbClr>
                  </a:outerShdw>
                </a:effectLst>
              </a:rPr>
              <a:t>2</a:t>
            </a:r>
          </a:p>
        </p:txBody>
      </p:sp>
      <p:sp>
        <p:nvSpPr>
          <p:cNvPr id="59" name="TextBox 58">
            <a:extLst>
              <a:ext uri="{FF2B5EF4-FFF2-40B4-BE49-F238E27FC236}">
                <a16:creationId xmlns:a16="http://schemas.microsoft.com/office/drawing/2014/main" id="{8A7186EF-ACC6-1B97-4B16-28DF0560FEEC}"/>
              </a:ext>
            </a:extLst>
          </p:cNvPr>
          <p:cNvSpPr txBox="1"/>
          <p:nvPr/>
        </p:nvSpPr>
        <p:spPr>
          <a:xfrm>
            <a:off x="8848358" y="17872593"/>
            <a:ext cx="367037" cy="584775"/>
          </a:xfrm>
          <a:prstGeom prst="rect">
            <a:avLst/>
          </a:prstGeom>
          <a:noFill/>
        </p:spPr>
        <p:txBody>
          <a:bodyPr wrap="square" rtlCol="0">
            <a:spAutoFit/>
          </a:bodyPr>
          <a:lstStyle/>
          <a:p>
            <a:pPr algn="ctr"/>
            <a:r>
              <a:rPr lang="en-US" sz="3200" b="1" dirty="0">
                <a:solidFill>
                  <a:schemeClr val="bg1"/>
                </a:solidFill>
                <a:effectLst>
                  <a:outerShdw blurRad="38100" dist="38100" dir="2700000" algn="tl">
                    <a:srgbClr val="000000">
                      <a:alpha val="43137"/>
                    </a:srgbClr>
                  </a:outerShdw>
                </a:effectLst>
              </a:rPr>
              <a:t>3</a:t>
            </a:r>
          </a:p>
        </p:txBody>
      </p:sp>
      <p:sp>
        <p:nvSpPr>
          <p:cNvPr id="60" name="TextBox 59">
            <a:extLst>
              <a:ext uri="{FF2B5EF4-FFF2-40B4-BE49-F238E27FC236}">
                <a16:creationId xmlns:a16="http://schemas.microsoft.com/office/drawing/2014/main" id="{EFCB8BFE-6CFD-8573-49C1-0BC0F7D3EE26}"/>
              </a:ext>
            </a:extLst>
          </p:cNvPr>
          <p:cNvSpPr txBox="1"/>
          <p:nvPr/>
        </p:nvSpPr>
        <p:spPr>
          <a:xfrm>
            <a:off x="3640696" y="15203727"/>
            <a:ext cx="2094109" cy="430887"/>
          </a:xfrm>
          <a:prstGeom prst="rect">
            <a:avLst/>
          </a:prstGeom>
          <a:noFill/>
        </p:spPr>
        <p:txBody>
          <a:bodyPr wrap="square" rtlCol="0">
            <a:spAutoFit/>
          </a:bodyPr>
          <a:lstStyle/>
          <a:p>
            <a:pPr algn="ctr"/>
            <a:r>
              <a:rPr lang="en-US" sz="2200" b="1" dirty="0">
                <a:solidFill>
                  <a:schemeClr val="tx1"/>
                </a:solidFill>
                <a:cs typeface="Arial" pitchFamily="34" charset="0"/>
              </a:rPr>
              <a:t>Objective 1</a:t>
            </a:r>
            <a:endParaRPr lang="en-US" sz="2200" b="1" dirty="0"/>
          </a:p>
        </p:txBody>
      </p:sp>
      <p:sp>
        <p:nvSpPr>
          <p:cNvPr id="61" name="Rounded Rectangle 60">
            <a:extLst>
              <a:ext uri="{FF2B5EF4-FFF2-40B4-BE49-F238E27FC236}">
                <a16:creationId xmlns:a16="http://schemas.microsoft.com/office/drawing/2014/main" id="{43260702-7095-EB5C-C177-71A48D328435}"/>
              </a:ext>
            </a:extLst>
          </p:cNvPr>
          <p:cNvSpPr/>
          <p:nvPr/>
        </p:nvSpPr>
        <p:spPr>
          <a:xfrm>
            <a:off x="1952265" y="15256060"/>
            <a:ext cx="5770579" cy="761963"/>
          </a:xfrm>
          <a:prstGeom prst="roundRect">
            <a:avLst>
              <a:gd name="adj" fmla="val 40104"/>
            </a:avLst>
          </a:prstGeom>
          <a:noFill/>
          <a:ln>
            <a:gradFill flip="none" rotWithShape="1">
              <a:gsLst>
                <a:gs pos="0">
                  <a:schemeClr val="accent1"/>
                </a:gs>
                <a:gs pos="100000">
                  <a:schemeClr val="bg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cs typeface="Arial" pitchFamily="34" charset="0"/>
            </a:endParaRPr>
          </a:p>
        </p:txBody>
      </p:sp>
      <p:sp>
        <p:nvSpPr>
          <p:cNvPr id="62" name="Oval 61">
            <a:extLst>
              <a:ext uri="{FF2B5EF4-FFF2-40B4-BE49-F238E27FC236}">
                <a16:creationId xmlns:a16="http://schemas.microsoft.com/office/drawing/2014/main" id="{AB9108A2-228A-752C-27BC-8B2838555447}"/>
              </a:ext>
            </a:extLst>
          </p:cNvPr>
          <p:cNvSpPr/>
          <p:nvPr/>
        </p:nvSpPr>
        <p:spPr>
          <a:xfrm>
            <a:off x="1741137" y="15380460"/>
            <a:ext cx="377228" cy="373493"/>
          </a:xfrm>
          <a:prstGeom prst="ellipse">
            <a:avLst/>
          </a:prstGeom>
          <a:gradFill flip="none" rotWithShape="1">
            <a:gsLst>
              <a:gs pos="75000">
                <a:schemeClr val="accent1"/>
              </a:gs>
              <a:gs pos="0">
                <a:schemeClr val="bg1"/>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F1C93B75-ECB5-3D29-ACF5-54C6A6EA745C}"/>
              </a:ext>
            </a:extLst>
          </p:cNvPr>
          <p:cNvSpPr/>
          <p:nvPr/>
        </p:nvSpPr>
        <p:spPr>
          <a:xfrm>
            <a:off x="2118590" y="15490289"/>
            <a:ext cx="6058047" cy="553998"/>
          </a:xfrm>
          <a:prstGeom prst="rect">
            <a:avLst/>
          </a:prstGeom>
        </p:spPr>
        <p:txBody>
          <a:bodyPr wrap="square">
            <a:spAutoFit/>
          </a:bodyPr>
          <a:lstStyle/>
          <a:p>
            <a:r>
              <a:rPr lang="en-US" sz="1500" b="1" dirty="0"/>
              <a:t>Provide easy and fast access to accurate and</a:t>
            </a:r>
          </a:p>
          <a:p>
            <a:r>
              <a:rPr lang="en-US" sz="1500" b="1" dirty="0"/>
              <a:t> up-to-date health data to improve wearer health.</a:t>
            </a:r>
          </a:p>
        </p:txBody>
      </p:sp>
      <p:sp>
        <p:nvSpPr>
          <p:cNvPr id="64" name="TextBox 63">
            <a:extLst>
              <a:ext uri="{FF2B5EF4-FFF2-40B4-BE49-F238E27FC236}">
                <a16:creationId xmlns:a16="http://schemas.microsoft.com/office/drawing/2014/main" id="{AA777565-006B-D252-FADD-387E367EDA47}"/>
              </a:ext>
            </a:extLst>
          </p:cNvPr>
          <p:cNvSpPr txBox="1"/>
          <p:nvPr/>
        </p:nvSpPr>
        <p:spPr>
          <a:xfrm>
            <a:off x="4327748" y="16449405"/>
            <a:ext cx="2094109" cy="430887"/>
          </a:xfrm>
          <a:prstGeom prst="rect">
            <a:avLst/>
          </a:prstGeom>
          <a:noFill/>
        </p:spPr>
        <p:txBody>
          <a:bodyPr wrap="square" rtlCol="0">
            <a:spAutoFit/>
          </a:bodyPr>
          <a:lstStyle/>
          <a:p>
            <a:pPr algn="ctr"/>
            <a:r>
              <a:rPr lang="en-US" sz="2200" b="1" dirty="0">
                <a:solidFill>
                  <a:schemeClr val="tx1"/>
                </a:solidFill>
                <a:cs typeface="Arial" pitchFamily="34" charset="0"/>
              </a:rPr>
              <a:t>Objective 2</a:t>
            </a:r>
            <a:endParaRPr lang="en-US" sz="2200" b="1" dirty="0"/>
          </a:p>
        </p:txBody>
      </p:sp>
      <p:sp>
        <p:nvSpPr>
          <p:cNvPr id="65" name="Rounded Rectangle 64">
            <a:extLst>
              <a:ext uri="{FF2B5EF4-FFF2-40B4-BE49-F238E27FC236}">
                <a16:creationId xmlns:a16="http://schemas.microsoft.com/office/drawing/2014/main" id="{4DE1906F-83A3-3BB4-0705-C833D14BADD5}"/>
              </a:ext>
            </a:extLst>
          </p:cNvPr>
          <p:cNvSpPr/>
          <p:nvPr/>
        </p:nvSpPr>
        <p:spPr>
          <a:xfrm>
            <a:off x="2639317" y="16513930"/>
            <a:ext cx="5770579" cy="761963"/>
          </a:xfrm>
          <a:prstGeom prst="roundRect">
            <a:avLst>
              <a:gd name="adj" fmla="val 40104"/>
            </a:avLst>
          </a:prstGeom>
          <a:noFill/>
          <a:ln>
            <a:gradFill flip="none" rotWithShape="1">
              <a:gsLst>
                <a:gs pos="0">
                  <a:schemeClr val="accent1"/>
                </a:gs>
                <a:gs pos="100000">
                  <a:schemeClr val="bg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cs typeface="Arial" pitchFamily="34" charset="0"/>
            </a:endParaRPr>
          </a:p>
        </p:txBody>
      </p:sp>
      <p:sp>
        <p:nvSpPr>
          <p:cNvPr id="66" name="Oval 65">
            <a:extLst>
              <a:ext uri="{FF2B5EF4-FFF2-40B4-BE49-F238E27FC236}">
                <a16:creationId xmlns:a16="http://schemas.microsoft.com/office/drawing/2014/main" id="{4551C7C4-6B60-141B-69E7-F3875C2E8F65}"/>
              </a:ext>
            </a:extLst>
          </p:cNvPr>
          <p:cNvSpPr/>
          <p:nvPr/>
        </p:nvSpPr>
        <p:spPr>
          <a:xfrm>
            <a:off x="2428189" y="16638330"/>
            <a:ext cx="377228" cy="373493"/>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70414E3-210E-8A5F-F5D5-E4F0740E824B}"/>
              </a:ext>
            </a:extLst>
          </p:cNvPr>
          <p:cNvSpPr/>
          <p:nvPr/>
        </p:nvSpPr>
        <p:spPr>
          <a:xfrm>
            <a:off x="2958128" y="16749141"/>
            <a:ext cx="6058047" cy="553998"/>
          </a:xfrm>
          <a:prstGeom prst="rect">
            <a:avLst/>
          </a:prstGeom>
        </p:spPr>
        <p:txBody>
          <a:bodyPr wrap="square">
            <a:spAutoFit/>
          </a:bodyPr>
          <a:lstStyle/>
          <a:p>
            <a:r>
              <a:rPr lang="en-US" sz="1500" b="1" dirty="0"/>
              <a:t>Include an alert system in </a:t>
            </a:r>
            <a:r>
              <a:rPr lang="en-US" sz="1500" b="1" dirty="0" err="1"/>
              <a:t>LifeGuardian</a:t>
            </a:r>
            <a:r>
              <a:rPr lang="en-US" sz="1500" b="1" dirty="0"/>
              <a:t> </a:t>
            </a:r>
          </a:p>
          <a:p>
            <a:r>
              <a:rPr lang="en-US" sz="1500" b="1" dirty="0"/>
              <a:t>for emergency situations.</a:t>
            </a:r>
          </a:p>
        </p:txBody>
      </p:sp>
      <p:sp>
        <p:nvSpPr>
          <p:cNvPr id="68" name="TextBox 67">
            <a:extLst>
              <a:ext uri="{FF2B5EF4-FFF2-40B4-BE49-F238E27FC236}">
                <a16:creationId xmlns:a16="http://schemas.microsoft.com/office/drawing/2014/main" id="{46DEF589-9D28-5983-DFDF-C8B107D2465C}"/>
              </a:ext>
            </a:extLst>
          </p:cNvPr>
          <p:cNvSpPr txBox="1"/>
          <p:nvPr/>
        </p:nvSpPr>
        <p:spPr>
          <a:xfrm>
            <a:off x="5133378" y="17633910"/>
            <a:ext cx="2094109" cy="430887"/>
          </a:xfrm>
          <a:prstGeom prst="rect">
            <a:avLst/>
          </a:prstGeom>
          <a:noFill/>
        </p:spPr>
        <p:txBody>
          <a:bodyPr wrap="square" rtlCol="0">
            <a:spAutoFit/>
          </a:bodyPr>
          <a:lstStyle/>
          <a:p>
            <a:pPr algn="ctr"/>
            <a:r>
              <a:rPr lang="en-US" sz="2200" b="1" dirty="0">
                <a:solidFill>
                  <a:schemeClr val="tx1"/>
                </a:solidFill>
                <a:cs typeface="Arial" pitchFamily="34" charset="0"/>
              </a:rPr>
              <a:t>Objective 3</a:t>
            </a:r>
            <a:endParaRPr lang="en-US" sz="2200" b="1" dirty="0"/>
          </a:p>
        </p:txBody>
      </p:sp>
      <p:sp>
        <p:nvSpPr>
          <p:cNvPr id="69" name="Rounded Rectangle 68">
            <a:extLst>
              <a:ext uri="{FF2B5EF4-FFF2-40B4-BE49-F238E27FC236}">
                <a16:creationId xmlns:a16="http://schemas.microsoft.com/office/drawing/2014/main" id="{3CDF41EE-8542-A2E0-B4D1-BFF13B52EB76}"/>
              </a:ext>
            </a:extLst>
          </p:cNvPr>
          <p:cNvSpPr/>
          <p:nvPr/>
        </p:nvSpPr>
        <p:spPr>
          <a:xfrm>
            <a:off x="3444947" y="17704531"/>
            <a:ext cx="5770579" cy="761963"/>
          </a:xfrm>
          <a:prstGeom prst="roundRect">
            <a:avLst>
              <a:gd name="adj" fmla="val 40104"/>
            </a:avLst>
          </a:prstGeom>
          <a:noFill/>
          <a:ln>
            <a:gradFill flip="none" rotWithShape="1">
              <a:gsLst>
                <a:gs pos="0">
                  <a:schemeClr val="accent1"/>
                </a:gs>
                <a:gs pos="100000">
                  <a:schemeClr val="bg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cs typeface="Arial" pitchFamily="34" charset="0"/>
            </a:endParaRPr>
          </a:p>
        </p:txBody>
      </p:sp>
      <p:sp>
        <p:nvSpPr>
          <p:cNvPr id="70" name="Oval 69">
            <a:extLst>
              <a:ext uri="{FF2B5EF4-FFF2-40B4-BE49-F238E27FC236}">
                <a16:creationId xmlns:a16="http://schemas.microsoft.com/office/drawing/2014/main" id="{EFB7526B-ADAF-5236-2067-37B3DE87FE1F}"/>
              </a:ext>
            </a:extLst>
          </p:cNvPr>
          <p:cNvSpPr/>
          <p:nvPr/>
        </p:nvSpPr>
        <p:spPr>
          <a:xfrm>
            <a:off x="3233819" y="17828931"/>
            <a:ext cx="377228" cy="373493"/>
          </a:xfrm>
          <a:prstGeom prst="ellipse">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36DF138-F792-CA12-50B2-38A1188D0EE5}"/>
              </a:ext>
            </a:extLst>
          </p:cNvPr>
          <p:cNvSpPr/>
          <p:nvPr/>
        </p:nvSpPr>
        <p:spPr>
          <a:xfrm>
            <a:off x="3739374" y="17945838"/>
            <a:ext cx="6058047" cy="553998"/>
          </a:xfrm>
          <a:prstGeom prst="rect">
            <a:avLst/>
          </a:prstGeom>
        </p:spPr>
        <p:txBody>
          <a:bodyPr wrap="square">
            <a:spAutoFit/>
          </a:bodyPr>
          <a:lstStyle/>
          <a:p>
            <a:r>
              <a:rPr lang="en-US" sz="1500" b="1" dirty="0"/>
              <a:t>Enable wearers to take precautionary steps </a:t>
            </a:r>
            <a:br>
              <a:rPr lang="en-US" sz="1500" b="1" dirty="0"/>
            </a:br>
            <a:r>
              <a:rPr lang="en-US" sz="1500" b="1" dirty="0"/>
              <a:t>in caring for their health using </a:t>
            </a:r>
            <a:r>
              <a:rPr lang="en-US" sz="1500" b="1" dirty="0" err="1"/>
              <a:t>LifeGuardian</a:t>
            </a:r>
            <a:endParaRPr lang="en-US" sz="1500" b="1" dirty="0"/>
          </a:p>
        </p:txBody>
      </p:sp>
      <p:grpSp>
        <p:nvGrpSpPr>
          <p:cNvPr id="9" name="Group 8">
            <a:extLst>
              <a:ext uri="{FF2B5EF4-FFF2-40B4-BE49-F238E27FC236}">
                <a16:creationId xmlns:a16="http://schemas.microsoft.com/office/drawing/2014/main" id="{56CBD52C-34AF-7F31-8FEC-E550A9CC44B2}"/>
              </a:ext>
            </a:extLst>
          </p:cNvPr>
          <p:cNvGrpSpPr/>
          <p:nvPr/>
        </p:nvGrpSpPr>
        <p:grpSpPr>
          <a:xfrm>
            <a:off x="399924" y="348276"/>
            <a:ext cx="20100394" cy="4660062"/>
            <a:chOff x="399924" y="348276"/>
            <a:chExt cx="20100394" cy="4660062"/>
          </a:xfrm>
        </p:grpSpPr>
        <p:pic>
          <p:nvPicPr>
            <p:cNvPr id="8" name="Picture 7" descr="A picture containing font, text, graphics, logo&#10;&#10;Description automatically generated">
              <a:extLst>
                <a:ext uri="{FF2B5EF4-FFF2-40B4-BE49-F238E27FC236}">
                  <a16:creationId xmlns:a16="http://schemas.microsoft.com/office/drawing/2014/main" id="{F02048B8-E892-32EE-6273-EBCCD2FEB5F2}"/>
                </a:ext>
              </a:extLst>
            </p:cNvPr>
            <p:cNvPicPr>
              <a:picLocks noChangeAspect="1"/>
            </p:cNvPicPr>
            <p:nvPr/>
          </p:nvPicPr>
          <p:blipFill>
            <a:blip r:embed="rId6"/>
            <a:stretch>
              <a:fillRect/>
            </a:stretch>
          </p:blipFill>
          <p:spPr>
            <a:xfrm>
              <a:off x="447542" y="348276"/>
              <a:ext cx="16569791" cy="3370103"/>
            </a:xfrm>
            <a:prstGeom prst="rect">
              <a:avLst/>
            </a:prstGeom>
          </p:spPr>
        </p:pic>
        <p:pic>
          <p:nvPicPr>
            <p:cNvPr id="10" name="Picture 9">
              <a:extLst>
                <a:ext uri="{FF2B5EF4-FFF2-40B4-BE49-F238E27FC236}">
                  <a16:creationId xmlns:a16="http://schemas.microsoft.com/office/drawing/2014/main" id="{5FDAB3D9-881C-B39E-13B4-895844DCDE46}"/>
                </a:ext>
              </a:extLst>
            </p:cNvPr>
            <p:cNvPicPr>
              <a:picLocks noChangeAspect="1"/>
            </p:cNvPicPr>
            <p:nvPr/>
          </p:nvPicPr>
          <p:blipFill>
            <a:blip r:embed="rId7"/>
            <a:stretch>
              <a:fillRect/>
            </a:stretch>
          </p:blipFill>
          <p:spPr>
            <a:xfrm>
              <a:off x="399924" y="3586467"/>
              <a:ext cx="20100394" cy="1421871"/>
            </a:xfrm>
            <a:prstGeom prst="rect">
              <a:avLst/>
            </a:prstGeom>
          </p:spPr>
        </p:pic>
      </p:grpSp>
      <p:pic>
        <p:nvPicPr>
          <p:cNvPr id="2" name="Picture 1">
            <a:extLst>
              <a:ext uri="{FF2B5EF4-FFF2-40B4-BE49-F238E27FC236}">
                <a16:creationId xmlns:a16="http://schemas.microsoft.com/office/drawing/2014/main" id="{BA7D65C5-8EFB-3329-7969-856A68E5830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9577" y="21666901"/>
            <a:ext cx="9408541" cy="4644132"/>
          </a:xfrm>
          <a:prstGeom prst="rect">
            <a:avLst/>
          </a:prstGeom>
          <a:noFill/>
          <a:ln>
            <a:noFill/>
          </a:ln>
        </p:spPr>
      </p:pic>
      <p:grpSp>
        <p:nvGrpSpPr>
          <p:cNvPr id="13" name="Group 12">
            <a:extLst>
              <a:ext uri="{FF2B5EF4-FFF2-40B4-BE49-F238E27FC236}">
                <a16:creationId xmlns:a16="http://schemas.microsoft.com/office/drawing/2014/main" id="{0AA32C57-1E74-FD1C-8B01-5E56CFF2B606}"/>
              </a:ext>
            </a:extLst>
          </p:cNvPr>
          <p:cNvGrpSpPr/>
          <p:nvPr/>
        </p:nvGrpSpPr>
        <p:grpSpPr>
          <a:xfrm>
            <a:off x="-21113" y="4947403"/>
            <a:ext cx="21404737" cy="2328775"/>
            <a:chOff x="37771" y="5031385"/>
            <a:chExt cx="21308082" cy="2190291"/>
          </a:xfrm>
        </p:grpSpPr>
        <p:sp>
          <p:nvSpPr>
            <p:cNvPr id="14" name="object 10">
              <a:extLst>
                <a:ext uri="{FF2B5EF4-FFF2-40B4-BE49-F238E27FC236}">
                  <a16:creationId xmlns:a16="http://schemas.microsoft.com/office/drawing/2014/main" id="{EB9AE00A-6384-0BE0-AFF7-508DD240D03E}"/>
                </a:ext>
              </a:extLst>
            </p:cNvPr>
            <p:cNvSpPr>
              <a:spLocks noChangeArrowheads="1"/>
            </p:cNvSpPr>
            <p:nvPr/>
          </p:nvSpPr>
          <p:spPr bwMode="auto">
            <a:xfrm>
              <a:off x="37771" y="5081720"/>
              <a:ext cx="10300348" cy="2137366"/>
            </a:xfrm>
            <a:prstGeom prst="rect">
              <a:avLst/>
            </a:prstGeom>
            <a:blipFill dpi="0" rotWithShape="0">
              <a:blip r:embed="rId4">
                <a:alphaModFix amt="20000"/>
              </a:blip>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9pPr>
            </a:lstStyle>
            <a:p>
              <a:pPr eaLnBrk="1" hangingPunct="1"/>
              <a:endParaRPr lang="en-US" altLang="en-US"/>
            </a:p>
          </p:txBody>
        </p:sp>
        <p:sp>
          <p:nvSpPr>
            <p:cNvPr id="15" name="object 5">
              <a:extLst>
                <a:ext uri="{FF2B5EF4-FFF2-40B4-BE49-F238E27FC236}">
                  <a16:creationId xmlns:a16="http://schemas.microsoft.com/office/drawing/2014/main" id="{5348D65D-040A-D3F6-8FD7-68DC60C25CEA}"/>
                </a:ext>
              </a:extLst>
            </p:cNvPr>
            <p:cNvSpPr>
              <a:spLocks noChangeArrowheads="1"/>
            </p:cNvSpPr>
            <p:nvPr/>
          </p:nvSpPr>
          <p:spPr bwMode="auto">
            <a:xfrm>
              <a:off x="10338118" y="5031385"/>
              <a:ext cx="11007735" cy="2190291"/>
            </a:xfrm>
            <a:prstGeom prst="rect">
              <a:avLst/>
            </a:prstGeom>
            <a:blipFill dpi="0" rotWithShape="1">
              <a:blip r:embed="rId9">
                <a:alphaModFix amt="35000"/>
                <a:extLst>
                  <a:ext uri="{28A0092B-C50C-407E-A947-70E740481C1C}">
                    <a14:useLocalDpi xmlns:a14="http://schemas.microsoft.com/office/drawing/2010/main" val="0"/>
                  </a:ext>
                </a:extLst>
              </a:blip>
              <a:srcRect/>
              <a:stretch>
                <a:fillRect/>
              </a:stretch>
            </a:blipFill>
            <a:ln>
              <a:noFill/>
            </a:ln>
          </p:spPr>
          <p:txBody>
            <a:bodyPr wrap="square"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9pPr>
            </a:lstStyle>
            <a:p>
              <a:pPr eaLnBrk="1" hangingPunct="1"/>
              <a:endParaRPr lang="en-US" altLang="en-US"/>
            </a:p>
          </p:txBody>
        </p:sp>
      </p:grpSp>
      <p:pic>
        <p:nvPicPr>
          <p:cNvPr id="21" name="Picture 20">
            <a:extLst>
              <a:ext uri="{FF2B5EF4-FFF2-40B4-BE49-F238E27FC236}">
                <a16:creationId xmlns:a16="http://schemas.microsoft.com/office/drawing/2014/main" id="{B9816BD5-377B-DA5A-FD38-B97AED5C5C8C}"/>
              </a:ext>
            </a:extLst>
          </p:cNvPr>
          <p:cNvPicPr>
            <a:picLocks noChangeAspect="1"/>
          </p:cNvPicPr>
          <p:nvPr/>
        </p:nvPicPr>
        <p:blipFill>
          <a:blip r:embed="rId10"/>
          <a:stretch>
            <a:fillRect/>
          </a:stretch>
        </p:blipFill>
        <p:spPr>
          <a:xfrm>
            <a:off x="11682907" y="14879603"/>
            <a:ext cx="5133277" cy="137171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498</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Roboto Condensed</vt:lpstr>
      <vt:lpstr>Arial</vt:lpstr>
      <vt:lpstr>Open Sans</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Mahamad Nabawi b. Mohammad Saad</dc:creator>
  <cp:lastModifiedBy>wan muhammad alif firdaus</cp:lastModifiedBy>
  <cp:revision>9</cp:revision>
  <dcterms:created xsi:type="dcterms:W3CDTF">2020-01-01T08:20:58Z</dcterms:created>
  <dcterms:modified xsi:type="dcterms:W3CDTF">2023-06-27T03:24:30Z</dcterms:modified>
</cp:coreProperties>
</file>