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64" r:id="rId2"/>
  </p:sldMasterIdLst>
  <p:notesMasterIdLst>
    <p:notesMasterId r:id="rId4"/>
  </p:notesMasterIdLst>
  <p:handoutMasterIdLst>
    <p:handoutMasterId r:id="rId5"/>
  </p:handoutMasterIdLst>
  <p:sldIdLst>
    <p:sldId id="256" r:id="rId3"/>
  </p:sldIdLst>
  <p:sldSz cx="32004000" cy="39319200"/>
  <p:notesSz cx="6858000" cy="9144000"/>
  <p:defaultTextStyle>
    <a:defPPr>
      <a:defRPr lang="en-US"/>
    </a:defPPr>
    <a:lvl1pPr marL="0" algn="l" defTabSz="4195539" rtl="0" eaLnBrk="1" latinLnBrk="0" hangingPunct="1">
      <a:defRPr sz="8275" kern="1200">
        <a:solidFill>
          <a:schemeClr val="tx1"/>
        </a:solidFill>
        <a:latin typeface="+mn-lt"/>
        <a:ea typeface="+mn-ea"/>
        <a:cs typeface="+mn-cs"/>
      </a:defRPr>
    </a:lvl1pPr>
    <a:lvl2pPr marL="2097771" algn="l" defTabSz="4195539" rtl="0" eaLnBrk="1" latinLnBrk="0" hangingPunct="1">
      <a:defRPr sz="8275" kern="1200">
        <a:solidFill>
          <a:schemeClr val="tx1"/>
        </a:solidFill>
        <a:latin typeface="+mn-lt"/>
        <a:ea typeface="+mn-ea"/>
        <a:cs typeface="+mn-cs"/>
      </a:defRPr>
    </a:lvl2pPr>
    <a:lvl3pPr marL="4195539" algn="l" defTabSz="4195539" rtl="0" eaLnBrk="1" latinLnBrk="0" hangingPunct="1">
      <a:defRPr sz="8275" kern="1200">
        <a:solidFill>
          <a:schemeClr val="tx1"/>
        </a:solidFill>
        <a:latin typeface="+mn-lt"/>
        <a:ea typeface="+mn-ea"/>
        <a:cs typeface="+mn-cs"/>
      </a:defRPr>
    </a:lvl3pPr>
    <a:lvl4pPr marL="6293308" algn="l" defTabSz="4195539" rtl="0" eaLnBrk="1" latinLnBrk="0" hangingPunct="1">
      <a:defRPr sz="8275" kern="1200">
        <a:solidFill>
          <a:schemeClr val="tx1"/>
        </a:solidFill>
        <a:latin typeface="+mn-lt"/>
        <a:ea typeface="+mn-ea"/>
        <a:cs typeface="+mn-cs"/>
      </a:defRPr>
    </a:lvl4pPr>
    <a:lvl5pPr marL="8391078" algn="l" defTabSz="4195539" rtl="0" eaLnBrk="1" latinLnBrk="0" hangingPunct="1">
      <a:defRPr sz="8275" kern="1200">
        <a:solidFill>
          <a:schemeClr val="tx1"/>
        </a:solidFill>
        <a:latin typeface="+mn-lt"/>
        <a:ea typeface="+mn-ea"/>
        <a:cs typeface="+mn-cs"/>
      </a:defRPr>
    </a:lvl5pPr>
    <a:lvl6pPr marL="10488848" algn="l" defTabSz="4195539" rtl="0" eaLnBrk="1" latinLnBrk="0" hangingPunct="1">
      <a:defRPr sz="8275" kern="1200">
        <a:solidFill>
          <a:schemeClr val="tx1"/>
        </a:solidFill>
        <a:latin typeface="+mn-lt"/>
        <a:ea typeface="+mn-ea"/>
        <a:cs typeface="+mn-cs"/>
      </a:defRPr>
    </a:lvl6pPr>
    <a:lvl7pPr marL="12586619" algn="l" defTabSz="4195539" rtl="0" eaLnBrk="1" latinLnBrk="0" hangingPunct="1">
      <a:defRPr sz="8275" kern="1200">
        <a:solidFill>
          <a:schemeClr val="tx1"/>
        </a:solidFill>
        <a:latin typeface="+mn-lt"/>
        <a:ea typeface="+mn-ea"/>
        <a:cs typeface="+mn-cs"/>
      </a:defRPr>
    </a:lvl7pPr>
    <a:lvl8pPr marL="14684387" algn="l" defTabSz="4195539" rtl="0" eaLnBrk="1" latinLnBrk="0" hangingPunct="1">
      <a:defRPr sz="8275" kern="1200">
        <a:solidFill>
          <a:schemeClr val="tx1"/>
        </a:solidFill>
        <a:latin typeface="+mn-lt"/>
        <a:ea typeface="+mn-ea"/>
        <a:cs typeface="+mn-cs"/>
      </a:defRPr>
    </a:lvl8pPr>
    <a:lvl9pPr marL="16782158" algn="l" defTabSz="4195539" rtl="0" eaLnBrk="1" latinLnBrk="0" hangingPunct="1">
      <a:defRPr sz="8275"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1687D22-1648-42F9-BC6F-EA0C0C6EE21C}">
          <p14:sldIdLst>
            <p14:sldId id="256"/>
          </p14:sldIdLst>
        </p14:section>
      </p14:sectionLst>
    </p:ext>
    <p:ext uri="{EFAFB233-063F-42B5-8137-9DF3F51BA10A}">
      <p15:sldGuideLst xmlns:p15="http://schemas.microsoft.com/office/powerpoint/2012/main">
        <p15:guide id="1" orient="horz" pos="3964" userDrawn="1">
          <p15:clr>
            <a:srgbClr val="A4A3A4"/>
          </p15:clr>
        </p15:guide>
        <p15:guide id="2" orient="horz" pos="344" userDrawn="1">
          <p15:clr>
            <a:srgbClr val="A4A3A4"/>
          </p15:clr>
        </p15:guide>
        <p15:guide id="3" orient="horz" pos="24080" userDrawn="1">
          <p15:clr>
            <a:srgbClr val="A4A3A4"/>
          </p15:clr>
        </p15:guide>
        <p15:guide id="4" orient="horz" userDrawn="1">
          <p15:clr>
            <a:srgbClr val="A4A3A4"/>
          </p15:clr>
        </p15:guide>
        <p15:guide id="5" pos="424" userDrawn="1">
          <p15:clr>
            <a:srgbClr val="A4A3A4"/>
          </p15:clr>
        </p15:guide>
        <p15:guide id="6" pos="1973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9" autoAdjust="0"/>
    <p:restoredTop sz="94743" autoAdjust="0"/>
  </p:normalViewPr>
  <p:slideViewPr>
    <p:cSldViewPr snapToGrid="0" snapToObjects="1" showGuides="1">
      <p:cViewPr>
        <p:scale>
          <a:sx n="35" d="100"/>
          <a:sy n="35" d="100"/>
        </p:scale>
        <p:origin x="1620" y="-2724"/>
      </p:cViewPr>
      <p:guideLst>
        <p:guide orient="horz" pos="3964"/>
        <p:guide orient="horz" pos="344"/>
        <p:guide orient="horz" pos="24080"/>
        <p:guide orient="horz"/>
        <p:guide pos="424"/>
        <p:guide pos="197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3/8/2019</a:t>
            </a:fld>
            <a:endParaRPr lang="en-US" dirty="0"/>
          </a:p>
        </p:txBody>
      </p:sp>
      <p:sp>
        <p:nvSpPr>
          <p:cNvPr id="4" name="Slide Image Placeholder 3"/>
          <p:cNvSpPr>
            <a:spLocks noGrp="1" noRot="1" noChangeAspect="1"/>
          </p:cNvSpPr>
          <p:nvPr>
            <p:ph type="sldImg" idx="2"/>
          </p:nvPr>
        </p:nvSpPr>
        <p:spPr>
          <a:xfrm>
            <a:off x="2033588" y="685800"/>
            <a:ext cx="2790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4195539" rtl="0" eaLnBrk="1" latinLnBrk="0" hangingPunct="1">
      <a:defRPr sz="5594" kern="1200">
        <a:solidFill>
          <a:schemeClr val="tx1"/>
        </a:solidFill>
        <a:latin typeface="+mn-lt"/>
        <a:ea typeface="+mn-ea"/>
        <a:cs typeface="+mn-cs"/>
      </a:defRPr>
    </a:lvl1pPr>
    <a:lvl2pPr marL="2097771" algn="l" defTabSz="4195539" rtl="0" eaLnBrk="1" latinLnBrk="0" hangingPunct="1">
      <a:defRPr sz="5594" kern="1200">
        <a:solidFill>
          <a:schemeClr val="tx1"/>
        </a:solidFill>
        <a:latin typeface="+mn-lt"/>
        <a:ea typeface="+mn-ea"/>
        <a:cs typeface="+mn-cs"/>
      </a:defRPr>
    </a:lvl2pPr>
    <a:lvl3pPr marL="4195539" algn="l" defTabSz="4195539" rtl="0" eaLnBrk="1" latinLnBrk="0" hangingPunct="1">
      <a:defRPr sz="5594" kern="1200">
        <a:solidFill>
          <a:schemeClr val="tx1"/>
        </a:solidFill>
        <a:latin typeface="+mn-lt"/>
        <a:ea typeface="+mn-ea"/>
        <a:cs typeface="+mn-cs"/>
      </a:defRPr>
    </a:lvl3pPr>
    <a:lvl4pPr marL="6293308" algn="l" defTabSz="4195539" rtl="0" eaLnBrk="1" latinLnBrk="0" hangingPunct="1">
      <a:defRPr sz="5594" kern="1200">
        <a:solidFill>
          <a:schemeClr val="tx1"/>
        </a:solidFill>
        <a:latin typeface="+mn-lt"/>
        <a:ea typeface="+mn-ea"/>
        <a:cs typeface="+mn-cs"/>
      </a:defRPr>
    </a:lvl4pPr>
    <a:lvl5pPr marL="8391078" algn="l" defTabSz="4195539" rtl="0" eaLnBrk="1" latinLnBrk="0" hangingPunct="1">
      <a:defRPr sz="5594" kern="1200">
        <a:solidFill>
          <a:schemeClr val="tx1"/>
        </a:solidFill>
        <a:latin typeface="+mn-lt"/>
        <a:ea typeface="+mn-ea"/>
        <a:cs typeface="+mn-cs"/>
      </a:defRPr>
    </a:lvl5pPr>
    <a:lvl6pPr marL="10488848" algn="l" defTabSz="4195539" rtl="0" eaLnBrk="1" latinLnBrk="0" hangingPunct="1">
      <a:defRPr sz="5594" kern="1200">
        <a:solidFill>
          <a:schemeClr val="tx1"/>
        </a:solidFill>
        <a:latin typeface="+mn-lt"/>
        <a:ea typeface="+mn-ea"/>
        <a:cs typeface="+mn-cs"/>
      </a:defRPr>
    </a:lvl6pPr>
    <a:lvl7pPr marL="12586619" algn="l" defTabSz="4195539" rtl="0" eaLnBrk="1" latinLnBrk="0" hangingPunct="1">
      <a:defRPr sz="5594" kern="1200">
        <a:solidFill>
          <a:schemeClr val="tx1"/>
        </a:solidFill>
        <a:latin typeface="+mn-lt"/>
        <a:ea typeface="+mn-ea"/>
        <a:cs typeface="+mn-cs"/>
      </a:defRPr>
    </a:lvl7pPr>
    <a:lvl8pPr marL="14684387" algn="l" defTabSz="4195539" rtl="0" eaLnBrk="1" latinLnBrk="0" hangingPunct="1">
      <a:defRPr sz="5594" kern="1200">
        <a:solidFill>
          <a:schemeClr val="tx1"/>
        </a:solidFill>
        <a:latin typeface="+mn-lt"/>
        <a:ea typeface="+mn-ea"/>
        <a:cs typeface="+mn-cs"/>
      </a:defRPr>
    </a:lvl8pPr>
    <a:lvl9pPr marL="16782158" algn="l" defTabSz="4195539" rtl="0" eaLnBrk="1" latinLnBrk="0" hangingPunct="1">
      <a:defRPr sz="559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3588" y="685800"/>
            <a:ext cx="2790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80108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59306" y="7018339"/>
            <a:ext cx="15115669"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72542" y="6368352"/>
            <a:ext cx="15103737" cy="659288"/>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72539" y="17054777"/>
            <a:ext cx="15107428" cy="659288"/>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6166169" y="6368352"/>
            <a:ext cx="15103542" cy="659288"/>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6166169" y="7018339"/>
            <a:ext cx="15103542"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6166169" y="17075516"/>
            <a:ext cx="15099393" cy="659288"/>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6166170" y="17775435"/>
            <a:ext cx="15105180"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6166169" y="30701402"/>
            <a:ext cx="15091834" cy="659288"/>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166169" y="31419693"/>
            <a:ext cx="15099393"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59305" y="17756406"/>
            <a:ext cx="15116974"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295" y="3820947"/>
            <a:ext cx="23823410" cy="1398201"/>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295" y="2422747"/>
            <a:ext cx="23823410" cy="1398201"/>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4090295" y="633739"/>
            <a:ext cx="23823410" cy="1789007"/>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19028" y="10800637"/>
            <a:ext cx="12712707" cy="7863840"/>
          </a:xfrm>
        </p:spPr>
        <p:txBody>
          <a:bodyPr anchor="b">
            <a:normAutofit/>
          </a:bodyPr>
          <a:lstStyle>
            <a:lvl1pPr algn="ctr">
              <a:defRPr sz="8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18140743" y="5922149"/>
            <a:ext cx="10253121" cy="27474913"/>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5600"/>
            </a:lvl1pPr>
            <a:lvl2pPr marL="1600200" indent="0">
              <a:buNone/>
              <a:defRPr sz="5600"/>
            </a:lvl2pPr>
            <a:lvl3pPr marL="3200400" indent="0">
              <a:buNone/>
              <a:defRPr sz="5600"/>
            </a:lvl3pPr>
            <a:lvl4pPr marL="4800600" indent="0">
              <a:buNone/>
              <a:defRPr sz="5600"/>
            </a:lvl4pPr>
            <a:lvl5pPr marL="6400800" indent="0">
              <a:buNone/>
              <a:defRPr sz="5600"/>
            </a:lvl5pPr>
            <a:lvl6pPr marL="8001000" indent="0">
              <a:buNone/>
              <a:defRPr sz="5600"/>
            </a:lvl6pPr>
            <a:lvl7pPr marL="9601200" indent="0">
              <a:buNone/>
              <a:defRPr sz="5600"/>
            </a:lvl7pPr>
            <a:lvl8pPr marL="11201400" indent="0">
              <a:buNone/>
              <a:defRPr sz="5600"/>
            </a:lvl8pPr>
            <a:lvl9pPr marL="12801600" indent="0">
              <a:buNone/>
              <a:defRPr sz="5600"/>
            </a:lvl9pPr>
          </a:lstStyle>
          <a:p>
            <a:r>
              <a:rPr lang="en-US" smtClean="0"/>
              <a:t>Click icon to add picture</a:t>
            </a:r>
            <a:endParaRPr lang="en-US" dirty="0"/>
          </a:p>
        </p:txBody>
      </p:sp>
      <p:sp>
        <p:nvSpPr>
          <p:cNvPr id="4" name="Text Placeholder 3"/>
          <p:cNvSpPr>
            <a:spLocks noGrp="1"/>
          </p:cNvSpPr>
          <p:nvPr>
            <p:ph type="body" sz="half" idx="2"/>
          </p:nvPr>
        </p:nvSpPr>
        <p:spPr>
          <a:xfrm>
            <a:off x="4119029" y="18664477"/>
            <a:ext cx="12712704" cy="10485120"/>
          </a:xfrm>
        </p:spPr>
        <p:txBody>
          <a:bodyPr anchor="t">
            <a:normAutofit/>
          </a:bodyPr>
          <a:lstStyle>
            <a:lvl1pPr marL="0" indent="0" algn="ctr">
              <a:buNone/>
              <a:defRPr sz="5600"/>
            </a:lvl1pPr>
            <a:lvl2pPr marL="1600200" indent="0">
              <a:buNone/>
              <a:defRPr sz="4200"/>
            </a:lvl2pPr>
            <a:lvl3pPr marL="3200400" indent="0">
              <a:buNone/>
              <a:defRPr sz="3500"/>
            </a:lvl3pPr>
            <a:lvl4pPr marL="4800600" indent="0">
              <a:buNone/>
              <a:defRPr sz="3150"/>
            </a:lvl4pPr>
            <a:lvl5pPr marL="6400800" indent="0">
              <a:buNone/>
              <a:defRPr sz="3150"/>
            </a:lvl5pPr>
            <a:lvl6pPr marL="8001000" indent="0">
              <a:buNone/>
              <a:defRPr sz="3150"/>
            </a:lvl6pPr>
            <a:lvl7pPr marL="9601200" indent="0">
              <a:buNone/>
              <a:defRPr sz="3150"/>
            </a:lvl7pPr>
            <a:lvl8pPr marL="11201400" indent="0">
              <a:buNone/>
              <a:defRPr sz="3150"/>
            </a:lvl8pPr>
            <a:lvl9pPr marL="12801600" indent="0">
              <a:buNone/>
              <a:defRPr sz="315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96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19031" y="27608379"/>
            <a:ext cx="23795569" cy="3249298"/>
          </a:xfrm>
        </p:spPr>
        <p:txBody>
          <a:bodyPr anchor="b">
            <a:normAutofit/>
          </a:bodyPr>
          <a:lstStyle>
            <a:lvl1pPr algn="ctr">
              <a:defRPr sz="8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91910" y="5922152"/>
            <a:ext cx="24820187" cy="1927127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5600"/>
            </a:lvl1pPr>
            <a:lvl2pPr marL="1600200" indent="0">
              <a:buNone/>
              <a:defRPr sz="5600"/>
            </a:lvl2pPr>
            <a:lvl3pPr marL="3200400" indent="0">
              <a:buNone/>
              <a:defRPr sz="5600"/>
            </a:lvl3pPr>
            <a:lvl4pPr marL="4800600" indent="0">
              <a:buNone/>
              <a:defRPr sz="5600"/>
            </a:lvl4pPr>
            <a:lvl5pPr marL="6400800" indent="0">
              <a:buNone/>
              <a:defRPr sz="5600"/>
            </a:lvl5pPr>
            <a:lvl6pPr marL="8001000" indent="0">
              <a:buNone/>
              <a:defRPr sz="5600"/>
            </a:lvl6pPr>
            <a:lvl7pPr marL="9601200" indent="0">
              <a:buNone/>
              <a:defRPr sz="5600"/>
            </a:lvl7pPr>
            <a:lvl8pPr marL="11201400" indent="0">
              <a:buNone/>
              <a:defRPr sz="5600"/>
            </a:lvl8pPr>
            <a:lvl9pPr marL="12801600" indent="0">
              <a:buNone/>
              <a:defRPr sz="5600"/>
            </a:lvl9pPr>
          </a:lstStyle>
          <a:p>
            <a:r>
              <a:rPr lang="en-US" smtClean="0"/>
              <a:t>Click icon to add picture</a:t>
            </a:r>
            <a:endParaRPr lang="en-US" dirty="0"/>
          </a:p>
        </p:txBody>
      </p:sp>
      <p:sp>
        <p:nvSpPr>
          <p:cNvPr id="4" name="Text Placeholder 3"/>
          <p:cNvSpPr>
            <a:spLocks noGrp="1"/>
          </p:cNvSpPr>
          <p:nvPr>
            <p:ph type="body" sz="half" idx="2"/>
          </p:nvPr>
        </p:nvSpPr>
        <p:spPr>
          <a:xfrm>
            <a:off x="4119031" y="30857677"/>
            <a:ext cx="23795569" cy="2830615"/>
          </a:xfrm>
        </p:spPr>
        <p:txBody>
          <a:bodyPr anchor="t">
            <a:normAutofit/>
          </a:bodyPr>
          <a:lstStyle>
            <a:lvl1pPr marL="0" indent="0" algn="ctr">
              <a:buNone/>
              <a:defRPr sz="5600"/>
            </a:lvl1pPr>
            <a:lvl2pPr marL="1600200" indent="0">
              <a:buNone/>
              <a:defRPr sz="4200"/>
            </a:lvl2pPr>
            <a:lvl3pPr marL="3200400" indent="0">
              <a:buNone/>
              <a:defRPr sz="3500"/>
            </a:lvl3pPr>
            <a:lvl4pPr marL="4800600" indent="0">
              <a:buNone/>
              <a:defRPr sz="3150"/>
            </a:lvl4pPr>
            <a:lvl5pPr marL="6400800" indent="0">
              <a:buNone/>
              <a:defRPr sz="3150"/>
            </a:lvl5pPr>
            <a:lvl6pPr marL="8001000" indent="0">
              <a:buNone/>
              <a:defRPr sz="3150"/>
            </a:lvl6pPr>
            <a:lvl7pPr marL="9601200" indent="0">
              <a:buNone/>
              <a:defRPr sz="3150"/>
            </a:lvl7pPr>
            <a:lvl8pPr marL="11201400" indent="0">
              <a:buNone/>
              <a:defRPr sz="3150"/>
            </a:lvl8pPr>
            <a:lvl9pPr marL="12801600" indent="0">
              <a:buNone/>
              <a:defRPr sz="315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7071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119031" y="5199405"/>
            <a:ext cx="23795569" cy="17761064"/>
          </a:xfrm>
        </p:spPr>
        <p:txBody>
          <a:bodyPr anchor="ctr">
            <a:normAutofit/>
          </a:bodyPr>
          <a:lstStyle>
            <a:lvl1pPr algn="ctr">
              <a:defRPr sz="11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119028" y="24513819"/>
            <a:ext cx="23795576" cy="9174491"/>
          </a:xfrm>
        </p:spPr>
        <p:txBody>
          <a:bodyPr anchor="ctr">
            <a:normAutofit/>
          </a:bodyPr>
          <a:lstStyle>
            <a:lvl1pPr marL="0" indent="0" algn="ctr">
              <a:buNone/>
              <a:defRPr sz="7000">
                <a:solidFill>
                  <a:schemeClr val="tx1"/>
                </a:solidFill>
              </a:defRPr>
            </a:lvl1pPr>
            <a:lvl2pPr marL="1600200" indent="0">
              <a:buNone/>
              <a:defRPr sz="6300">
                <a:solidFill>
                  <a:schemeClr val="tx1">
                    <a:tint val="75000"/>
                  </a:schemeClr>
                </a:solidFill>
              </a:defRPr>
            </a:lvl2pPr>
            <a:lvl3pPr marL="3200400" indent="0">
              <a:buNone/>
              <a:defRPr sz="5600">
                <a:solidFill>
                  <a:schemeClr val="tx1">
                    <a:tint val="75000"/>
                  </a:schemeClr>
                </a:solidFill>
              </a:defRPr>
            </a:lvl3pPr>
            <a:lvl4pPr marL="4800600" indent="0">
              <a:buNone/>
              <a:defRPr sz="4900">
                <a:solidFill>
                  <a:schemeClr val="tx1">
                    <a:tint val="75000"/>
                  </a:schemeClr>
                </a:solidFill>
              </a:defRPr>
            </a:lvl4pPr>
            <a:lvl5pPr marL="6400800" indent="0">
              <a:buNone/>
              <a:defRPr sz="4900">
                <a:solidFill>
                  <a:schemeClr val="tx1">
                    <a:tint val="75000"/>
                  </a:schemeClr>
                </a:solidFill>
              </a:defRPr>
            </a:lvl5pPr>
            <a:lvl6pPr marL="8001000" indent="0">
              <a:buNone/>
              <a:defRPr sz="4900">
                <a:solidFill>
                  <a:schemeClr val="tx1">
                    <a:tint val="75000"/>
                  </a:schemeClr>
                </a:solidFill>
              </a:defRPr>
            </a:lvl6pPr>
            <a:lvl7pPr marL="9601200" indent="0">
              <a:buNone/>
              <a:defRPr sz="4900">
                <a:solidFill>
                  <a:schemeClr val="tx1">
                    <a:tint val="75000"/>
                  </a:schemeClr>
                </a:solidFill>
              </a:defRPr>
            </a:lvl7pPr>
            <a:lvl8pPr marL="11201400" indent="0">
              <a:buNone/>
              <a:defRPr sz="4900">
                <a:solidFill>
                  <a:schemeClr val="tx1">
                    <a:tint val="75000"/>
                  </a:schemeClr>
                </a:solidFill>
              </a:defRPr>
            </a:lvl8pPr>
            <a:lvl9pPr marL="12801600" indent="0">
              <a:buNone/>
              <a:defRPr sz="49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4474629" y="23737141"/>
            <a:ext cx="2312248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437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70166" y="5630890"/>
            <a:ext cx="22400875" cy="13591830"/>
          </a:xfrm>
        </p:spPr>
        <p:txBody>
          <a:bodyPr anchor="ctr">
            <a:normAutofit/>
          </a:bodyPr>
          <a:lstStyle>
            <a:lvl1pPr algn="ctr">
              <a:defRPr sz="11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600700" y="19222717"/>
            <a:ext cx="20624793" cy="3737749"/>
          </a:xfrm>
        </p:spPr>
        <p:txBody>
          <a:bodyPr anchor="ctr">
            <a:normAutofit/>
          </a:bodyPr>
          <a:lstStyle>
            <a:lvl1pPr marL="0" indent="0" algn="r">
              <a:buFontTx/>
              <a:buNone/>
              <a:defRPr sz="6300"/>
            </a:lvl1pPr>
            <a:lvl2pPr marL="1600200" indent="0">
              <a:buFontTx/>
              <a:buNone/>
              <a:defRPr/>
            </a:lvl2pPr>
            <a:lvl3pPr marL="3200400" indent="0">
              <a:buFontTx/>
              <a:buNone/>
              <a:defRPr/>
            </a:lvl3pPr>
            <a:lvl4pPr marL="4800600" indent="0">
              <a:buFontTx/>
              <a:buNone/>
              <a:defRPr/>
            </a:lvl4pPr>
            <a:lvl5pPr marL="6400800" indent="0">
              <a:buFontTx/>
              <a:buNone/>
              <a:defRPr/>
            </a:lvl5pPr>
          </a:lstStyle>
          <a:p>
            <a:pPr lvl="0"/>
            <a:r>
              <a:rPr lang="en-US" smtClean="0"/>
              <a:t>Edit Master text styles</a:t>
            </a:r>
          </a:p>
        </p:txBody>
      </p:sp>
      <p:sp>
        <p:nvSpPr>
          <p:cNvPr id="3" name="Text Placeholder 2"/>
          <p:cNvSpPr>
            <a:spLocks noGrp="1"/>
          </p:cNvSpPr>
          <p:nvPr>
            <p:ph type="body" idx="1"/>
          </p:nvPr>
        </p:nvSpPr>
        <p:spPr>
          <a:xfrm>
            <a:off x="4119021" y="24902163"/>
            <a:ext cx="23795583" cy="8786144"/>
          </a:xfrm>
        </p:spPr>
        <p:txBody>
          <a:bodyPr anchor="ctr">
            <a:normAutofit/>
          </a:bodyPr>
          <a:lstStyle>
            <a:lvl1pPr marL="0" indent="0" algn="ctr">
              <a:buNone/>
              <a:defRPr sz="7000">
                <a:solidFill>
                  <a:schemeClr val="tx1"/>
                </a:solidFill>
              </a:defRPr>
            </a:lvl1pPr>
            <a:lvl2pPr marL="1600200" indent="0">
              <a:buNone/>
              <a:defRPr sz="6300">
                <a:solidFill>
                  <a:schemeClr val="tx1">
                    <a:tint val="75000"/>
                  </a:schemeClr>
                </a:solidFill>
              </a:defRPr>
            </a:lvl2pPr>
            <a:lvl3pPr marL="3200400" indent="0">
              <a:buNone/>
              <a:defRPr sz="5600">
                <a:solidFill>
                  <a:schemeClr val="tx1">
                    <a:tint val="75000"/>
                  </a:schemeClr>
                </a:solidFill>
              </a:defRPr>
            </a:lvl3pPr>
            <a:lvl4pPr marL="4800600" indent="0">
              <a:buNone/>
              <a:defRPr sz="4900">
                <a:solidFill>
                  <a:schemeClr val="tx1">
                    <a:tint val="75000"/>
                  </a:schemeClr>
                </a:solidFill>
              </a:defRPr>
            </a:lvl4pPr>
            <a:lvl5pPr marL="6400800" indent="0">
              <a:buNone/>
              <a:defRPr sz="4900">
                <a:solidFill>
                  <a:schemeClr val="tx1">
                    <a:tint val="75000"/>
                  </a:schemeClr>
                </a:solidFill>
              </a:defRPr>
            </a:lvl5pPr>
            <a:lvl6pPr marL="8001000" indent="0">
              <a:buNone/>
              <a:defRPr sz="4900">
                <a:solidFill>
                  <a:schemeClr val="tx1">
                    <a:tint val="75000"/>
                  </a:schemeClr>
                </a:solidFill>
              </a:defRPr>
            </a:lvl6pPr>
            <a:lvl7pPr marL="9601200" indent="0">
              <a:buNone/>
              <a:defRPr sz="4900">
                <a:solidFill>
                  <a:schemeClr val="tx1">
                    <a:tint val="75000"/>
                  </a:schemeClr>
                </a:solidFill>
              </a:defRPr>
            </a:lvl7pPr>
            <a:lvl8pPr marL="11201400" indent="0">
              <a:buNone/>
              <a:defRPr sz="4900">
                <a:solidFill>
                  <a:schemeClr val="tx1">
                    <a:tint val="75000"/>
                  </a:schemeClr>
                </a:solidFill>
              </a:defRPr>
            </a:lvl8pPr>
            <a:lvl9pPr marL="12801600" indent="0">
              <a:buNone/>
              <a:defRPr sz="49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2974893" y="5190742"/>
            <a:ext cx="1600617" cy="3352716"/>
          </a:xfrm>
          <a:prstGeom prst="rect">
            <a:avLst/>
          </a:prstGeom>
        </p:spPr>
        <p:txBody>
          <a:bodyPr vert="horz" lIns="320040" tIns="160020" rIns="320040" bIns="160020" rtlCol="0" anchor="ctr">
            <a:noAutofit/>
          </a:bodyPr>
          <a:lstStyle/>
          <a:p>
            <a:pPr lvl="0"/>
            <a:r>
              <a:rPr lang="en-US" sz="25200" dirty="0">
                <a:solidFill>
                  <a:schemeClr val="tx1"/>
                </a:solidFill>
                <a:effectLst/>
              </a:rPr>
              <a:t>“</a:t>
            </a:r>
          </a:p>
        </p:txBody>
      </p:sp>
      <p:sp>
        <p:nvSpPr>
          <p:cNvPr id="15" name="TextBox 14"/>
          <p:cNvSpPr txBox="1"/>
          <p:nvPr/>
        </p:nvSpPr>
        <p:spPr>
          <a:xfrm>
            <a:off x="26717262" y="16213121"/>
            <a:ext cx="1600617" cy="3352716"/>
          </a:xfrm>
          <a:prstGeom prst="rect">
            <a:avLst/>
          </a:prstGeom>
        </p:spPr>
        <p:txBody>
          <a:bodyPr vert="horz" lIns="320040" tIns="160020" rIns="320040" bIns="160020" rtlCol="0" anchor="ctr">
            <a:noAutofit/>
          </a:bodyPr>
          <a:lstStyle/>
          <a:p>
            <a:pPr lvl="0" algn="r"/>
            <a:r>
              <a:rPr lang="en-US" sz="25200" dirty="0">
                <a:solidFill>
                  <a:schemeClr val="tx1"/>
                </a:solidFill>
                <a:effectLst/>
              </a:rPr>
              <a:t>”</a:t>
            </a:r>
          </a:p>
        </p:txBody>
      </p:sp>
      <p:cxnSp>
        <p:nvCxnSpPr>
          <p:cNvPr id="19" name="Straight Connector 18"/>
          <p:cNvCxnSpPr/>
          <p:nvPr/>
        </p:nvCxnSpPr>
        <p:spPr>
          <a:xfrm>
            <a:off x="4474631" y="23737141"/>
            <a:ext cx="2308436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529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119042" y="18969198"/>
            <a:ext cx="23795548" cy="8421120"/>
          </a:xfrm>
        </p:spPr>
        <p:txBody>
          <a:bodyPr anchor="b">
            <a:normAutofit/>
          </a:bodyPr>
          <a:lstStyle>
            <a:lvl1pPr algn="l">
              <a:defRPr sz="11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119038" y="27390318"/>
            <a:ext cx="23795555" cy="4932960"/>
          </a:xfrm>
        </p:spPr>
        <p:txBody>
          <a:bodyPr anchor="t">
            <a:normAutofit/>
          </a:bodyPr>
          <a:lstStyle>
            <a:lvl1pPr marL="0" indent="0" algn="l">
              <a:buNone/>
              <a:defRPr sz="6300">
                <a:solidFill>
                  <a:schemeClr val="tx1"/>
                </a:solidFill>
              </a:defRPr>
            </a:lvl1pPr>
            <a:lvl2pPr marL="1600200" indent="0">
              <a:buNone/>
              <a:defRPr sz="6300">
                <a:solidFill>
                  <a:schemeClr val="tx1">
                    <a:tint val="75000"/>
                  </a:schemeClr>
                </a:solidFill>
              </a:defRPr>
            </a:lvl2pPr>
            <a:lvl3pPr marL="3200400" indent="0">
              <a:buNone/>
              <a:defRPr sz="5600">
                <a:solidFill>
                  <a:schemeClr val="tx1">
                    <a:tint val="75000"/>
                  </a:schemeClr>
                </a:solidFill>
              </a:defRPr>
            </a:lvl3pPr>
            <a:lvl4pPr marL="4800600" indent="0">
              <a:buNone/>
              <a:defRPr sz="4900">
                <a:solidFill>
                  <a:schemeClr val="tx1">
                    <a:tint val="75000"/>
                  </a:schemeClr>
                </a:solidFill>
              </a:defRPr>
            </a:lvl4pPr>
            <a:lvl5pPr marL="6400800" indent="0">
              <a:buNone/>
              <a:defRPr sz="4900">
                <a:solidFill>
                  <a:schemeClr val="tx1">
                    <a:tint val="75000"/>
                  </a:schemeClr>
                </a:solidFill>
              </a:defRPr>
            </a:lvl5pPr>
            <a:lvl6pPr marL="8001000" indent="0">
              <a:buNone/>
              <a:defRPr sz="4900">
                <a:solidFill>
                  <a:schemeClr val="tx1">
                    <a:tint val="75000"/>
                  </a:schemeClr>
                </a:solidFill>
              </a:defRPr>
            </a:lvl6pPr>
            <a:lvl7pPr marL="9601200" indent="0">
              <a:buNone/>
              <a:defRPr sz="4900">
                <a:solidFill>
                  <a:schemeClr val="tx1">
                    <a:tint val="75000"/>
                  </a:schemeClr>
                </a:solidFill>
              </a:defRPr>
            </a:lvl7pPr>
            <a:lvl8pPr marL="11201400" indent="0">
              <a:buNone/>
              <a:defRPr sz="4900">
                <a:solidFill>
                  <a:schemeClr val="tx1">
                    <a:tint val="75000"/>
                  </a:schemeClr>
                </a:solidFill>
              </a:defRPr>
            </a:lvl8pPr>
            <a:lvl9pPr marL="12801600" indent="0">
              <a:buNone/>
              <a:defRPr sz="49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20299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4932956" y="5630890"/>
            <a:ext cx="22138088" cy="12863697"/>
          </a:xfrm>
        </p:spPr>
        <p:txBody>
          <a:bodyPr anchor="ctr">
            <a:normAutofit/>
          </a:bodyPr>
          <a:lstStyle>
            <a:lvl1pPr algn="ctr">
              <a:defRPr sz="11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4119038" y="20865389"/>
            <a:ext cx="23795555" cy="5085283"/>
          </a:xfrm>
        </p:spPr>
        <p:txBody>
          <a:bodyPr anchor="b">
            <a:normAutofit/>
          </a:bodyPr>
          <a:lstStyle>
            <a:lvl1pPr marL="0" indent="0" algn="l">
              <a:spcBef>
                <a:spcPts val="0"/>
              </a:spcBef>
              <a:buNone/>
              <a:defRPr sz="7000">
                <a:solidFill>
                  <a:schemeClr val="tx1"/>
                </a:solidFill>
              </a:defRPr>
            </a:lvl1pPr>
            <a:lvl2pPr marL="1600200" indent="0">
              <a:buNone/>
              <a:defRPr sz="6300">
                <a:solidFill>
                  <a:schemeClr val="tx1">
                    <a:tint val="75000"/>
                  </a:schemeClr>
                </a:solidFill>
              </a:defRPr>
            </a:lvl2pPr>
            <a:lvl3pPr marL="3200400" indent="0">
              <a:buNone/>
              <a:defRPr sz="5600">
                <a:solidFill>
                  <a:schemeClr val="tx1">
                    <a:tint val="75000"/>
                  </a:schemeClr>
                </a:solidFill>
              </a:defRPr>
            </a:lvl3pPr>
            <a:lvl4pPr marL="4800600" indent="0">
              <a:buNone/>
              <a:defRPr sz="4900">
                <a:solidFill>
                  <a:schemeClr val="tx1">
                    <a:tint val="75000"/>
                  </a:schemeClr>
                </a:solidFill>
              </a:defRPr>
            </a:lvl4pPr>
            <a:lvl5pPr marL="6400800" indent="0">
              <a:buNone/>
              <a:defRPr sz="4900">
                <a:solidFill>
                  <a:schemeClr val="tx1">
                    <a:tint val="75000"/>
                  </a:schemeClr>
                </a:solidFill>
              </a:defRPr>
            </a:lvl5pPr>
            <a:lvl6pPr marL="8001000" indent="0">
              <a:buNone/>
              <a:defRPr sz="4900">
                <a:solidFill>
                  <a:schemeClr val="tx1">
                    <a:tint val="75000"/>
                  </a:schemeClr>
                </a:solidFill>
              </a:defRPr>
            </a:lvl6pPr>
            <a:lvl7pPr marL="9601200" indent="0">
              <a:buNone/>
              <a:defRPr sz="4900">
                <a:solidFill>
                  <a:schemeClr val="tx1">
                    <a:tint val="75000"/>
                  </a:schemeClr>
                </a:solidFill>
              </a:defRPr>
            </a:lvl7pPr>
            <a:lvl8pPr marL="11201400" indent="0">
              <a:buNone/>
              <a:defRPr sz="4900">
                <a:solidFill>
                  <a:schemeClr val="tx1">
                    <a:tint val="75000"/>
                  </a:schemeClr>
                </a:solidFill>
              </a:defRPr>
            </a:lvl8pPr>
            <a:lvl9pPr marL="12801600" indent="0">
              <a:buNone/>
              <a:defRPr sz="49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4119028" y="25970091"/>
            <a:ext cx="23795576" cy="7718213"/>
          </a:xfrm>
        </p:spPr>
        <p:txBody>
          <a:bodyPr anchor="t">
            <a:normAutofit/>
          </a:bodyPr>
          <a:lstStyle>
            <a:lvl1pPr marL="0" indent="0" algn="l">
              <a:buNone/>
              <a:defRPr sz="5600">
                <a:solidFill>
                  <a:schemeClr val="tx1"/>
                </a:solidFill>
              </a:defRPr>
            </a:lvl1pPr>
            <a:lvl2pPr marL="1600200" indent="0">
              <a:buNone/>
              <a:defRPr sz="5600">
                <a:solidFill>
                  <a:schemeClr val="tx1">
                    <a:tint val="75000"/>
                  </a:schemeClr>
                </a:solidFill>
              </a:defRPr>
            </a:lvl2pPr>
            <a:lvl3pPr marL="3200400" indent="0">
              <a:buNone/>
              <a:defRPr sz="5600">
                <a:solidFill>
                  <a:schemeClr val="tx1">
                    <a:tint val="75000"/>
                  </a:schemeClr>
                </a:solidFill>
              </a:defRPr>
            </a:lvl3pPr>
            <a:lvl4pPr marL="4800600" indent="0">
              <a:buNone/>
              <a:defRPr sz="4900">
                <a:solidFill>
                  <a:schemeClr val="tx1">
                    <a:tint val="75000"/>
                  </a:schemeClr>
                </a:solidFill>
              </a:defRPr>
            </a:lvl4pPr>
            <a:lvl5pPr marL="6400800" indent="0">
              <a:buNone/>
              <a:defRPr sz="4900">
                <a:solidFill>
                  <a:schemeClr val="tx1">
                    <a:tint val="75000"/>
                  </a:schemeClr>
                </a:solidFill>
              </a:defRPr>
            </a:lvl5pPr>
            <a:lvl6pPr marL="8001000" indent="0">
              <a:buNone/>
              <a:defRPr sz="4900">
                <a:solidFill>
                  <a:schemeClr val="tx1">
                    <a:tint val="75000"/>
                  </a:schemeClr>
                </a:solidFill>
              </a:defRPr>
            </a:lvl6pPr>
            <a:lvl7pPr marL="9601200" indent="0">
              <a:buNone/>
              <a:defRPr sz="4900">
                <a:solidFill>
                  <a:schemeClr val="tx1">
                    <a:tint val="75000"/>
                  </a:schemeClr>
                </a:solidFill>
              </a:defRPr>
            </a:lvl7pPr>
            <a:lvl8pPr marL="11201400" indent="0">
              <a:buNone/>
              <a:defRPr sz="4900">
                <a:solidFill>
                  <a:schemeClr val="tx1">
                    <a:tint val="75000"/>
                  </a:schemeClr>
                </a:solidFill>
              </a:defRPr>
            </a:lvl8pPr>
            <a:lvl9pPr marL="12801600" indent="0">
              <a:buNone/>
              <a:defRPr sz="49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3073212" y="5142198"/>
            <a:ext cx="1600617" cy="3352716"/>
          </a:xfrm>
          <a:prstGeom prst="rect">
            <a:avLst/>
          </a:prstGeom>
        </p:spPr>
        <p:txBody>
          <a:bodyPr vert="horz" lIns="320040" tIns="160020" rIns="320040" bIns="160020" rtlCol="0" anchor="ctr">
            <a:noAutofit/>
          </a:bodyPr>
          <a:lstStyle/>
          <a:p>
            <a:pPr lvl="0"/>
            <a:r>
              <a:rPr lang="en-US" sz="28000" dirty="0">
                <a:solidFill>
                  <a:schemeClr val="tx1"/>
                </a:solidFill>
                <a:effectLst/>
              </a:rPr>
              <a:t>“</a:t>
            </a:r>
          </a:p>
        </p:txBody>
      </p:sp>
      <p:sp>
        <p:nvSpPr>
          <p:cNvPr id="13" name="TextBox 12"/>
          <p:cNvSpPr txBox="1"/>
          <p:nvPr/>
        </p:nvSpPr>
        <p:spPr>
          <a:xfrm>
            <a:off x="26774288" y="14950974"/>
            <a:ext cx="1600617" cy="3352716"/>
          </a:xfrm>
          <a:prstGeom prst="rect">
            <a:avLst/>
          </a:prstGeom>
        </p:spPr>
        <p:txBody>
          <a:bodyPr vert="horz" lIns="320040" tIns="160020" rIns="320040" bIns="160020" rtlCol="0" anchor="ctr">
            <a:noAutofit/>
          </a:bodyPr>
          <a:lstStyle/>
          <a:p>
            <a:pPr lvl="0" algn="r"/>
            <a:r>
              <a:rPr lang="en-US" sz="28000" dirty="0">
                <a:solidFill>
                  <a:schemeClr val="tx1"/>
                </a:solidFill>
                <a:effectLst/>
              </a:rPr>
              <a:t>”</a:t>
            </a:r>
          </a:p>
        </p:txBody>
      </p:sp>
      <p:cxnSp>
        <p:nvCxnSpPr>
          <p:cNvPr id="26" name="Straight Connector 25"/>
          <p:cNvCxnSpPr/>
          <p:nvPr/>
        </p:nvCxnSpPr>
        <p:spPr>
          <a:xfrm>
            <a:off x="4474631" y="19659600"/>
            <a:ext cx="2308436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4909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119028" y="5630887"/>
            <a:ext cx="23795569" cy="13154944"/>
          </a:xfrm>
        </p:spPr>
        <p:txBody>
          <a:bodyPr vert="horz" lIns="91440" tIns="45720" rIns="91440" bIns="45720" rtlCol="0" anchor="ctr">
            <a:normAutofit/>
          </a:bodyPr>
          <a:lstStyle>
            <a:lvl1pPr>
              <a:defRPr lang="en-US" sz="11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4119038" y="20445984"/>
            <a:ext cx="23795555" cy="5190134"/>
          </a:xfrm>
        </p:spPr>
        <p:txBody>
          <a:bodyPr anchor="b">
            <a:normAutofit/>
          </a:bodyPr>
          <a:lstStyle>
            <a:lvl1pPr marL="0" indent="0" algn="l">
              <a:spcBef>
                <a:spcPts val="0"/>
              </a:spcBef>
              <a:buNone/>
              <a:defRPr sz="7000">
                <a:solidFill>
                  <a:schemeClr val="tx1"/>
                </a:solidFill>
              </a:defRPr>
            </a:lvl1pPr>
            <a:lvl2pPr marL="1600200" indent="0">
              <a:buNone/>
              <a:defRPr sz="6300">
                <a:solidFill>
                  <a:schemeClr val="tx1">
                    <a:tint val="75000"/>
                  </a:schemeClr>
                </a:solidFill>
              </a:defRPr>
            </a:lvl2pPr>
            <a:lvl3pPr marL="3200400" indent="0">
              <a:buNone/>
              <a:defRPr sz="5600">
                <a:solidFill>
                  <a:schemeClr val="tx1">
                    <a:tint val="75000"/>
                  </a:schemeClr>
                </a:solidFill>
              </a:defRPr>
            </a:lvl3pPr>
            <a:lvl4pPr marL="4800600" indent="0">
              <a:buNone/>
              <a:defRPr sz="4900">
                <a:solidFill>
                  <a:schemeClr val="tx1">
                    <a:tint val="75000"/>
                  </a:schemeClr>
                </a:solidFill>
              </a:defRPr>
            </a:lvl4pPr>
            <a:lvl5pPr marL="6400800" indent="0">
              <a:buNone/>
              <a:defRPr sz="4900">
                <a:solidFill>
                  <a:schemeClr val="tx1">
                    <a:tint val="75000"/>
                  </a:schemeClr>
                </a:solidFill>
              </a:defRPr>
            </a:lvl5pPr>
            <a:lvl6pPr marL="8001000" indent="0">
              <a:buNone/>
              <a:defRPr sz="4900">
                <a:solidFill>
                  <a:schemeClr val="tx1">
                    <a:tint val="75000"/>
                  </a:schemeClr>
                </a:solidFill>
              </a:defRPr>
            </a:lvl6pPr>
            <a:lvl7pPr marL="9601200" indent="0">
              <a:buNone/>
              <a:defRPr sz="4900">
                <a:solidFill>
                  <a:schemeClr val="tx1">
                    <a:tint val="75000"/>
                  </a:schemeClr>
                </a:solidFill>
              </a:defRPr>
            </a:lvl7pPr>
            <a:lvl8pPr marL="11201400" indent="0">
              <a:buNone/>
              <a:defRPr sz="4900">
                <a:solidFill>
                  <a:schemeClr val="tx1">
                    <a:tint val="75000"/>
                  </a:schemeClr>
                </a:solidFill>
              </a:defRPr>
            </a:lvl8pPr>
            <a:lvl9pPr marL="12801600" indent="0">
              <a:buNone/>
              <a:defRPr sz="49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4119031" y="25630296"/>
            <a:ext cx="23795569" cy="8058011"/>
          </a:xfrm>
        </p:spPr>
        <p:txBody>
          <a:bodyPr anchor="t">
            <a:normAutofit/>
          </a:bodyPr>
          <a:lstStyle>
            <a:lvl1pPr marL="0" indent="0" algn="l">
              <a:buNone/>
              <a:defRPr sz="5600">
                <a:solidFill>
                  <a:schemeClr val="tx1"/>
                </a:solidFill>
              </a:defRPr>
            </a:lvl1pPr>
            <a:lvl2pPr marL="1600200" indent="0">
              <a:buNone/>
              <a:defRPr sz="5600">
                <a:solidFill>
                  <a:schemeClr val="tx1">
                    <a:tint val="75000"/>
                  </a:schemeClr>
                </a:solidFill>
              </a:defRPr>
            </a:lvl2pPr>
            <a:lvl3pPr marL="3200400" indent="0">
              <a:buNone/>
              <a:defRPr sz="5600">
                <a:solidFill>
                  <a:schemeClr val="tx1">
                    <a:tint val="75000"/>
                  </a:schemeClr>
                </a:solidFill>
              </a:defRPr>
            </a:lvl3pPr>
            <a:lvl4pPr marL="4800600" indent="0">
              <a:buNone/>
              <a:defRPr sz="4900">
                <a:solidFill>
                  <a:schemeClr val="tx1">
                    <a:tint val="75000"/>
                  </a:schemeClr>
                </a:solidFill>
              </a:defRPr>
            </a:lvl4pPr>
            <a:lvl5pPr marL="6400800" indent="0">
              <a:buNone/>
              <a:defRPr sz="4900">
                <a:solidFill>
                  <a:schemeClr val="tx1">
                    <a:tint val="75000"/>
                  </a:schemeClr>
                </a:solidFill>
              </a:defRPr>
            </a:lvl5pPr>
            <a:lvl6pPr marL="8001000" indent="0">
              <a:buNone/>
              <a:defRPr sz="4900">
                <a:solidFill>
                  <a:schemeClr val="tx1">
                    <a:tint val="75000"/>
                  </a:schemeClr>
                </a:solidFill>
              </a:defRPr>
            </a:lvl6pPr>
            <a:lvl7pPr marL="9601200" indent="0">
              <a:buNone/>
              <a:defRPr sz="4900">
                <a:solidFill>
                  <a:schemeClr val="tx1">
                    <a:tint val="75000"/>
                  </a:schemeClr>
                </a:solidFill>
              </a:defRPr>
            </a:lvl7pPr>
            <a:lvl8pPr marL="11201400" indent="0">
              <a:buNone/>
              <a:defRPr sz="4900">
                <a:solidFill>
                  <a:schemeClr val="tx1">
                    <a:tint val="75000"/>
                  </a:schemeClr>
                </a:solidFill>
              </a:defRPr>
            </a:lvl8pPr>
            <a:lvl9pPr marL="12801600" indent="0">
              <a:buNone/>
              <a:defRPr sz="49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4474643" y="19659600"/>
            <a:ext cx="23122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4291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119028" y="14276777"/>
            <a:ext cx="23795576" cy="19411536"/>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4474631" y="13500108"/>
            <a:ext cx="2312248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7474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48335" y="5199408"/>
            <a:ext cx="5666255" cy="2848890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119036" y="5199408"/>
            <a:ext cx="17204282" cy="2848889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21859292" y="5199408"/>
            <a:ext cx="0" cy="284888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03270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59306" y="7018339"/>
            <a:ext cx="15115669"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72542" y="6368352"/>
            <a:ext cx="15103737" cy="659288"/>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72539" y="17054777"/>
            <a:ext cx="15107428" cy="659288"/>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6166169" y="6368352"/>
            <a:ext cx="15103542" cy="659288"/>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6166169" y="7018339"/>
            <a:ext cx="15103542"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6166169" y="17075516"/>
            <a:ext cx="15099393" cy="659288"/>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6166170" y="17775435"/>
            <a:ext cx="15105180"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6166169" y="30701402"/>
            <a:ext cx="15091834" cy="659288"/>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166169" y="31419693"/>
            <a:ext cx="15099393"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59305" y="17756406"/>
            <a:ext cx="15116974"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295" y="3820947"/>
            <a:ext cx="23823410" cy="1398201"/>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295" y="2422747"/>
            <a:ext cx="23823410" cy="1398201"/>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4090295" y="633739"/>
            <a:ext cx="23823410" cy="1789007"/>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047671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1" y="0"/>
            <a:ext cx="32006370" cy="393192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6726769" y="10388017"/>
            <a:ext cx="18581031" cy="8689056"/>
          </a:xfrm>
        </p:spPr>
        <p:txBody>
          <a:bodyPr anchor="b">
            <a:noAutofit/>
          </a:bodyPr>
          <a:lstStyle>
            <a:lvl1pPr algn="ctr">
              <a:defRPr sz="16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726769" y="20630411"/>
            <a:ext cx="18581031" cy="7898532"/>
          </a:xfrm>
        </p:spPr>
        <p:txBody>
          <a:bodyPr anchor="t">
            <a:normAutofit/>
          </a:bodyPr>
          <a:lstStyle>
            <a:lvl1pPr marL="0" indent="0" algn="ctr">
              <a:buNone/>
              <a:defRPr sz="7000">
                <a:solidFill>
                  <a:schemeClr val="tx1"/>
                </a:solidFill>
              </a:defRPr>
            </a:lvl1pPr>
            <a:lvl2pPr marL="1600200" indent="0" algn="ctr">
              <a:buNone/>
              <a:defRPr>
                <a:solidFill>
                  <a:schemeClr val="tx1">
                    <a:tint val="75000"/>
                  </a:schemeClr>
                </a:solidFill>
              </a:defRPr>
            </a:lvl2pPr>
            <a:lvl3pPr marL="3200400" indent="0" algn="ctr">
              <a:buNone/>
              <a:defRPr>
                <a:solidFill>
                  <a:schemeClr val="tx1">
                    <a:tint val="75000"/>
                  </a:schemeClr>
                </a:solidFill>
              </a:defRPr>
            </a:lvl3pPr>
            <a:lvl4pPr marL="4800600" indent="0" algn="ctr">
              <a:buNone/>
              <a:defRPr>
                <a:solidFill>
                  <a:schemeClr val="tx1">
                    <a:tint val="75000"/>
                  </a:schemeClr>
                </a:solidFill>
              </a:defRPr>
            </a:lvl4pPr>
            <a:lvl5pPr marL="6400800" indent="0" algn="ctr">
              <a:buNone/>
              <a:defRPr>
                <a:solidFill>
                  <a:schemeClr val="tx1">
                    <a:tint val="75000"/>
                  </a:schemeClr>
                </a:solidFill>
              </a:defRPr>
            </a:lvl5pPr>
            <a:lvl6pPr marL="8001000" indent="0" algn="ctr">
              <a:buNone/>
              <a:defRPr>
                <a:solidFill>
                  <a:schemeClr val="tx1">
                    <a:tint val="75000"/>
                  </a:schemeClr>
                </a:solidFill>
              </a:defRPr>
            </a:lvl6pPr>
            <a:lvl7pPr marL="9601200" indent="0" algn="ctr">
              <a:buNone/>
              <a:defRPr>
                <a:solidFill>
                  <a:schemeClr val="tx1">
                    <a:tint val="75000"/>
                  </a:schemeClr>
                </a:solidFill>
              </a:defRPr>
            </a:lvl7pPr>
            <a:lvl8pPr marL="11201400" indent="0" algn="ctr">
              <a:buNone/>
              <a:defRPr>
                <a:solidFill>
                  <a:schemeClr val="tx1">
                    <a:tint val="75000"/>
                  </a:schemeClr>
                </a:solidFill>
              </a:defRPr>
            </a:lvl8pPr>
            <a:lvl9pPr marL="12801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21228960" y="28979718"/>
            <a:ext cx="2356466" cy="1601893"/>
          </a:xfrm>
        </p:spPr>
        <p:txBody>
          <a:bodyPr/>
          <a:lstStyle/>
          <a:p>
            <a:fld id="{B61BEF0D-F0BB-DE4B-95CE-6DB70DBA9567}" type="datetimeFigureOut">
              <a:rPr lang="en-US" smtClean="0"/>
              <a:pPr/>
              <a:t>3/8/2019</a:t>
            </a:fld>
            <a:endParaRPr lang="en-US" dirty="0"/>
          </a:p>
        </p:txBody>
      </p:sp>
      <p:sp>
        <p:nvSpPr>
          <p:cNvPr id="5" name="Footer Placeholder 4"/>
          <p:cNvSpPr>
            <a:spLocks noGrp="1"/>
          </p:cNvSpPr>
          <p:nvPr>
            <p:ph type="ftr" sz="quarter" idx="11"/>
          </p:nvPr>
        </p:nvSpPr>
        <p:spPr>
          <a:xfrm>
            <a:off x="6726769" y="28979718"/>
            <a:ext cx="14227010" cy="1601893"/>
          </a:xfrm>
        </p:spPr>
        <p:txBody>
          <a:bodyPr/>
          <a:lstStyle/>
          <a:p>
            <a:endParaRPr lang="en-US" dirty="0"/>
          </a:p>
        </p:txBody>
      </p:sp>
      <p:sp>
        <p:nvSpPr>
          <p:cNvPr id="6" name="Slide Number Placeholder 5"/>
          <p:cNvSpPr>
            <a:spLocks noGrp="1"/>
          </p:cNvSpPr>
          <p:nvPr>
            <p:ph type="sldNum" sz="quarter" idx="12"/>
          </p:nvPr>
        </p:nvSpPr>
        <p:spPr>
          <a:xfrm>
            <a:off x="23860611" y="28979718"/>
            <a:ext cx="1447191" cy="1601893"/>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7069389" y="19902286"/>
            <a:ext cx="1789579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6326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4474628" y="13509224"/>
            <a:ext cx="2308436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40134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74628" y="9410768"/>
            <a:ext cx="23084369" cy="10449080"/>
          </a:xfrm>
        </p:spPr>
        <p:txBody>
          <a:bodyPr anchor="b">
            <a:normAutofit/>
          </a:bodyPr>
          <a:lstStyle>
            <a:lvl1pPr algn="ctr">
              <a:defRPr sz="1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474628" y="21413195"/>
            <a:ext cx="23084369" cy="6249419"/>
          </a:xfrm>
        </p:spPr>
        <p:txBody>
          <a:bodyPr anchor="t">
            <a:normAutofit/>
          </a:bodyPr>
          <a:lstStyle>
            <a:lvl1pPr marL="0" indent="0" algn="ctr">
              <a:buNone/>
              <a:defRPr sz="8400">
                <a:solidFill>
                  <a:schemeClr val="tx1"/>
                </a:solidFill>
              </a:defRPr>
            </a:lvl1pPr>
            <a:lvl2pPr marL="1600200" indent="0">
              <a:buNone/>
              <a:defRPr sz="6300">
                <a:solidFill>
                  <a:schemeClr val="tx1">
                    <a:tint val="75000"/>
                  </a:schemeClr>
                </a:solidFill>
              </a:defRPr>
            </a:lvl2pPr>
            <a:lvl3pPr marL="3200400" indent="0">
              <a:buNone/>
              <a:defRPr sz="5600">
                <a:solidFill>
                  <a:schemeClr val="tx1">
                    <a:tint val="75000"/>
                  </a:schemeClr>
                </a:solidFill>
              </a:defRPr>
            </a:lvl3pPr>
            <a:lvl4pPr marL="4800600" indent="0">
              <a:buNone/>
              <a:defRPr sz="4900">
                <a:solidFill>
                  <a:schemeClr val="tx1">
                    <a:tint val="75000"/>
                  </a:schemeClr>
                </a:solidFill>
              </a:defRPr>
            </a:lvl4pPr>
            <a:lvl5pPr marL="6400800" indent="0">
              <a:buNone/>
              <a:defRPr sz="4900">
                <a:solidFill>
                  <a:schemeClr val="tx1">
                    <a:tint val="75000"/>
                  </a:schemeClr>
                </a:solidFill>
              </a:defRPr>
            </a:lvl5pPr>
            <a:lvl6pPr marL="8001000" indent="0">
              <a:buNone/>
              <a:defRPr sz="4900">
                <a:solidFill>
                  <a:schemeClr val="tx1">
                    <a:tint val="75000"/>
                  </a:schemeClr>
                </a:solidFill>
              </a:defRPr>
            </a:lvl6pPr>
            <a:lvl7pPr marL="9601200" indent="0">
              <a:buNone/>
              <a:defRPr sz="4900">
                <a:solidFill>
                  <a:schemeClr val="tx1">
                    <a:tint val="75000"/>
                  </a:schemeClr>
                </a:solidFill>
              </a:defRPr>
            </a:lvl7pPr>
            <a:lvl8pPr marL="11201400" indent="0">
              <a:buNone/>
              <a:defRPr sz="4900">
                <a:solidFill>
                  <a:schemeClr val="tx1">
                    <a:tint val="75000"/>
                  </a:schemeClr>
                </a:solidFill>
              </a:defRPr>
            </a:lvl8pPr>
            <a:lvl9pPr marL="12801600" indent="0">
              <a:buNone/>
              <a:defRPr sz="49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4474633" y="20636514"/>
            <a:ext cx="2308436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8641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4474628" y="13509224"/>
            <a:ext cx="2308436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119031" y="5247935"/>
            <a:ext cx="23795569" cy="7475504"/>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119031" y="14259763"/>
            <a:ext cx="11681460" cy="1976445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258032" y="14259763"/>
            <a:ext cx="11681460" cy="1976445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20399842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119038" y="15242256"/>
            <a:ext cx="11681460" cy="3303902"/>
          </a:xfrm>
        </p:spPr>
        <p:txBody>
          <a:bodyPr anchor="b">
            <a:noAutofit/>
          </a:bodyPr>
          <a:lstStyle>
            <a:lvl1pPr marL="0" indent="0">
              <a:buNone/>
              <a:defRPr sz="8400" b="0">
                <a:solidFill>
                  <a:schemeClr val="accent1"/>
                </a:solidFill>
              </a:defRPr>
            </a:lvl1pPr>
            <a:lvl2pPr marL="1600200" indent="0">
              <a:buNone/>
              <a:defRPr sz="7000" b="1"/>
            </a:lvl2pPr>
            <a:lvl3pPr marL="3200400" indent="0">
              <a:buNone/>
              <a:defRPr sz="6300" b="1"/>
            </a:lvl3pPr>
            <a:lvl4pPr marL="4800600" indent="0">
              <a:buNone/>
              <a:defRPr sz="5600" b="1"/>
            </a:lvl4pPr>
            <a:lvl5pPr marL="6400800" indent="0">
              <a:buNone/>
              <a:defRPr sz="5600" b="1"/>
            </a:lvl5pPr>
            <a:lvl6pPr marL="8001000" indent="0">
              <a:buNone/>
              <a:defRPr sz="5600" b="1"/>
            </a:lvl6pPr>
            <a:lvl7pPr marL="9601200" indent="0">
              <a:buNone/>
              <a:defRPr sz="5600" b="1"/>
            </a:lvl7pPr>
            <a:lvl8pPr marL="11201400" indent="0">
              <a:buNone/>
              <a:defRPr sz="5600" b="1"/>
            </a:lvl8pPr>
            <a:lvl9pPr marL="12801600" indent="0">
              <a:buNone/>
              <a:defRPr sz="5600" b="1"/>
            </a:lvl9pPr>
          </a:lstStyle>
          <a:p>
            <a:pPr lvl="0"/>
            <a:r>
              <a:rPr lang="en-US" smtClean="0"/>
              <a:t>Edit Master text styles</a:t>
            </a:r>
          </a:p>
        </p:txBody>
      </p:sp>
      <p:sp>
        <p:nvSpPr>
          <p:cNvPr id="4" name="Content Placeholder 3"/>
          <p:cNvSpPr>
            <a:spLocks noGrp="1"/>
          </p:cNvSpPr>
          <p:nvPr>
            <p:ph sz="half" idx="2"/>
          </p:nvPr>
        </p:nvSpPr>
        <p:spPr>
          <a:xfrm>
            <a:off x="4119038" y="18594708"/>
            <a:ext cx="11681460" cy="1551797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246412" y="15242256"/>
            <a:ext cx="11681460" cy="3303902"/>
          </a:xfrm>
        </p:spPr>
        <p:txBody>
          <a:bodyPr anchor="b">
            <a:noAutofit/>
          </a:bodyPr>
          <a:lstStyle>
            <a:lvl1pPr marL="0" indent="0">
              <a:buNone/>
              <a:defRPr sz="8400" b="0">
                <a:solidFill>
                  <a:schemeClr val="accent1"/>
                </a:solidFill>
              </a:defRPr>
            </a:lvl1pPr>
            <a:lvl2pPr marL="1600200" indent="0">
              <a:buNone/>
              <a:defRPr sz="7000" b="1"/>
            </a:lvl2pPr>
            <a:lvl3pPr marL="3200400" indent="0">
              <a:buNone/>
              <a:defRPr sz="6300" b="1"/>
            </a:lvl3pPr>
            <a:lvl4pPr marL="4800600" indent="0">
              <a:buNone/>
              <a:defRPr sz="5600" b="1"/>
            </a:lvl4pPr>
            <a:lvl5pPr marL="6400800" indent="0">
              <a:buNone/>
              <a:defRPr sz="5600" b="1"/>
            </a:lvl5pPr>
            <a:lvl6pPr marL="8001000" indent="0">
              <a:buNone/>
              <a:defRPr sz="5600" b="1"/>
            </a:lvl6pPr>
            <a:lvl7pPr marL="9601200" indent="0">
              <a:buNone/>
              <a:defRPr sz="5600" b="1"/>
            </a:lvl7pPr>
            <a:lvl8pPr marL="11201400" indent="0">
              <a:buNone/>
              <a:defRPr sz="5600" b="1"/>
            </a:lvl8pPr>
            <a:lvl9pPr marL="12801600" indent="0">
              <a:buNone/>
              <a:defRPr sz="5600" b="1"/>
            </a:lvl9pPr>
          </a:lstStyle>
          <a:p>
            <a:pPr lvl="0"/>
            <a:r>
              <a:rPr lang="en-US" smtClean="0"/>
              <a:t>Edit Master text styles</a:t>
            </a:r>
          </a:p>
        </p:txBody>
      </p:sp>
      <p:sp>
        <p:nvSpPr>
          <p:cNvPr id="6" name="Content Placeholder 5"/>
          <p:cNvSpPr>
            <a:spLocks noGrp="1"/>
          </p:cNvSpPr>
          <p:nvPr>
            <p:ph sz="quarter" idx="4"/>
          </p:nvPr>
        </p:nvSpPr>
        <p:spPr>
          <a:xfrm>
            <a:off x="16246412" y="18594708"/>
            <a:ext cx="11681460" cy="1551797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41" name="Straight Connector 40"/>
          <p:cNvCxnSpPr/>
          <p:nvPr/>
        </p:nvCxnSpPr>
        <p:spPr>
          <a:xfrm>
            <a:off x="4474631" y="13500108"/>
            <a:ext cx="2308436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601726"/>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119029" y="5247935"/>
            <a:ext cx="23795573" cy="7475504"/>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4474631" y="13500108"/>
            <a:ext cx="2308436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5503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185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19028" y="7960928"/>
            <a:ext cx="8878793" cy="7863840"/>
          </a:xfrm>
        </p:spPr>
        <p:txBody>
          <a:bodyPr anchor="b">
            <a:normAutofit/>
          </a:bodyPr>
          <a:lstStyle>
            <a:lvl1pPr algn="ctr">
              <a:defRPr sz="8400" b="0"/>
            </a:lvl1pPr>
          </a:lstStyle>
          <a:p>
            <a:r>
              <a:rPr lang="en-US" smtClean="0"/>
              <a:t>Click to edit Master title style</a:t>
            </a:r>
            <a:endParaRPr lang="en-US" dirty="0"/>
          </a:p>
        </p:txBody>
      </p:sp>
      <p:sp>
        <p:nvSpPr>
          <p:cNvPr id="3" name="Content Placeholder 2"/>
          <p:cNvSpPr>
            <a:spLocks noGrp="1"/>
          </p:cNvSpPr>
          <p:nvPr>
            <p:ph idx="1"/>
          </p:nvPr>
        </p:nvSpPr>
        <p:spPr>
          <a:xfrm>
            <a:off x="14420219" y="5630893"/>
            <a:ext cx="13494387" cy="28057414"/>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119028" y="17378106"/>
            <a:ext cx="8878793" cy="13980183"/>
          </a:xfrm>
        </p:spPr>
        <p:txBody>
          <a:bodyPr anchor="t">
            <a:normAutofit/>
          </a:bodyPr>
          <a:lstStyle>
            <a:lvl1pPr marL="0" indent="0" algn="ctr">
              <a:buNone/>
              <a:defRPr sz="5600"/>
            </a:lvl1pPr>
            <a:lvl2pPr marL="1600200" indent="0">
              <a:buNone/>
              <a:defRPr sz="4200"/>
            </a:lvl2pPr>
            <a:lvl3pPr marL="3200400" indent="0">
              <a:buNone/>
              <a:defRPr sz="3500"/>
            </a:lvl3pPr>
            <a:lvl4pPr marL="4800600" indent="0">
              <a:buNone/>
              <a:defRPr sz="3150"/>
            </a:lvl4pPr>
            <a:lvl5pPr marL="6400800" indent="0">
              <a:buNone/>
              <a:defRPr sz="3150"/>
            </a:lvl5pPr>
            <a:lvl6pPr marL="8001000" indent="0">
              <a:buNone/>
              <a:defRPr sz="3150"/>
            </a:lvl6pPr>
            <a:lvl7pPr marL="9601200" indent="0">
              <a:buNone/>
              <a:defRPr sz="3150"/>
            </a:lvl7pPr>
            <a:lvl8pPr marL="11201400" indent="0">
              <a:buNone/>
              <a:defRPr sz="3150"/>
            </a:lvl8pPr>
            <a:lvl9pPr marL="12801600" indent="0">
              <a:buNone/>
              <a:defRPr sz="315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4474631" y="16698523"/>
            <a:ext cx="816757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764750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image" Target="../media/image12.png"/><Relationship Id="rId39" Type="http://schemas.openxmlformats.org/officeDocument/2006/relationships/image" Target="../media/image16.png"/><Relationship Id="rId3" Type="http://schemas.openxmlformats.org/officeDocument/2006/relationships/slideLayout" Target="../slideLayouts/slideLayout4.xml"/><Relationship Id="rId21" Type="http://schemas.openxmlformats.org/officeDocument/2006/relationships/image" Target="../media/image7.png"/><Relationship Id="rId34" Type="http://schemas.openxmlformats.org/officeDocument/2006/relationships/oleObject" Target="../embeddings/oleObject4.bin"/><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image" Target="../media/image11.png"/><Relationship Id="rId33" Type="http://schemas.openxmlformats.org/officeDocument/2006/relationships/image" Target="../media/image13.png"/><Relationship Id="rId38" Type="http://schemas.openxmlformats.org/officeDocument/2006/relationships/image" Target="../media/image15.png"/><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vmlDrawing" Target="../drawings/vmlDrawing1.vml"/><Relationship Id="rId29" Type="http://schemas.openxmlformats.org/officeDocument/2006/relationships/oleObject" Target="../embeddings/oleObject2.bin"/><Relationship Id="rId41"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image" Target="../media/image10.png"/><Relationship Id="rId32" Type="http://schemas.openxmlformats.org/officeDocument/2006/relationships/image" Target="../media/image5.wmf"/><Relationship Id="rId37" Type="http://schemas.openxmlformats.org/officeDocument/2006/relationships/image" Target="../media/image14.jpeg"/><Relationship Id="rId40" Type="http://schemas.openxmlformats.org/officeDocument/2006/relationships/image" Target="../media/image17.png"/><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image" Target="../media/image9.png"/><Relationship Id="rId28" Type="http://schemas.openxmlformats.org/officeDocument/2006/relationships/image" Target="../media/image3.wmf"/><Relationship Id="rId36" Type="http://schemas.openxmlformats.org/officeDocument/2006/relationships/hyperlink" Target="http://www.facebook.com/pages/PosterPresentationscom/217914411419?v=app_4949752878&amp;ref=ts" TargetMode="External"/><Relationship Id="rId10" Type="http://schemas.openxmlformats.org/officeDocument/2006/relationships/slideLayout" Target="../slideLayouts/slideLayout11.xml"/><Relationship Id="rId19" Type="http://schemas.openxmlformats.org/officeDocument/2006/relationships/theme" Target="../theme/theme2.xml"/><Relationship Id="rId31" Type="http://schemas.openxmlformats.org/officeDocument/2006/relationships/oleObject" Target="../embeddings/oleObject3.bin"/><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image" Target="../media/image8.png"/><Relationship Id="rId27" Type="http://schemas.openxmlformats.org/officeDocument/2006/relationships/oleObject" Target="../embeddings/oleObject1.bin"/><Relationship Id="rId30" Type="http://schemas.openxmlformats.org/officeDocument/2006/relationships/image" Target="../media/image4.wmf"/><Relationship Id="rId35" Type="http://schemas.openxmlformats.org/officeDocument/2006/relationships/image" Target="../media/image6.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371736" y="38578078"/>
            <a:ext cx="2809012" cy="274856"/>
          </a:xfrm>
          <a:prstGeom prst="rect">
            <a:avLst/>
          </a:prstGeom>
          <a:noFill/>
          <a:ln w="9525">
            <a:noFill/>
            <a:miter lim="800000"/>
            <a:headEnd/>
            <a:tailEnd/>
          </a:ln>
          <a:effectLst/>
        </p:spPr>
        <p:txBody>
          <a:bodyPr wrap="square" lIns="74854" tIns="37420" rIns="74854" bIns="3742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2" y="0"/>
            <a:ext cx="32033635" cy="39319200"/>
            <a:chOff x="0" y="0"/>
            <a:chExt cx="9152467" cy="6858000"/>
          </a:xfrm>
        </p:grpSpPr>
        <p:pic>
          <p:nvPicPr>
            <p:cNvPr id="8" name="Picture 7" descr="S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4119031" y="5247935"/>
            <a:ext cx="23795569" cy="7475504"/>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119028" y="14276777"/>
            <a:ext cx="23795576" cy="1975131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248347" y="34173723"/>
            <a:ext cx="4018991" cy="1601893"/>
          </a:xfrm>
          <a:prstGeom prst="rect">
            <a:avLst/>
          </a:prstGeom>
        </p:spPr>
        <p:txBody>
          <a:bodyPr vert="horz" lIns="91440" tIns="45720" rIns="91440" bIns="45720" rtlCol="0" anchor="ctr"/>
          <a:lstStyle>
            <a:lvl1pPr algn="r">
              <a:defRPr sz="3500" b="0" i="0">
                <a:solidFill>
                  <a:schemeClr val="tx1"/>
                </a:solidFill>
                <a:effectLst/>
                <a:latin typeface="+mn-lt"/>
              </a:defRPr>
            </a:lvl1pPr>
          </a:lstStyle>
          <a:p>
            <a:fld id="{B61BEF0D-F0BB-DE4B-95CE-6DB70DBA9567}" type="datetimeFigureOut">
              <a:rPr lang="en-US" dirty="0"/>
              <a:pPr/>
              <a:t>3/8/2019</a:t>
            </a:fld>
            <a:endParaRPr lang="en-US" dirty="0"/>
          </a:p>
        </p:txBody>
      </p:sp>
      <p:sp>
        <p:nvSpPr>
          <p:cNvPr id="5" name="Footer Placeholder 4"/>
          <p:cNvSpPr>
            <a:spLocks noGrp="1"/>
          </p:cNvSpPr>
          <p:nvPr>
            <p:ph type="ftr" sz="quarter" idx="3"/>
          </p:nvPr>
        </p:nvSpPr>
        <p:spPr>
          <a:xfrm>
            <a:off x="4119029" y="34173723"/>
            <a:ext cx="17866335" cy="1601893"/>
          </a:xfrm>
          <a:prstGeom prst="rect">
            <a:avLst/>
          </a:prstGeom>
        </p:spPr>
        <p:txBody>
          <a:bodyPr vert="horz" lIns="91440" tIns="45720" rIns="91440" bIns="45720" rtlCol="0" anchor="ctr"/>
          <a:lstStyle>
            <a:lvl1pPr algn="l">
              <a:defRPr sz="35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26530319" y="34173723"/>
            <a:ext cx="1384285" cy="1601893"/>
          </a:xfrm>
          <a:prstGeom prst="rect">
            <a:avLst/>
          </a:prstGeom>
        </p:spPr>
        <p:txBody>
          <a:bodyPr vert="horz" lIns="91440" tIns="45720" rIns="91440" bIns="45720" rtlCol="0" anchor="ctr"/>
          <a:lstStyle>
            <a:lvl1pPr algn="r">
              <a:defRPr sz="3500" b="0" i="0">
                <a:solidFill>
                  <a:schemeClr val="tx1"/>
                </a:solidFill>
                <a:effectLst/>
                <a:latin typeface="+mn-lt"/>
              </a:defRPr>
            </a:lvl1pPr>
          </a:lstStyle>
          <a:p>
            <a:fld id="{D57F1E4F-1CFF-5643-939E-217C01CDF565}" type="slidenum">
              <a:rPr lang="en-US" dirty="0"/>
              <a:pPr/>
              <a:t>‹#›</a:t>
            </a:fld>
            <a:endParaRPr lang="en-US" dirty="0"/>
          </a:p>
        </p:txBody>
      </p:sp>
      <p:grpSp>
        <p:nvGrpSpPr>
          <p:cNvPr id="12" name="Group 11"/>
          <p:cNvGrpSpPr/>
          <p:nvPr userDrawn="1"/>
        </p:nvGrpSpPr>
        <p:grpSpPr>
          <a:xfrm>
            <a:off x="-16080894" y="-52564"/>
            <a:ext cx="15574223" cy="39371765"/>
            <a:chOff x="-11225189" y="-1"/>
            <a:chExt cx="11018865" cy="32918401"/>
          </a:xfrm>
        </p:grpSpPr>
        <p:sp>
          <p:nvSpPr>
            <p:cNvPr id="13" name="Rectangle 12"/>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70cmx100cm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14" name="Straight Connector 13"/>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3"/>
            <a:stretch>
              <a:fillRect/>
            </a:stretch>
          </p:blipFill>
          <p:spPr>
            <a:xfrm>
              <a:off x="-10479105" y="8864712"/>
              <a:ext cx="1597666" cy="1201935"/>
            </a:xfrm>
            <a:prstGeom prst="rect">
              <a:avLst/>
            </a:prstGeom>
          </p:spPr>
        </p:pic>
        <p:pic>
          <p:nvPicPr>
            <p:cNvPr id="16" name="Picture 15"/>
            <p:cNvPicPr>
              <a:picLocks noChangeAspect="1"/>
            </p:cNvPicPr>
            <p:nvPr userDrawn="1"/>
          </p:nvPicPr>
          <p:blipFill>
            <a:blip r:embed="rId24"/>
            <a:stretch>
              <a:fillRect/>
            </a:stretch>
          </p:blipFill>
          <p:spPr>
            <a:xfrm>
              <a:off x="-10732765" y="13164079"/>
              <a:ext cx="9986808" cy="1053596"/>
            </a:xfrm>
            <a:prstGeom prst="rect">
              <a:avLst/>
            </a:prstGeom>
          </p:spPr>
        </p:pic>
        <p:grpSp>
          <p:nvGrpSpPr>
            <p:cNvPr id="17" name="Group 16"/>
            <p:cNvGrpSpPr/>
            <p:nvPr userDrawn="1"/>
          </p:nvGrpSpPr>
          <p:grpSpPr>
            <a:xfrm>
              <a:off x="-9744993" y="19738052"/>
              <a:ext cx="7531182" cy="2240047"/>
              <a:chOff x="-4470427" y="9269442"/>
              <a:chExt cx="3470785" cy="1029173"/>
            </a:xfrm>
          </p:grpSpPr>
          <p:grpSp>
            <p:nvGrpSpPr>
              <p:cNvPr id="23" name="Group 22"/>
              <p:cNvGrpSpPr/>
              <p:nvPr userDrawn="1"/>
            </p:nvGrpSpPr>
            <p:grpSpPr>
              <a:xfrm>
                <a:off x="-2775053" y="9269442"/>
                <a:ext cx="906651" cy="905685"/>
                <a:chOff x="-3948160" y="8550308"/>
                <a:chExt cx="1131570" cy="1297840"/>
              </a:xfrm>
            </p:grpSpPr>
            <p:pic>
              <p:nvPicPr>
                <p:cNvPr id="29" name="Picture 28"/>
                <p:cNvPicPr>
                  <a:picLocks noChangeAspect="1"/>
                </p:cNvPicPr>
                <p:nvPr userDrawn="1"/>
              </p:nvPicPr>
              <p:blipFill>
                <a:blip r:embed="rId25"/>
                <a:stretch>
                  <a:fillRect/>
                </a:stretch>
              </p:blipFill>
              <p:spPr>
                <a:xfrm>
                  <a:off x="-3948160" y="8757291"/>
                  <a:ext cx="768801" cy="1090857"/>
                </a:xfrm>
                <a:prstGeom prst="rect">
                  <a:avLst/>
                </a:prstGeom>
              </p:spPr>
            </p:pic>
            <p:sp>
              <p:nvSpPr>
                <p:cNvPr id="30" name="TextBox 29"/>
                <p:cNvSpPr txBox="1"/>
                <p:nvPr userDrawn="1"/>
              </p:nvSpPr>
              <p:spPr>
                <a:xfrm>
                  <a:off x="-3517071" y="8550308"/>
                  <a:ext cx="700481" cy="271072"/>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24" name="Group 23"/>
              <p:cNvGrpSpPr/>
              <p:nvPr userDrawn="1"/>
            </p:nvGrpSpPr>
            <p:grpSpPr>
              <a:xfrm>
                <a:off x="-2033159" y="9413892"/>
                <a:ext cx="1033517" cy="884723"/>
                <a:chOff x="-2921738" y="8936792"/>
                <a:chExt cx="1420279" cy="1215802"/>
              </a:xfrm>
            </p:grpSpPr>
            <p:pic>
              <p:nvPicPr>
                <p:cNvPr id="27" name="Picture 26"/>
                <p:cNvPicPr>
                  <a:picLocks noChangeAspect="1"/>
                </p:cNvPicPr>
                <p:nvPr userDrawn="1"/>
              </p:nvPicPr>
              <p:blipFill>
                <a:blip r:embed="rId25"/>
                <a:stretch>
                  <a:fillRect/>
                </a:stretch>
              </p:blipFill>
              <p:spPr>
                <a:xfrm>
                  <a:off x="-2921738" y="8936792"/>
                  <a:ext cx="1420279" cy="1029694"/>
                </a:xfrm>
                <a:prstGeom prst="rect">
                  <a:avLst/>
                </a:prstGeom>
              </p:spPr>
            </p:pic>
            <p:sp>
              <p:nvSpPr>
                <p:cNvPr id="28" name="TextBox 27"/>
                <p:cNvSpPr txBox="1"/>
                <p:nvPr userDrawn="1"/>
              </p:nvSpPr>
              <p:spPr>
                <a:xfrm>
                  <a:off x="-2918991" y="9892640"/>
                  <a:ext cx="1417532" cy="259954"/>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25" name="Picture 24"/>
              <p:cNvPicPr>
                <a:picLocks noChangeAspect="1"/>
              </p:cNvPicPr>
              <p:nvPr userDrawn="1"/>
            </p:nvPicPr>
            <p:blipFill>
              <a:blip r:embed="rId26"/>
              <a:stretch>
                <a:fillRect/>
              </a:stretch>
            </p:blipFill>
            <p:spPr>
              <a:xfrm>
                <a:off x="-4470427" y="9369659"/>
                <a:ext cx="1098742" cy="847761"/>
              </a:xfrm>
              <a:prstGeom prst="rect">
                <a:avLst/>
              </a:prstGeom>
            </p:spPr>
          </p:pic>
          <p:sp>
            <p:nvSpPr>
              <p:cNvPr id="26" name="TextBox 25"/>
              <p:cNvSpPr txBox="1"/>
              <p:nvPr userDrawn="1"/>
            </p:nvSpPr>
            <p:spPr>
              <a:xfrm>
                <a:off x="-4440600" y="10018647"/>
                <a:ext cx="1035685" cy="271925"/>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18" name="Group 17"/>
            <p:cNvGrpSpPr/>
            <p:nvPr userDrawn="1"/>
          </p:nvGrpSpPr>
          <p:grpSpPr>
            <a:xfrm>
              <a:off x="-10371058" y="24221626"/>
              <a:ext cx="9267540" cy="2453249"/>
              <a:chOff x="-4742214" y="11112402"/>
              <a:chExt cx="4270994" cy="1127127"/>
            </a:xfrm>
          </p:grpSpPr>
          <p:graphicFrame>
            <p:nvGraphicFramePr>
              <p:cNvPr id="19" name="Object 18"/>
              <p:cNvGraphicFramePr>
                <a:graphicFrameLocks noChangeAspect="1"/>
              </p:cNvGraphicFramePr>
              <p:nvPr userDrawn="1">
                <p:extLst>
                  <p:ext uri="{D42A27DB-BD31-4B8C-83A1-F6EECF244321}">
                    <p14:modId xmlns:p14="http://schemas.microsoft.com/office/powerpoint/2010/main" val="788361304"/>
                  </p:ext>
                </p:extLst>
              </p:nvPr>
            </p:nvGraphicFramePr>
            <p:xfrm>
              <a:off x="-4533347" y="11112407"/>
              <a:ext cx="1828800" cy="1117600"/>
            </p:xfrm>
            <a:graphic>
              <a:graphicData uri="http://schemas.openxmlformats.org/presentationml/2006/ole">
                <mc:AlternateContent xmlns:mc="http://schemas.openxmlformats.org/markup-compatibility/2006">
                  <mc:Choice xmlns:v="urn:schemas-microsoft-com:vml" Requires="v">
                    <p:oleObj spid="_x0000_s3130" name="Image" r:id="rId27" imgW="1828440" imgH="1117440" progId="Photoshop.Image.13">
                      <p:embed/>
                    </p:oleObj>
                  </mc:Choice>
                  <mc:Fallback>
                    <p:oleObj name="Image" r:id="rId27" imgW="1828440" imgH="1117440" progId="Photoshop.Image.13">
                      <p:embed/>
                      <p:pic>
                        <p:nvPicPr>
                          <p:cNvPr id="19" name="Object 18"/>
                          <p:cNvPicPr/>
                          <p:nvPr/>
                        </p:nvPicPr>
                        <p:blipFill>
                          <a:blip r:embed="rId28"/>
                          <a:stretch>
                            <a:fillRect/>
                          </a:stretch>
                        </p:blipFill>
                        <p:spPr>
                          <a:xfrm>
                            <a:off x="-4533347" y="11112407"/>
                            <a:ext cx="1828800" cy="1117600"/>
                          </a:xfrm>
                          <a:prstGeom prst="rect">
                            <a:avLst/>
                          </a:prstGeom>
                        </p:spPr>
                      </p:pic>
                    </p:oleObj>
                  </mc:Fallback>
                </mc:AlternateContent>
              </a:graphicData>
            </a:graphic>
          </p:graphicFrame>
          <p:graphicFrame>
            <p:nvGraphicFramePr>
              <p:cNvPr id="20" name="Object 19"/>
              <p:cNvGraphicFramePr>
                <a:graphicFrameLocks noChangeAspect="1"/>
              </p:cNvGraphicFramePr>
              <p:nvPr userDrawn="1">
                <p:extLst>
                  <p:ext uri="{D42A27DB-BD31-4B8C-83A1-F6EECF244321}">
                    <p14:modId xmlns:p14="http://schemas.microsoft.com/office/powerpoint/2010/main" val="4269981894"/>
                  </p:ext>
                </p:extLst>
              </p:nvPr>
            </p:nvGraphicFramePr>
            <p:xfrm>
              <a:off x="-2456641" y="11116100"/>
              <a:ext cx="1828800" cy="1117600"/>
            </p:xfrm>
            <a:graphic>
              <a:graphicData uri="http://schemas.openxmlformats.org/presentationml/2006/ole">
                <mc:AlternateContent xmlns:mc="http://schemas.openxmlformats.org/markup-compatibility/2006">
                  <mc:Choice xmlns:v="urn:schemas-microsoft-com:vml" Requires="v">
                    <p:oleObj spid="_x0000_s3131" name="Image" r:id="rId29" imgW="1828440" imgH="1117440" progId="Photoshop.Image.13">
                      <p:embed/>
                    </p:oleObj>
                  </mc:Choice>
                  <mc:Fallback>
                    <p:oleObj name="Image" r:id="rId29" imgW="1828440" imgH="1117440" progId="Photoshop.Image.13">
                      <p:embed/>
                      <p:pic>
                        <p:nvPicPr>
                          <p:cNvPr id="20" name="Object 19"/>
                          <p:cNvPicPr/>
                          <p:nvPr/>
                        </p:nvPicPr>
                        <p:blipFill>
                          <a:blip r:embed="rId30"/>
                          <a:stretch>
                            <a:fillRect/>
                          </a:stretch>
                        </p:blipFill>
                        <p:spPr>
                          <a:xfrm>
                            <a:off x="-2456641" y="11116100"/>
                            <a:ext cx="1828800" cy="1117600"/>
                          </a:xfrm>
                          <a:prstGeom prst="rect">
                            <a:avLst/>
                          </a:prstGeom>
                        </p:spPr>
                      </p:pic>
                    </p:oleObj>
                  </mc:Fallback>
                </mc:AlternateContent>
              </a:graphicData>
            </a:graphic>
          </p:graphicFrame>
          <p:sp>
            <p:nvSpPr>
              <p:cNvPr id="21" name="TextBox 20"/>
              <p:cNvSpPr txBox="1"/>
              <p:nvPr userDrawn="1"/>
            </p:nvSpPr>
            <p:spPr>
              <a:xfrm rot="16200000">
                <a:off x="-5235785" y="11605973"/>
                <a:ext cx="1117601" cy="130459"/>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22" name="TextBox 21"/>
              <p:cNvSpPr txBox="1"/>
              <p:nvPr userDrawn="1"/>
            </p:nvSpPr>
            <p:spPr>
              <a:xfrm rot="16200000">
                <a:off x="-1095250" y="11615499"/>
                <a:ext cx="1117601" cy="130459"/>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31" name="Group 30"/>
          <p:cNvGrpSpPr/>
          <p:nvPr userDrawn="1"/>
        </p:nvGrpSpPr>
        <p:grpSpPr>
          <a:xfrm>
            <a:off x="32510672" y="2"/>
            <a:ext cx="32733868" cy="39319199"/>
            <a:chOff x="44157839" y="-55064"/>
            <a:chExt cx="23202045" cy="32416731"/>
          </a:xfrm>
        </p:grpSpPr>
        <p:sp>
          <p:nvSpPr>
            <p:cNvPr id="32" name="Rectangle 31"/>
            <p:cNvSpPr/>
            <p:nvPr userDrawn="1"/>
          </p:nvSpPr>
          <p:spPr>
            <a:xfrm>
              <a:off x="44157839" y="-55064"/>
              <a:ext cx="11062139" cy="3241673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33" name="Object 32"/>
            <p:cNvGraphicFramePr>
              <a:graphicFrameLocks noChangeAspect="1"/>
            </p:cNvGraphicFramePr>
            <p:nvPr userDrawn="1">
              <p:extLst>
                <p:ext uri="{D42A27DB-BD31-4B8C-83A1-F6EECF244321}">
                  <p14:modId xmlns:p14="http://schemas.microsoft.com/office/powerpoint/2010/main" val="2864352138"/>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3132" name="Image" r:id="rId31" imgW="4571280" imgH="1688760" progId="Photoshop.Image.13">
                    <p:embed/>
                  </p:oleObj>
                </mc:Choice>
                <mc:Fallback>
                  <p:oleObj name="Image" r:id="rId31" imgW="4571280" imgH="1688760" progId="Photoshop.Image.13">
                    <p:embed/>
                    <p:pic>
                      <p:nvPicPr>
                        <p:cNvPr id="33" name="Object 32"/>
                        <p:cNvPicPr/>
                        <p:nvPr/>
                      </p:nvPicPr>
                      <p:blipFill>
                        <a:blip r:embed="rId32"/>
                        <a:stretch>
                          <a:fillRect/>
                        </a:stretch>
                      </p:blipFill>
                      <p:spPr>
                        <a:xfrm>
                          <a:off x="46871237" y="3286607"/>
                          <a:ext cx="5586150" cy="2063772"/>
                        </a:xfrm>
                        <a:prstGeom prst="rect">
                          <a:avLst/>
                        </a:prstGeom>
                      </p:spPr>
                    </p:pic>
                  </p:oleObj>
                </mc:Fallback>
              </mc:AlternateContent>
            </a:graphicData>
          </a:graphic>
        </p:graphicFrame>
        <p:pic>
          <p:nvPicPr>
            <p:cNvPr id="34" name="Picture 33"/>
            <p:cNvPicPr>
              <a:picLocks noChangeAspect="1"/>
            </p:cNvPicPr>
            <p:nvPr userDrawn="1"/>
          </p:nvPicPr>
          <p:blipFill>
            <a:blip r:embed="rId33"/>
            <a:stretch>
              <a:fillRect/>
            </a:stretch>
          </p:blipFill>
          <p:spPr>
            <a:xfrm>
              <a:off x="44487207" y="7579895"/>
              <a:ext cx="2969584" cy="1370577"/>
            </a:xfrm>
            <a:prstGeom prst="rect">
              <a:avLst/>
            </a:prstGeom>
            <a:ln>
              <a:noFill/>
            </a:ln>
          </p:spPr>
        </p:pic>
        <p:graphicFrame>
          <p:nvGraphicFramePr>
            <p:cNvPr id="35" name="Object 34"/>
            <p:cNvGraphicFramePr>
              <a:graphicFrameLocks noChangeAspect="1"/>
            </p:cNvGraphicFramePr>
            <p:nvPr userDrawn="1">
              <p:extLst>
                <p:ext uri="{D42A27DB-BD31-4B8C-83A1-F6EECF244321}">
                  <p14:modId xmlns:p14="http://schemas.microsoft.com/office/powerpoint/2010/main" val="382615051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3133" name="Image" r:id="rId34" imgW="1574280" imgH="1053720" progId="Photoshop.Image.13">
                    <p:embed/>
                  </p:oleObj>
                </mc:Choice>
                <mc:Fallback>
                  <p:oleObj name="Image" r:id="rId34" imgW="1574280" imgH="1053720" progId="Photoshop.Image.13">
                    <p:embed/>
                    <p:pic>
                      <p:nvPicPr>
                        <p:cNvPr id="35" name="Object 34"/>
                        <p:cNvPicPr/>
                        <p:nvPr/>
                      </p:nvPicPr>
                      <p:blipFill>
                        <a:blip r:embed="rId35"/>
                        <a:stretch>
                          <a:fillRect/>
                        </a:stretch>
                      </p:blipFill>
                      <p:spPr>
                        <a:xfrm>
                          <a:off x="44629619" y="11328671"/>
                          <a:ext cx="1482266" cy="992162"/>
                        </a:xfrm>
                        <a:prstGeom prst="rect">
                          <a:avLst/>
                        </a:prstGeom>
                      </p:spPr>
                    </p:pic>
                  </p:oleObj>
                </mc:Fallback>
              </mc:AlternateContent>
            </a:graphicData>
          </a:graphic>
        </p:graphicFrame>
        <p:grpSp>
          <p:nvGrpSpPr>
            <p:cNvPr id="36" name="Group 35"/>
            <p:cNvGrpSpPr/>
            <p:nvPr userDrawn="1"/>
          </p:nvGrpSpPr>
          <p:grpSpPr>
            <a:xfrm>
              <a:off x="44487207" y="24836946"/>
              <a:ext cx="10354213" cy="1265612"/>
              <a:chOff x="44200453" y="24417697"/>
              <a:chExt cx="9771399" cy="1090622"/>
            </a:xfrm>
          </p:grpSpPr>
          <p:sp>
            <p:nvSpPr>
              <p:cNvPr id="38" name="Rounded Rectangle 37"/>
              <p:cNvSpPr/>
              <p:nvPr userDrawn="1"/>
            </p:nvSpPr>
            <p:spPr>
              <a:xfrm>
                <a:off x="44200453" y="2441769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275"/>
              </a:p>
            </p:txBody>
          </p:sp>
          <p:pic>
            <p:nvPicPr>
              <p:cNvPr id="39" name="Picture 7" descr="http://t2.gstatic.com/images?q=tbn:ANd9GcR4APHC6TT9w54M2zn_pvCiBxUNcspYPoVxirLRphBoJabfSvu7zw">
                <a:hlinkClick r:id="rId36"/>
              </p:cNvPr>
              <p:cNvPicPr>
                <a:picLocks noChangeAspect="1" noChangeArrowheads="1"/>
              </p:cNvPicPr>
              <p:nvPr userDrawn="1"/>
            </p:nvPicPr>
            <p:blipFill>
              <a:blip r:embed="rId37" cstate="print"/>
              <a:srcRect/>
              <a:stretch>
                <a:fillRect/>
              </a:stretch>
            </p:blipFill>
            <p:spPr bwMode="auto">
              <a:xfrm>
                <a:off x="44326393" y="24516029"/>
                <a:ext cx="914401" cy="914399"/>
              </a:xfrm>
              <a:prstGeom prst="rect">
                <a:avLst/>
              </a:prstGeom>
              <a:noFill/>
              <a:ln>
                <a:noFill/>
              </a:ln>
            </p:spPr>
          </p:pic>
          <p:sp>
            <p:nvSpPr>
              <p:cNvPr id="40" name="TextBox 39"/>
              <p:cNvSpPr txBox="1"/>
              <p:nvPr userDrawn="1"/>
            </p:nvSpPr>
            <p:spPr>
              <a:xfrm>
                <a:off x="45300663" y="24607618"/>
                <a:ext cx="8671189" cy="590388"/>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37" name="TextBox 36"/>
            <p:cNvSpPr txBox="1"/>
            <p:nvPr userDrawn="1"/>
          </p:nvSpPr>
          <p:spPr>
            <a:xfrm>
              <a:off x="61173452" y="27373979"/>
              <a:ext cx="6186432" cy="1153932"/>
            </a:xfrm>
            <a:prstGeom prst="rect">
              <a:avLst/>
            </a:prstGeom>
            <a:noFill/>
          </p:spPr>
          <p:txBody>
            <a:bodyPr wrap="square" lIns="65304" tIns="32651" rIns="65304" bIns="32651" rtlCol="0">
              <a:spAutoFit/>
            </a:bodyPr>
            <a:lstStyle/>
            <a:p>
              <a:pPr marL="287338" indent="-28733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28733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pic>
        <p:nvPicPr>
          <p:cNvPr id="3114" name="Picture 4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9906000" y="24218900"/>
            <a:ext cx="39624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5" name="Picture 4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410200" y="24218900"/>
            <a:ext cx="39624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6" name="Picture 44"/>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863000" y="3276600"/>
            <a:ext cx="55753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7" name="Picture 45"/>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4627800" y="11328400"/>
            <a:ext cx="1473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360118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Lst>
  <p:txStyles>
    <p:titleStyle>
      <a:lvl1pPr algn="ctr" defTabSz="1600200" rtl="0" eaLnBrk="1" latinLnBrk="0" hangingPunct="1">
        <a:spcBef>
          <a:spcPct val="0"/>
        </a:spcBef>
        <a:buNone/>
        <a:defRPr sz="1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00125" indent="-1000125" algn="l" defTabSz="1600200" rtl="0" eaLnBrk="1" latinLnBrk="0" hangingPunct="1">
        <a:spcBef>
          <a:spcPct val="20000"/>
        </a:spcBef>
        <a:spcAft>
          <a:spcPts val="2100"/>
        </a:spcAft>
        <a:buClr>
          <a:schemeClr val="accent1"/>
        </a:buClr>
        <a:buSzPct val="115000"/>
        <a:buFont typeface="Arial"/>
        <a:buChar char="•"/>
        <a:defRPr sz="8400" kern="1200" cap="none">
          <a:solidFill>
            <a:schemeClr val="tx1">
              <a:lumMod val="85000"/>
              <a:lumOff val="15000"/>
            </a:schemeClr>
          </a:solidFill>
          <a:effectLst/>
          <a:latin typeface="+mn-lt"/>
          <a:ea typeface="+mn-ea"/>
          <a:cs typeface="+mn-cs"/>
        </a:defRPr>
      </a:lvl1pPr>
      <a:lvl2pPr marL="2600325" indent="-1000125" algn="l" defTabSz="1600200" rtl="0" eaLnBrk="1" latinLnBrk="0" hangingPunct="1">
        <a:spcBef>
          <a:spcPct val="20000"/>
        </a:spcBef>
        <a:spcAft>
          <a:spcPts val="2100"/>
        </a:spcAft>
        <a:buClr>
          <a:schemeClr val="accent1"/>
        </a:buClr>
        <a:buSzPct val="115000"/>
        <a:buFont typeface="Arial"/>
        <a:buChar char="•"/>
        <a:defRPr sz="7000" kern="1200" cap="none">
          <a:solidFill>
            <a:schemeClr val="tx1">
              <a:lumMod val="85000"/>
              <a:lumOff val="15000"/>
            </a:schemeClr>
          </a:solidFill>
          <a:effectLst/>
          <a:latin typeface="+mn-lt"/>
          <a:ea typeface="+mn-ea"/>
          <a:cs typeface="+mn-cs"/>
        </a:defRPr>
      </a:lvl2pPr>
      <a:lvl3pPr marL="4200525" indent="-1000125" algn="l" defTabSz="1600200" rtl="0" eaLnBrk="1" latinLnBrk="0" hangingPunct="1">
        <a:spcBef>
          <a:spcPct val="20000"/>
        </a:spcBef>
        <a:spcAft>
          <a:spcPts val="2100"/>
        </a:spcAft>
        <a:buClr>
          <a:schemeClr val="accent1"/>
        </a:buClr>
        <a:buSzPct val="115000"/>
        <a:buFont typeface="Arial"/>
        <a:buChar char="•"/>
        <a:defRPr sz="6300" kern="1200" cap="none">
          <a:solidFill>
            <a:schemeClr val="tx1">
              <a:lumMod val="85000"/>
              <a:lumOff val="15000"/>
            </a:schemeClr>
          </a:solidFill>
          <a:effectLst/>
          <a:latin typeface="+mn-lt"/>
          <a:ea typeface="+mn-ea"/>
          <a:cs typeface="+mn-cs"/>
        </a:defRPr>
      </a:lvl3pPr>
      <a:lvl4pPr marL="5400675" indent="-600075" algn="l" defTabSz="1600200" rtl="0" eaLnBrk="1" latinLnBrk="0" hangingPunct="1">
        <a:spcBef>
          <a:spcPct val="20000"/>
        </a:spcBef>
        <a:spcAft>
          <a:spcPts val="2100"/>
        </a:spcAft>
        <a:buClr>
          <a:schemeClr val="accent1"/>
        </a:buClr>
        <a:buSzPct val="115000"/>
        <a:buFont typeface="Arial"/>
        <a:buChar char="•"/>
        <a:defRPr sz="5600" kern="1200" cap="none">
          <a:solidFill>
            <a:schemeClr val="tx1">
              <a:lumMod val="85000"/>
              <a:lumOff val="15000"/>
            </a:schemeClr>
          </a:solidFill>
          <a:effectLst/>
          <a:latin typeface="+mn-lt"/>
          <a:ea typeface="+mn-ea"/>
          <a:cs typeface="+mn-cs"/>
        </a:defRPr>
      </a:lvl4pPr>
      <a:lvl5pPr marL="7000875" indent="-600075" algn="l" defTabSz="1600200" rtl="0" eaLnBrk="1" latinLnBrk="0" hangingPunct="1">
        <a:spcBef>
          <a:spcPct val="20000"/>
        </a:spcBef>
        <a:spcAft>
          <a:spcPts val="2100"/>
        </a:spcAft>
        <a:buClr>
          <a:schemeClr val="accent1"/>
        </a:buClr>
        <a:buSzPct val="115000"/>
        <a:buFont typeface="Arial"/>
        <a:buChar char="•"/>
        <a:defRPr sz="4900" kern="1200" cap="none">
          <a:solidFill>
            <a:schemeClr val="tx1">
              <a:lumMod val="85000"/>
              <a:lumOff val="15000"/>
            </a:schemeClr>
          </a:solidFill>
          <a:effectLst/>
          <a:latin typeface="+mn-lt"/>
          <a:ea typeface="+mn-ea"/>
          <a:cs typeface="+mn-cs"/>
        </a:defRPr>
      </a:lvl5pPr>
      <a:lvl6pPr marL="8801100" indent="-800100" algn="l" defTabSz="1600200" rtl="0" eaLnBrk="1" latinLnBrk="0" hangingPunct="1">
        <a:spcBef>
          <a:spcPct val="20000"/>
        </a:spcBef>
        <a:spcAft>
          <a:spcPts val="2100"/>
        </a:spcAft>
        <a:buClr>
          <a:schemeClr val="accent1"/>
        </a:buClr>
        <a:buSzPct val="115000"/>
        <a:buFont typeface="Arial"/>
        <a:buChar char="•"/>
        <a:defRPr sz="4900" kern="1200" cap="none">
          <a:solidFill>
            <a:schemeClr val="tx1">
              <a:lumMod val="85000"/>
              <a:lumOff val="15000"/>
            </a:schemeClr>
          </a:solidFill>
          <a:effectLst/>
          <a:latin typeface="+mn-lt"/>
          <a:ea typeface="+mn-ea"/>
          <a:cs typeface="+mn-cs"/>
        </a:defRPr>
      </a:lvl6pPr>
      <a:lvl7pPr marL="10401300" indent="-800100" algn="l" defTabSz="1600200" rtl="0" eaLnBrk="1" latinLnBrk="0" hangingPunct="1">
        <a:spcBef>
          <a:spcPct val="20000"/>
        </a:spcBef>
        <a:spcAft>
          <a:spcPts val="2100"/>
        </a:spcAft>
        <a:buClr>
          <a:schemeClr val="accent1"/>
        </a:buClr>
        <a:buSzPct val="115000"/>
        <a:buFont typeface="Arial"/>
        <a:buChar char="•"/>
        <a:defRPr sz="4900" kern="1200" cap="none">
          <a:solidFill>
            <a:schemeClr val="tx1">
              <a:lumMod val="85000"/>
              <a:lumOff val="15000"/>
            </a:schemeClr>
          </a:solidFill>
          <a:effectLst/>
          <a:latin typeface="+mn-lt"/>
          <a:ea typeface="+mn-ea"/>
          <a:cs typeface="+mn-cs"/>
        </a:defRPr>
      </a:lvl7pPr>
      <a:lvl8pPr marL="12001500" indent="-800100" algn="l" defTabSz="1600200" rtl="0" eaLnBrk="1" latinLnBrk="0" hangingPunct="1">
        <a:spcBef>
          <a:spcPct val="20000"/>
        </a:spcBef>
        <a:spcAft>
          <a:spcPts val="2100"/>
        </a:spcAft>
        <a:buClr>
          <a:schemeClr val="accent1"/>
        </a:buClr>
        <a:buSzPct val="115000"/>
        <a:buFont typeface="Arial"/>
        <a:buChar char="•"/>
        <a:defRPr sz="4900" kern="1200" cap="none">
          <a:solidFill>
            <a:schemeClr val="tx1">
              <a:lumMod val="85000"/>
              <a:lumOff val="15000"/>
            </a:schemeClr>
          </a:solidFill>
          <a:effectLst/>
          <a:latin typeface="+mn-lt"/>
          <a:ea typeface="+mn-ea"/>
          <a:cs typeface="+mn-cs"/>
        </a:defRPr>
      </a:lvl8pPr>
      <a:lvl9pPr marL="13601700" indent="-800100" algn="l" defTabSz="1600200" rtl="0" eaLnBrk="1" latinLnBrk="0" hangingPunct="1">
        <a:spcBef>
          <a:spcPct val="20000"/>
        </a:spcBef>
        <a:spcAft>
          <a:spcPts val="2100"/>
        </a:spcAft>
        <a:buClr>
          <a:schemeClr val="accent1"/>
        </a:buClr>
        <a:buSzPct val="115000"/>
        <a:buFont typeface="Arial"/>
        <a:buChar char="•"/>
        <a:defRPr sz="4900" kern="1200" cap="none">
          <a:solidFill>
            <a:schemeClr val="tx1">
              <a:lumMod val="85000"/>
              <a:lumOff val="15000"/>
            </a:schemeClr>
          </a:solidFill>
          <a:effectLst/>
          <a:latin typeface="+mn-lt"/>
          <a:ea typeface="+mn-ea"/>
          <a:cs typeface="+mn-cs"/>
        </a:defRPr>
      </a:lvl9pPr>
    </p:bodyStyle>
    <p:otherStyle>
      <a:defPPr>
        <a:defRPr lang="en-US"/>
      </a:defPPr>
      <a:lvl1pPr marL="0" algn="l" defTabSz="1600200" rtl="0" eaLnBrk="1" latinLnBrk="0" hangingPunct="1">
        <a:defRPr sz="6300" kern="1200">
          <a:solidFill>
            <a:schemeClr val="tx1"/>
          </a:solidFill>
          <a:latin typeface="+mn-lt"/>
          <a:ea typeface="+mn-ea"/>
          <a:cs typeface="+mn-cs"/>
        </a:defRPr>
      </a:lvl1pPr>
      <a:lvl2pPr marL="1600200" algn="l" defTabSz="1600200" rtl="0" eaLnBrk="1" latinLnBrk="0" hangingPunct="1">
        <a:defRPr sz="6300" kern="1200">
          <a:solidFill>
            <a:schemeClr val="tx1"/>
          </a:solidFill>
          <a:latin typeface="+mn-lt"/>
          <a:ea typeface="+mn-ea"/>
          <a:cs typeface="+mn-cs"/>
        </a:defRPr>
      </a:lvl2pPr>
      <a:lvl3pPr marL="3200400" algn="l" defTabSz="1600200" rtl="0" eaLnBrk="1" latinLnBrk="0" hangingPunct="1">
        <a:defRPr sz="6300" kern="1200">
          <a:solidFill>
            <a:schemeClr val="tx1"/>
          </a:solidFill>
          <a:latin typeface="+mn-lt"/>
          <a:ea typeface="+mn-ea"/>
          <a:cs typeface="+mn-cs"/>
        </a:defRPr>
      </a:lvl3pPr>
      <a:lvl4pPr marL="4800600" algn="l" defTabSz="1600200" rtl="0" eaLnBrk="1" latinLnBrk="0" hangingPunct="1">
        <a:defRPr sz="6300" kern="1200">
          <a:solidFill>
            <a:schemeClr val="tx1"/>
          </a:solidFill>
          <a:latin typeface="+mn-lt"/>
          <a:ea typeface="+mn-ea"/>
          <a:cs typeface="+mn-cs"/>
        </a:defRPr>
      </a:lvl4pPr>
      <a:lvl5pPr marL="6400800" algn="l" defTabSz="1600200" rtl="0" eaLnBrk="1" latinLnBrk="0" hangingPunct="1">
        <a:defRPr sz="6300" kern="1200">
          <a:solidFill>
            <a:schemeClr val="tx1"/>
          </a:solidFill>
          <a:latin typeface="+mn-lt"/>
          <a:ea typeface="+mn-ea"/>
          <a:cs typeface="+mn-cs"/>
        </a:defRPr>
      </a:lvl5pPr>
      <a:lvl6pPr marL="8001000" algn="l" defTabSz="1600200" rtl="0" eaLnBrk="1" latinLnBrk="0" hangingPunct="1">
        <a:defRPr sz="6300" kern="1200">
          <a:solidFill>
            <a:schemeClr val="tx1"/>
          </a:solidFill>
          <a:latin typeface="+mn-lt"/>
          <a:ea typeface="+mn-ea"/>
          <a:cs typeface="+mn-cs"/>
        </a:defRPr>
      </a:lvl6pPr>
      <a:lvl7pPr marL="9601200" algn="l" defTabSz="1600200" rtl="0" eaLnBrk="1" latinLnBrk="0" hangingPunct="1">
        <a:defRPr sz="6300" kern="1200">
          <a:solidFill>
            <a:schemeClr val="tx1"/>
          </a:solidFill>
          <a:latin typeface="+mn-lt"/>
          <a:ea typeface="+mn-ea"/>
          <a:cs typeface="+mn-cs"/>
        </a:defRPr>
      </a:lvl7pPr>
      <a:lvl8pPr marL="11201400" algn="l" defTabSz="1600200" rtl="0" eaLnBrk="1" latinLnBrk="0" hangingPunct="1">
        <a:defRPr sz="6300" kern="1200">
          <a:solidFill>
            <a:schemeClr val="tx1"/>
          </a:solidFill>
          <a:latin typeface="+mn-lt"/>
          <a:ea typeface="+mn-ea"/>
          <a:cs typeface="+mn-cs"/>
        </a:defRPr>
      </a:lvl8pPr>
      <a:lvl9pPr marL="12801600" algn="l" defTabSz="1600200" rtl="0" eaLnBrk="1" latinLnBrk="0" hangingPunct="1">
        <a:defRPr sz="63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Text Placeholder 455"/>
          <p:cNvSpPr>
            <a:spLocks noGrp="1"/>
          </p:cNvSpPr>
          <p:nvPr>
            <p:ph type="body" sz="quarter" idx="10"/>
          </p:nvPr>
        </p:nvSpPr>
        <p:spPr>
          <a:xfrm>
            <a:off x="4569527" y="7157135"/>
            <a:ext cx="11255803" cy="6657282"/>
          </a:xfrm>
          <a:ln w="38100">
            <a:solidFill>
              <a:schemeClr val="accent1"/>
            </a:solidFill>
          </a:ln>
        </p:spPr>
        <p:txBody>
          <a:bodyPr lIns="457200" rIns="457200"/>
          <a:lstStyle/>
          <a:p>
            <a:pPr>
              <a:spcBef>
                <a:spcPts val="0"/>
              </a:spcBef>
              <a:spcAft>
                <a:spcPts val="600"/>
              </a:spcAft>
            </a:pPr>
            <a:r>
              <a:rPr lang="en-US" sz="3100" dirty="0" smtClean="0"/>
              <a:t>     The objective of our circuit is to act as an audio sequencer which will allow us to arbitrarily place sound samples along a timeline and play the </a:t>
            </a:r>
            <a:r>
              <a:rPr lang="en-US" sz="3100" dirty="0" smtClean="0"/>
              <a:t>resulting sequence. </a:t>
            </a:r>
            <a:r>
              <a:rPr lang="en-US" sz="3100" dirty="0"/>
              <a:t>The sequencer features a row of sixteen LED lights which represent sixteen beats in a 4/4 time signature. Push-buttons wired to each LED provide a couple functions related to the sequencer: they toggle the LED, select the beat at which the chosen sample will play, and assign a sample to SRAM memory for that specific </a:t>
            </a:r>
            <a:r>
              <a:rPr lang="en-US" sz="3100" dirty="0" smtClean="0"/>
              <a:t>beat sequence. </a:t>
            </a:r>
          </a:p>
          <a:p>
            <a:pPr>
              <a:spcBef>
                <a:spcPts val="0"/>
              </a:spcBef>
              <a:spcAft>
                <a:spcPts val="600"/>
              </a:spcAft>
            </a:pPr>
            <a:r>
              <a:rPr lang="en-US" sz="3100" dirty="0"/>
              <a:t> </a:t>
            </a:r>
            <a:r>
              <a:rPr lang="en-US" sz="3100" dirty="0" smtClean="0"/>
              <a:t>    In order to play the sequence for a sample – we select the </a:t>
            </a:r>
            <a:r>
              <a:rPr lang="en-US" sz="3100" dirty="0" smtClean="0"/>
              <a:t>audio sample </a:t>
            </a:r>
            <a:r>
              <a:rPr lang="en-US" sz="3100" dirty="0" smtClean="0"/>
              <a:t>in question with a three-way toggle – the circuit cycles through the memory of each beat at a tempo determined by the program loop; if that beat has been assigned a sample, the sample plays. </a:t>
            </a:r>
            <a:endParaRPr lang="en-US" sz="3100" dirty="0"/>
          </a:p>
        </p:txBody>
      </p:sp>
      <p:sp>
        <p:nvSpPr>
          <p:cNvPr id="457" name="Text Placeholder 456"/>
          <p:cNvSpPr>
            <a:spLocks noGrp="1"/>
          </p:cNvSpPr>
          <p:nvPr>
            <p:ph type="body" sz="quarter" idx="11"/>
          </p:nvPr>
        </p:nvSpPr>
        <p:spPr>
          <a:xfrm>
            <a:off x="4569527" y="5905450"/>
            <a:ext cx="22653930" cy="1074786"/>
          </a:xfrm>
          <a:noFill/>
          <a:ln w="38100">
            <a:solidFill>
              <a:schemeClr val="accent1"/>
            </a:solidFill>
          </a:ln>
        </p:spPr>
        <p:txBody>
          <a:bodyPr/>
          <a:lstStyle/>
          <a:p>
            <a:r>
              <a:rPr lang="en-US" sz="6000" u="none" dirty="0"/>
              <a:t>O</a:t>
            </a:r>
            <a:r>
              <a:rPr lang="en-US" sz="5000" u="none" dirty="0"/>
              <a:t>VERVIEW</a:t>
            </a:r>
          </a:p>
        </p:txBody>
      </p:sp>
      <p:sp>
        <p:nvSpPr>
          <p:cNvPr id="506" name="Text Placeholder 505"/>
          <p:cNvSpPr>
            <a:spLocks noGrp="1"/>
          </p:cNvSpPr>
          <p:nvPr>
            <p:ph type="body" sz="quarter" idx="151"/>
          </p:nvPr>
        </p:nvSpPr>
        <p:spPr>
          <a:xfrm>
            <a:off x="6694355" y="4946868"/>
            <a:ext cx="18752664" cy="524788"/>
          </a:xfrm>
        </p:spPr>
        <p:txBody>
          <a:bodyPr>
            <a:noAutofit/>
          </a:bodyPr>
          <a:lstStyle/>
          <a:p>
            <a:r>
              <a:rPr lang="en-US" sz="4000" dirty="0" smtClean="0"/>
              <a:t>by Brian Ma and Phillip Tran</a:t>
            </a:r>
            <a:endParaRPr lang="en-US" sz="4000" dirty="0">
              <a:solidFill>
                <a:schemeClr val="accent5">
                  <a:lumMod val="50000"/>
                </a:schemeClr>
              </a:solidFill>
            </a:endParaRPr>
          </a:p>
        </p:txBody>
      </p:sp>
      <p:sp>
        <p:nvSpPr>
          <p:cNvPr id="507" name="Text Placeholder 506"/>
          <p:cNvSpPr>
            <a:spLocks noGrp="1"/>
          </p:cNvSpPr>
          <p:nvPr>
            <p:ph type="body" sz="quarter" idx="153"/>
          </p:nvPr>
        </p:nvSpPr>
        <p:spPr>
          <a:xfrm>
            <a:off x="6694355" y="3410102"/>
            <a:ext cx="18752664" cy="1637973"/>
          </a:xfrm>
        </p:spPr>
        <p:txBody>
          <a:bodyPr>
            <a:normAutofit fontScale="92500" lnSpcReduction="10000"/>
          </a:bodyPr>
          <a:lstStyle/>
          <a:p>
            <a:r>
              <a:rPr lang="en-US" dirty="0" smtClean="0"/>
              <a:t>Sample Sequencer</a:t>
            </a:r>
            <a:endParaRPr lang="en-US" b="1" dirty="0">
              <a:solidFill>
                <a:schemeClr val="accent5">
                  <a:lumMod val="50000"/>
                </a:schemeClr>
              </a:solidFill>
            </a:endParaRPr>
          </a:p>
        </p:txBody>
      </p:sp>
      <p:sp>
        <p:nvSpPr>
          <p:cNvPr id="30" name="Text Placeholder 455"/>
          <p:cNvSpPr>
            <a:spLocks noGrp="1"/>
          </p:cNvSpPr>
          <p:nvPr>
            <p:ph type="body" sz="quarter" idx="10"/>
          </p:nvPr>
        </p:nvSpPr>
        <p:spPr>
          <a:xfrm>
            <a:off x="4569527" y="15959474"/>
            <a:ext cx="10457973" cy="9260267"/>
          </a:xfrm>
          <a:ln>
            <a:solidFill>
              <a:schemeClr val="accent1"/>
            </a:solidFill>
          </a:ln>
        </p:spPr>
        <p:txBody>
          <a:bodyPr/>
          <a:lstStyle/>
          <a:p>
            <a:r>
              <a:rPr lang="en-US" sz="2700" dirty="0" smtClean="0"/>
              <a:t>     Our circuit uses the Teensy microcontroller system to operate two clocks, Clock A and Clock B, which feed into 4-bit counters running our sequencer.</a:t>
            </a:r>
          </a:p>
          <a:p>
            <a:r>
              <a:rPr lang="en-US" sz="2700" dirty="0" smtClean="0"/>
              <a:t>     During </a:t>
            </a:r>
            <a:r>
              <a:rPr lang="en-US" sz="2700" i="1" dirty="0" smtClean="0"/>
              <a:t>normal operation</a:t>
            </a:r>
            <a:r>
              <a:rPr lang="en-US" sz="2700" dirty="0" smtClean="0"/>
              <a:t>, SRAM is set to “write” mode. We use the three-way toggle to select a sample (different instruments) and the push-buttons to place the samples along the LED sequence.</a:t>
            </a:r>
          </a:p>
          <a:p>
            <a:r>
              <a:rPr lang="en-US" sz="2700" dirty="0" smtClean="0"/>
              <a:t>     With </a:t>
            </a:r>
            <a:r>
              <a:rPr lang="en-US" sz="2700" dirty="0"/>
              <a:t>each tick of Clock A, Teensy cycles through </a:t>
            </a:r>
            <a:r>
              <a:rPr lang="en-US" sz="2700" dirty="0" smtClean="0"/>
              <a:t>the LED sequence and </a:t>
            </a:r>
            <a:r>
              <a:rPr lang="en-US" sz="2700" dirty="0"/>
              <a:t>reads the corresponding </a:t>
            </a:r>
            <a:r>
              <a:rPr lang="en-US" sz="2700" dirty="0" smtClean="0"/>
              <a:t>memory for each beat, </a:t>
            </a:r>
            <a:r>
              <a:rPr lang="en-US" sz="2700" dirty="0"/>
              <a:t>where a sample will be played if assigned to that beat’s memory. This occurs at a low tick frequency which will give us our tempo</a:t>
            </a:r>
            <a:r>
              <a:rPr lang="en-US" sz="2700" dirty="0" smtClean="0"/>
              <a:t>; e.g. </a:t>
            </a:r>
            <a:r>
              <a:rPr lang="en-US" sz="2700" dirty="0"/>
              <a:t>a tick speed of </a:t>
            </a:r>
            <a:r>
              <a:rPr lang="en-US" sz="2700" dirty="0" smtClean="0"/>
              <a:t>1.5 </a:t>
            </a:r>
            <a:r>
              <a:rPr lang="en-US" sz="2700" dirty="0"/>
              <a:t>Hz corresponds to </a:t>
            </a:r>
            <a:r>
              <a:rPr lang="en-US" sz="2700" dirty="0" smtClean="0"/>
              <a:t>90 </a:t>
            </a:r>
            <a:r>
              <a:rPr lang="en-US" sz="2700" dirty="0"/>
              <a:t>BPM</a:t>
            </a:r>
            <a:r>
              <a:rPr lang="en-US" sz="2700" dirty="0" smtClean="0"/>
              <a:t>.</a:t>
            </a:r>
          </a:p>
          <a:p>
            <a:r>
              <a:rPr lang="en-US" sz="2700" dirty="0" smtClean="0"/>
              <a:t>     Clock B establishes a relatively high tick frequency of about 1000 Hz which allows SRAM to be updated constantly.</a:t>
            </a:r>
          </a:p>
          <a:p>
            <a:r>
              <a:rPr lang="en-US" sz="2700" dirty="0" smtClean="0"/>
              <a:t>     When the three-way toggle is used, the display changes change to the pattern stored for the corresponding instrument. Thus, the SRAM is set to “read”</a:t>
            </a:r>
            <a:r>
              <a:rPr lang="en-US" sz="2700" i="1" dirty="0" smtClean="0"/>
              <a:t> </a:t>
            </a:r>
            <a:r>
              <a:rPr lang="en-US" sz="2700" dirty="0" smtClean="0"/>
              <a:t>mode and the display setter module is enabled. Teensy then ticks Clock B sixteen times, effectively updating the value of all the LEDs before returning to </a:t>
            </a:r>
            <a:r>
              <a:rPr lang="en-US" sz="2700" i="1" dirty="0" smtClean="0"/>
              <a:t>normal operation</a:t>
            </a:r>
            <a:r>
              <a:rPr lang="en-US" sz="2700" dirty="0" smtClean="0"/>
              <a:t>. </a:t>
            </a:r>
          </a:p>
        </p:txBody>
      </p:sp>
      <p:sp>
        <p:nvSpPr>
          <p:cNvPr id="31" name="Text Placeholder 456"/>
          <p:cNvSpPr>
            <a:spLocks noGrp="1"/>
          </p:cNvSpPr>
          <p:nvPr>
            <p:ph type="body" sz="quarter" idx="11"/>
          </p:nvPr>
        </p:nvSpPr>
        <p:spPr>
          <a:xfrm>
            <a:off x="4569527" y="14557719"/>
            <a:ext cx="22653930" cy="1074786"/>
          </a:xfrm>
          <a:ln>
            <a:solidFill>
              <a:schemeClr val="accent1"/>
            </a:solidFill>
          </a:ln>
        </p:spPr>
        <p:txBody>
          <a:bodyPr/>
          <a:lstStyle/>
          <a:p>
            <a:r>
              <a:rPr lang="en-US" sz="6000" u="none" dirty="0" smtClean="0"/>
              <a:t>C</a:t>
            </a:r>
            <a:r>
              <a:rPr lang="en-US" sz="5000" u="none" dirty="0" smtClean="0"/>
              <a:t>IRCUIT</a:t>
            </a:r>
            <a:r>
              <a:rPr lang="en-US" sz="6000" u="none" dirty="0" smtClean="0"/>
              <a:t> O</a:t>
            </a:r>
            <a:r>
              <a:rPr lang="en-US" sz="5000" u="none" dirty="0" smtClean="0"/>
              <a:t>PERATION AND </a:t>
            </a:r>
            <a:r>
              <a:rPr lang="en-US" sz="6000" u="none" dirty="0" smtClean="0"/>
              <a:t>L</a:t>
            </a:r>
            <a:r>
              <a:rPr lang="en-US" sz="5000" u="none" dirty="0" smtClean="0"/>
              <a:t>OGIC </a:t>
            </a:r>
            <a:r>
              <a:rPr lang="en-US" sz="6000" u="none" dirty="0" smtClean="0"/>
              <a:t>S</a:t>
            </a:r>
            <a:r>
              <a:rPr lang="en-US" sz="5000" u="none" dirty="0" smtClean="0"/>
              <a:t>CHEMATICS </a:t>
            </a:r>
            <a:endParaRPr lang="en-US" sz="5000" u="none" dirty="0"/>
          </a:p>
        </p:txBody>
      </p:sp>
      <p:sp>
        <p:nvSpPr>
          <p:cNvPr id="20" name="AutoShape 2" descr="Displaying IMG_9064.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1"/>
          <p:cNvSpPr/>
          <p:nvPr/>
        </p:nvSpPr>
        <p:spPr>
          <a:xfrm>
            <a:off x="16134821" y="7159974"/>
            <a:ext cx="11088636" cy="665444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88543" y="7543710"/>
            <a:ext cx="10451087" cy="5895199"/>
          </a:xfrm>
          <a:prstGeom prst="rect">
            <a:avLst/>
          </a:prstGeom>
        </p:spPr>
      </p:pic>
      <p:pic>
        <p:nvPicPr>
          <p:cNvPr id="51" name="Picture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9526" y="25517214"/>
            <a:ext cx="10457973" cy="7355670"/>
          </a:xfrm>
          <a:prstGeom prst="rect">
            <a:avLst/>
          </a:prstGeom>
        </p:spPr>
      </p:pic>
      <p:sp>
        <p:nvSpPr>
          <p:cNvPr id="53" name="Text Placeholder 455"/>
          <p:cNvSpPr>
            <a:spLocks noGrp="1"/>
          </p:cNvSpPr>
          <p:nvPr>
            <p:ph type="body" sz="quarter" idx="10"/>
          </p:nvPr>
        </p:nvSpPr>
        <p:spPr>
          <a:xfrm>
            <a:off x="16134822" y="30322684"/>
            <a:ext cx="11088634" cy="2550200"/>
          </a:xfrm>
          <a:ln>
            <a:solidFill>
              <a:schemeClr val="accent1"/>
            </a:solidFill>
          </a:ln>
        </p:spPr>
        <p:txBody>
          <a:bodyPr/>
          <a:lstStyle/>
          <a:p>
            <a:r>
              <a:rPr lang="en-US" sz="3200" dirty="0" smtClean="0"/>
              <a:t>Above and to the left of this text are labelled and annotated schematic diagrams of three interconnected parts of the circuit. These parts would have been mildly inconvenient to display if combined in a large schematic diagram. </a:t>
            </a:r>
          </a:p>
        </p:txBody>
      </p:sp>
      <p:pic>
        <p:nvPicPr>
          <p:cNvPr id="455" name="Picture 4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34822" y="15993863"/>
            <a:ext cx="11088636" cy="6821206"/>
          </a:xfrm>
          <a:prstGeom prst="rect">
            <a:avLst/>
          </a:prstGeom>
        </p:spPr>
      </p:pic>
      <p:pic>
        <p:nvPicPr>
          <p:cNvPr id="458" name="Picture 4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134822" y="23209988"/>
            <a:ext cx="11088635" cy="6847225"/>
          </a:xfrm>
          <a:prstGeom prst="rect">
            <a:avLst/>
          </a:prstGeom>
        </p:spPr>
      </p:pic>
    </p:spTree>
    <p:extLst>
      <p:ext uri="{BB962C8B-B14F-4D97-AF65-F5344CB8AC3E}">
        <p14:creationId xmlns:p14="http://schemas.microsoft.com/office/powerpoint/2010/main" val="3267103647"/>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osterPresentations.com-70CMx10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1118</TotalTime>
  <Words>414</Words>
  <Application>Microsoft Office PowerPoint</Application>
  <PresentationFormat>Custom</PresentationFormat>
  <Paragraphs>13</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Garamond</vt:lpstr>
      <vt:lpstr>Times New Roman</vt:lpstr>
      <vt:lpstr>Trebuchet MS</vt:lpstr>
      <vt:lpstr>PosterPresentations.com-70CMx100CM</vt:lpstr>
      <vt:lpstr>Organic</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Phillip Tran '21</cp:lastModifiedBy>
  <cp:revision>56</cp:revision>
  <dcterms:created xsi:type="dcterms:W3CDTF">2012-02-10T00:10:15Z</dcterms:created>
  <dcterms:modified xsi:type="dcterms:W3CDTF">2019-03-08T08:08:38Z</dcterms:modified>
</cp:coreProperties>
</file>