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72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DD"/>
    <a:srgbClr val="02D3A4"/>
    <a:srgbClr val="048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97E61-A041-4D4D-AFE6-1E7ADCB4CA5F}" v="716" dt="2023-09-29T17:11:41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Loeschner" userId="e520ab34-d85a-466f-918f-f0da1d9ad2cc" providerId="ADAL" clId="{EF797E61-A041-4D4D-AFE6-1E7ADCB4CA5F}"/>
    <pc:docChg chg="undo custSel addSld delSld modSld sldOrd">
      <pc:chgData name="Vinicius Loeschner" userId="e520ab34-d85a-466f-918f-f0da1d9ad2cc" providerId="ADAL" clId="{EF797E61-A041-4D4D-AFE6-1E7ADCB4CA5F}" dt="2023-09-29T17:11:55.710" v="4928" actId="403"/>
      <pc:docMkLst>
        <pc:docMk/>
      </pc:docMkLst>
      <pc:sldChg chg="addSp delSp modSp mod">
        <pc:chgData name="Vinicius Loeschner" userId="e520ab34-d85a-466f-918f-f0da1d9ad2cc" providerId="ADAL" clId="{EF797E61-A041-4D4D-AFE6-1E7ADCB4CA5F}" dt="2023-09-21T22:44:42.465" v="4458" actId="14100"/>
        <pc:sldMkLst>
          <pc:docMk/>
          <pc:sldMk cId="3199962186" sldId="256"/>
        </pc:sldMkLst>
        <pc:spChg chg="add mod">
          <ac:chgData name="Vinicius Loeschner" userId="e520ab34-d85a-466f-918f-f0da1d9ad2cc" providerId="ADAL" clId="{EF797E61-A041-4D4D-AFE6-1E7ADCB4CA5F}" dt="2023-09-20T19:56:05.296" v="56" actId="1037"/>
          <ac:spMkLst>
            <pc:docMk/>
            <pc:sldMk cId="3199962186" sldId="256"/>
            <ac:spMk id="2" creationId="{7E5625F7-4A46-FABC-EC1C-D1D3B7CC68D0}"/>
          </ac:spMkLst>
        </pc:spChg>
        <pc:spChg chg="add mod">
          <ac:chgData name="Vinicius Loeschner" userId="e520ab34-d85a-466f-918f-f0da1d9ad2cc" providerId="ADAL" clId="{EF797E61-A041-4D4D-AFE6-1E7ADCB4CA5F}" dt="2023-09-21T22:44:42.465" v="4458" actId="14100"/>
          <ac:spMkLst>
            <pc:docMk/>
            <pc:sldMk cId="3199962186" sldId="256"/>
            <ac:spMk id="4" creationId="{2340E321-ABD8-3D16-D324-CD73097BE7E4}"/>
          </ac:spMkLst>
        </pc:spChg>
        <pc:spChg chg="mod">
          <ac:chgData name="Vinicius Loeschner" userId="e520ab34-d85a-466f-918f-f0da1d9ad2cc" providerId="ADAL" clId="{EF797E61-A041-4D4D-AFE6-1E7ADCB4CA5F}" dt="2023-09-20T20:07:31.151" v="147" actId="14100"/>
          <ac:spMkLst>
            <pc:docMk/>
            <pc:sldMk cId="3199962186" sldId="256"/>
            <ac:spMk id="5" creationId="{394B79D4-8204-A8BF-7B2D-4C935100C0E5}"/>
          </ac:spMkLst>
        </pc:spChg>
        <pc:spChg chg="mod">
          <ac:chgData name="Vinicius Loeschner" userId="e520ab34-d85a-466f-918f-f0da1d9ad2cc" providerId="ADAL" clId="{EF797E61-A041-4D4D-AFE6-1E7ADCB4CA5F}" dt="2023-09-20T21:57:31.510" v="447" actId="1076"/>
          <ac:spMkLst>
            <pc:docMk/>
            <pc:sldMk cId="3199962186" sldId="256"/>
            <ac:spMk id="6" creationId="{CFB32508-8FDE-2E7D-A8D6-9AFA24C8F6CB}"/>
          </ac:spMkLst>
        </pc:spChg>
        <pc:spChg chg="add mod ord">
          <ac:chgData name="Vinicius Loeschner" userId="e520ab34-d85a-466f-918f-f0da1d9ad2cc" providerId="ADAL" clId="{EF797E61-A041-4D4D-AFE6-1E7ADCB4CA5F}" dt="2023-09-20T20:07:07.720" v="143" actId="1037"/>
          <ac:spMkLst>
            <pc:docMk/>
            <pc:sldMk cId="3199962186" sldId="256"/>
            <ac:spMk id="7" creationId="{5E5D103F-299D-80B3-222A-68CAC7AA6C47}"/>
          </ac:spMkLst>
        </pc:spChg>
        <pc:spChg chg="mod">
          <ac:chgData name="Vinicius Loeschner" userId="e520ab34-d85a-466f-918f-f0da1d9ad2cc" providerId="ADAL" clId="{EF797E61-A041-4D4D-AFE6-1E7ADCB4CA5F}" dt="2023-09-20T19:56:05.296" v="56" actId="1037"/>
          <ac:spMkLst>
            <pc:docMk/>
            <pc:sldMk cId="3199962186" sldId="256"/>
            <ac:spMk id="10" creationId="{C798AF2F-600C-590B-9AF3-35B73D88D094}"/>
          </ac:spMkLst>
        </pc:spChg>
        <pc:spChg chg="add mod">
          <ac:chgData name="Vinicius Loeschner" userId="e520ab34-d85a-466f-918f-f0da1d9ad2cc" providerId="ADAL" clId="{EF797E61-A041-4D4D-AFE6-1E7ADCB4CA5F}" dt="2023-09-20T21:53:37.247" v="439" actId="1036"/>
          <ac:spMkLst>
            <pc:docMk/>
            <pc:sldMk cId="3199962186" sldId="256"/>
            <ac:spMk id="13" creationId="{39856D63-54FE-9579-A080-76FF8D1F5E50}"/>
          </ac:spMkLst>
        </pc:spChg>
        <pc:spChg chg="add del mod">
          <ac:chgData name="Vinicius Loeschner" userId="e520ab34-d85a-466f-918f-f0da1d9ad2cc" providerId="ADAL" clId="{EF797E61-A041-4D4D-AFE6-1E7ADCB4CA5F}" dt="2023-09-20T20:09:12.464" v="150" actId="478"/>
          <ac:spMkLst>
            <pc:docMk/>
            <pc:sldMk cId="3199962186" sldId="256"/>
            <ac:spMk id="13" creationId="{CA3F85EE-16A4-8B52-897E-87028DDFDE6E}"/>
          </ac:spMkLst>
        </pc:spChg>
        <pc:spChg chg="mod">
          <ac:chgData name="Vinicius Loeschner" userId="e520ab34-d85a-466f-918f-f0da1d9ad2cc" providerId="ADAL" clId="{EF797E61-A041-4D4D-AFE6-1E7ADCB4CA5F}" dt="2023-09-20T21:33:52.513" v="186" actId="1038"/>
          <ac:spMkLst>
            <pc:docMk/>
            <pc:sldMk cId="3199962186" sldId="256"/>
            <ac:spMk id="15" creationId="{335D4FE5-52D8-EA0E-A4F3-F1B2B30144DE}"/>
          </ac:spMkLst>
        </pc:spChg>
        <pc:spChg chg="add mod">
          <ac:chgData name="Vinicius Loeschner" userId="e520ab34-d85a-466f-918f-f0da1d9ad2cc" providerId="ADAL" clId="{EF797E61-A041-4D4D-AFE6-1E7ADCB4CA5F}" dt="2023-09-20T20:09:48.439" v="174" actId="1038"/>
          <ac:spMkLst>
            <pc:docMk/>
            <pc:sldMk cId="3199962186" sldId="256"/>
            <ac:spMk id="16" creationId="{1D5B171F-D98E-F26B-A8B6-D94879B81163}"/>
          </ac:spMkLst>
        </pc:spChg>
        <pc:spChg chg="add mod">
          <ac:chgData name="Vinicius Loeschner" userId="e520ab34-d85a-466f-918f-f0da1d9ad2cc" providerId="ADAL" clId="{EF797E61-A041-4D4D-AFE6-1E7ADCB4CA5F}" dt="2023-09-21T22:29:03.899" v="4319" actId="20577"/>
          <ac:spMkLst>
            <pc:docMk/>
            <pc:sldMk cId="3199962186" sldId="256"/>
            <ac:spMk id="17" creationId="{60872E75-34DD-8FFB-994D-5DC837124E26}"/>
          </ac:spMkLst>
        </pc:spChg>
        <pc:spChg chg="add del mod">
          <ac:chgData name="Vinicius Loeschner" userId="e520ab34-d85a-466f-918f-f0da1d9ad2cc" providerId="ADAL" clId="{EF797E61-A041-4D4D-AFE6-1E7ADCB4CA5F}" dt="2023-09-20T21:45:17.473" v="334" actId="478"/>
          <ac:spMkLst>
            <pc:docMk/>
            <pc:sldMk cId="3199962186" sldId="256"/>
            <ac:spMk id="18" creationId="{34190EE1-5EE1-27ED-E24D-146BCCAADCBB}"/>
          </ac:spMkLst>
        </pc:spChg>
        <pc:spChg chg="add del mod">
          <ac:chgData name="Vinicius Loeschner" userId="e520ab34-d85a-466f-918f-f0da1d9ad2cc" providerId="ADAL" clId="{EF797E61-A041-4D4D-AFE6-1E7ADCB4CA5F}" dt="2023-09-21T22:26:38.698" v="3994" actId="478"/>
          <ac:spMkLst>
            <pc:docMk/>
            <pc:sldMk cId="3199962186" sldId="256"/>
            <ac:spMk id="18" creationId="{BF09A7AB-9BCE-CDF6-9A27-78A534ACA8E4}"/>
          </ac:spMkLst>
        </pc:spChg>
        <pc:spChg chg="add mod ord">
          <ac:chgData name="Vinicius Loeschner" userId="e520ab34-d85a-466f-918f-f0da1d9ad2cc" providerId="ADAL" clId="{EF797E61-A041-4D4D-AFE6-1E7ADCB4CA5F}" dt="2023-09-20T21:59:14.574" v="666" actId="166"/>
          <ac:spMkLst>
            <pc:docMk/>
            <pc:sldMk cId="3199962186" sldId="256"/>
            <ac:spMk id="19" creationId="{BD75D1F8-E927-54A2-C5AE-3F6EB3B14533}"/>
          </ac:spMkLst>
        </pc:spChg>
        <pc:spChg chg="add del mod">
          <ac:chgData name="Vinicius Loeschner" userId="e520ab34-d85a-466f-918f-f0da1d9ad2cc" providerId="ADAL" clId="{EF797E61-A041-4D4D-AFE6-1E7ADCB4CA5F}" dt="2023-09-21T22:28:14.155" v="4312" actId="478"/>
          <ac:spMkLst>
            <pc:docMk/>
            <pc:sldMk cId="3199962186" sldId="256"/>
            <ac:spMk id="20" creationId="{9DE4D577-7509-4392-FE01-A4B9EAD1F501}"/>
          </ac:spMkLst>
        </pc:spChg>
        <pc:spChg chg="add del mod">
          <ac:chgData name="Vinicius Loeschner" userId="e520ab34-d85a-466f-918f-f0da1d9ad2cc" providerId="ADAL" clId="{EF797E61-A041-4D4D-AFE6-1E7ADCB4CA5F}" dt="2023-09-21T22:28:14.705" v="4313" actId="478"/>
          <ac:spMkLst>
            <pc:docMk/>
            <pc:sldMk cId="3199962186" sldId="256"/>
            <ac:spMk id="21" creationId="{8202D360-DC14-8A8C-02E6-B51C6FC2AB9A}"/>
          </ac:spMkLst>
        </pc:spChg>
        <pc:spChg chg="add del mod">
          <ac:chgData name="Vinicius Loeschner" userId="e520ab34-d85a-466f-918f-f0da1d9ad2cc" providerId="ADAL" clId="{EF797E61-A041-4D4D-AFE6-1E7ADCB4CA5F}" dt="2023-09-21T22:28:13.688" v="4311" actId="478"/>
          <ac:spMkLst>
            <pc:docMk/>
            <pc:sldMk cId="3199962186" sldId="256"/>
            <ac:spMk id="22" creationId="{F8125A01-DE3F-161E-75CD-EB0E4A73C296}"/>
          </ac:spMkLst>
        </pc:spChg>
        <pc:picChg chg="add mod">
          <ac:chgData name="Vinicius Loeschner" userId="e520ab34-d85a-466f-918f-f0da1d9ad2cc" providerId="ADAL" clId="{EF797E61-A041-4D4D-AFE6-1E7ADCB4CA5F}" dt="2023-09-20T20:07:07.720" v="143" actId="1037"/>
          <ac:picMkLst>
            <pc:docMk/>
            <pc:sldMk cId="3199962186" sldId="256"/>
            <ac:picMk id="3" creationId="{58590D83-ED5F-5E6F-A61B-34D0D973AFD6}"/>
          </ac:picMkLst>
        </pc:picChg>
        <pc:picChg chg="add mod">
          <ac:chgData name="Vinicius Loeschner" userId="e520ab34-d85a-466f-918f-f0da1d9ad2cc" providerId="ADAL" clId="{EF797E61-A041-4D4D-AFE6-1E7ADCB4CA5F}" dt="2023-09-20T20:07:07.720" v="143" actId="1037"/>
          <ac:picMkLst>
            <pc:docMk/>
            <pc:sldMk cId="3199962186" sldId="256"/>
            <ac:picMk id="8" creationId="{EC4D6D0A-E214-4991-F35D-39719157212B}"/>
          </ac:picMkLst>
        </pc:picChg>
        <pc:picChg chg="add mod modCrop">
          <ac:chgData name="Vinicius Loeschner" userId="e520ab34-d85a-466f-918f-f0da1d9ad2cc" providerId="ADAL" clId="{EF797E61-A041-4D4D-AFE6-1E7ADCB4CA5F}" dt="2023-09-20T20:05:26.365" v="124" actId="1076"/>
          <ac:picMkLst>
            <pc:docMk/>
            <pc:sldMk cId="3199962186" sldId="256"/>
            <ac:picMk id="9" creationId="{5451D4FF-EA15-6A0C-CE47-40EAE7CE4BAD}"/>
          </ac:picMkLst>
        </pc:picChg>
        <pc:picChg chg="del mod ord">
          <ac:chgData name="Vinicius Loeschner" userId="e520ab34-d85a-466f-918f-f0da1d9ad2cc" providerId="ADAL" clId="{EF797E61-A041-4D4D-AFE6-1E7ADCB4CA5F}" dt="2023-09-21T22:44:22.448" v="4455" actId="478"/>
          <ac:picMkLst>
            <pc:docMk/>
            <pc:sldMk cId="3199962186" sldId="256"/>
            <ac:picMk id="14" creationId="{A45B1219-5293-2C7B-F4FA-9B9BEDCD669E}"/>
          </ac:picMkLst>
        </pc:picChg>
        <pc:picChg chg="add mod">
          <ac:chgData name="Vinicius Loeschner" userId="e520ab34-d85a-466f-918f-f0da1d9ad2cc" providerId="ADAL" clId="{EF797E61-A041-4D4D-AFE6-1E7ADCB4CA5F}" dt="2023-09-21T22:44:31.987" v="4456" actId="1076"/>
          <ac:picMkLst>
            <pc:docMk/>
            <pc:sldMk cId="3199962186" sldId="256"/>
            <ac:picMk id="23" creationId="{50B98C9C-E483-AFF4-8938-DBD6F3B9E979}"/>
          </ac:picMkLst>
        </pc:picChg>
        <pc:picChg chg="add del mod">
          <ac:chgData name="Vinicius Loeschner" userId="e520ab34-d85a-466f-918f-f0da1d9ad2cc" providerId="ADAL" clId="{EF797E61-A041-4D4D-AFE6-1E7ADCB4CA5F}" dt="2023-09-20T21:45:02.241" v="330" actId="478"/>
          <ac:picMkLst>
            <pc:docMk/>
            <pc:sldMk cId="3199962186" sldId="256"/>
            <ac:picMk id="1026" creationId="{EBEF45A0-3B44-BBB7-6615-1696E0A79AE8}"/>
          </ac:picMkLst>
        </pc:picChg>
        <pc:picChg chg="add mod">
          <ac:chgData name="Vinicius Loeschner" userId="e520ab34-d85a-466f-918f-f0da1d9ad2cc" providerId="ADAL" clId="{EF797E61-A041-4D4D-AFE6-1E7ADCB4CA5F}" dt="2023-09-20T21:46:00.809" v="354" actId="171"/>
          <ac:picMkLst>
            <pc:docMk/>
            <pc:sldMk cId="3199962186" sldId="256"/>
            <ac:picMk id="1028" creationId="{1F7DD08F-1C4A-AFDB-88E3-EF1EBBDAED7B}"/>
          </ac:picMkLst>
        </pc:picChg>
        <pc:cxnChg chg="add del mod ord">
          <ac:chgData name="Vinicius Loeschner" userId="e520ab34-d85a-466f-918f-f0da1d9ad2cc" providerId="ADAL" clId="{EF797E61-A041-4D4D-AFE6-1E7ADCB4CA5F}" dt="2023-09-20T20:00:49.426" v="81" actId="478"/>
          <ac:cxnSpMkLst>
            <pc:docMk/>
            <pc:sldMk cId="3199962186" sldId="256"/>
            <ac:cxnSpMk id="4" creationId="{3999B60A-B63F-8996-32E7-2FBA741DCC94}"/>
          </ac:cxnSpMkLst>
        </pc:cxnChg>
        <pc:cxnChg chg="add mod ord">
          <ac:chgData name="Vinicius Loeschner" userId="e520ab34-d85a-466f-918f-f0da1d9ad2cc" providerId="ADAL" clId="{EF797E61-A041-4D4D-AFE6-1E7ADCB4CA5F}" dt="2023-09-20T20:06:58.869" v="127" actId="171"/>
          <ac:cxnSpMkLst>
            <pc:docMk/>
            <pc:sldMk cId="3199962186" sldId="256"/>
            <ac:cxnSpMk id="11" creationId="{AEFF8CBA-348A-9905-7090-718E8A40D91D}"/>
          </ac:cxnSpMkLst>
        </pc:cxnChg>
        <pc:cxnChg chg="mod ord">
          <ac:chgData name="Vinicius Loeschner" userId="e520ab34-d85a-466f-918f-f0da1d9ad2cc" providerId="ADAL" clId="{EF797E61-A041-4D4D-AFE6-1E7ADCB4CA5F}" dt="2023-09-20T19:56:05.296" v="56" actId="1037"/>
          <ac:cxnSpMkLst>
            <pc:docMk/>
            <pc:sldMk cId="3199962186" sldId="256"/>
            <ac:cxnSpMk id="12" creationId="{A2C27E92-2DC7-DD6D-3DDB-7AEDA2E9FADE}"/>
          </ac:cxnSpMkLst>
        </pc:cxnChg>
      </pc:sldChg>
      <pc:sldChg chg="addSp delSp modSp add del mod modTransition">
        <pc:chgData name="Vinicius Loeschner" userId="e520ab34-d85a-466f-918f-f0da1d9ad2cc" providerId="ADAL" clId="{EF797E61-A041-4D4D-AFE6-1E7ADCB4CA5F}" dt="2023-09-21T22:28:19.654" v="4315" actId="2696"/>
        <pc:sldMkLst>
          <pc:docMk/>
          <pc:sldMk cId="3789074836" sldId="257"/>
        </pc:sldMkLst>
        <pc:spChg chg="add mod">
          <ac:chgData name="Vinicius Loeschner" userId="e520ab34-d85a-466f-918f-f0da1d9ad2cc" providerId="ADAL" clId="{EF797E61-A041-4D4D-AFE6-1E7ADCB4CA5F}" dt="2023-09-20T22:00:32.334" v="834" actId="1037"/>
          <ac:spMkLst>
            <pc:docMk/>
            <pc:sldMk cId="3789074836" sldId="257"/>
            <ac:spMk id="18" creationId="{75A13E92-70A4-CAB4-2070-89A9E988C74E}"/>
          </ac:spMkLst>
        </pc:spChg>
        <pc:spChg chg="add del mod">
          <ac:chgData name="Vinicius Loeschner" userId="e520ab34-d85a-466f-918f-f0da1d9ad2cc" providerId="ADAL" clId="{EF797E61-A041-4D4D-AFE6-1E7ADCB4CA5F}" dt="2023-09-20T22:00:16.441" v="687" actId="478"/>
          <ac:spMkLst>
            <pc:docMk/>
            <pc:sldMk cId="3789074836" sldId="257"/>
            <ac:spMk id="19" creationId="{BD75D1F8-E927-54A2-C5AE-3F6EB3B14533}"/>
          </ac:spMkLst>
        </pc:spChg>
        <pc:spChg chg="del mod">
          <ac:chgData name="Vinicius Loeschner" userId="e520ab34-d85a-466f-918f-f0da1d9ad2cc" providerId="ADAL" clId="{EF797E61-A041-4D4D-AFE6-1E7ADCB4CA5F}" dt="2023-09-20T21:59:36.748" v="670" actId="478"/>
          <ac:spMkLst>
            <pc:docMk/>
            <pc:sldMk cId="3789074836" sldId="257"/>
            <ac:spMk id="20" creationId="{9DE4D577-7509-4392-FE01-A4B9EAD1F501}"/>
          </ac:spMkLst>
        </pc:spChg>
        <pc:spChg chg="del">
          <ac:chgData name="Vinicius Loeschner" userId="e520ab34-d85a-466f-918f-f0da1d9ad2cc" providerId="ADAL" clId="{EF797E61-A041-4D4D-AFE6-1E7ADCB4CA5F}" dt="2023-09-20T21:59:58.826" v="681" actId="478"/>
          <ac:spMkLst>
            <pc:docMk/>
            <pc:sldMk cId="3789074836" sldId="257"/>
            <ac:spMk id="21" creationId="{8202D360-DC14-8A8C-02E6-B51C6FC2AB9A}"/>
          </ac:spMkLst>
        </pc:spChg>
        <pc:spChg chg="add del mod ord">
          <ac:chgData name="Vinicius Loeschner" userId="e520ab34-d85a-466f-918f-f0da1d9ad2cc" providerId="ADAL" clId="{EF797E61-A041-4D4D-AFE6-1E7ADCB4CA5F}" dt="2023-09-20T22:01:38.732" v="1118" actId="478"/>
          <ac:spMkLst>
            <pc:docMk/>
            <pc:sldMk cId="3789074836" sldId="257"/>
            <ac:spMk id="22" creationId="{74AF4A19-0424-9858-C879-53D763F91C69}"/>
          </ac:spMkLst>
        </pc:spChg>
        <pc:spChg chg="add mod ord">
          <ac:chgData name="Vinicius Loeschner" userId="e520ab34-d85a-466f-918f-f0da1d9ad2cc" providerId="ADAL" clId="{EF797E61-A041-4D4D-AFE6-1E7ADCB4CA5F}" dt="2023-09-20T22:02:01.628" v="1135" actId="171"/>
          <ac:spMkLst>
            <pc:docMk/>
            <pc:sldMk cId="3789074836" sldId="257"/>
            <ac:spMk id="24" creationId="{CEA4753C-3D03-34C6-3772-CB2020D92120}"/>
          </ac:spMkLst>
        </pc:spChg>
        <pc:picChg chg="ord">
          <ac:chgData name="Vinicius Loeschner" userId="e520ab34-d85a-466f-918f-f0da1d9ad2cc" providerId="ADAL" clId="{EF797E61-A041-4D4D-AFE6-1E7ADCB4CA5F}" dt="2023-09-20T21:59:54.822" v="680" actId="166"/>
          <ac:picMkLst>
            <pc:docMk/>
            <pc:sldMk cId="3789074836" sldId="257"/>
            <ac:picMk id="14" creationId="{A45B1219-5293-2C7B-F4FA-9B9BEDCD669E}"/>
          </ac:picMkLst>
        </pc:picChg>
        <pc:picChg chg="add del mod">
          <ac:chgData name="Vinicius Loeschner" userId="e520ab34-d85a-466f-918f-f0da1d9ad2cc" providerId="ADAL" clId="{EF797E61-A041-4D4D-AFE6-1E7ADCB4CA5F}" dt="2023-09-20T22:01:49.183" v="1121" actId="478"/>
          <ac:picMkLst>
            <pc:docMk/>
            <pc:sldMk cId="3789074836" sldId="257"/>
            <ac:picMk id="23" creationId="{0A43CB91-C447-CBF5-207B-00065DED3D81}"/>
          </ac:picMkLst>
        </pc:picChg>
      </pc:sldChg>
      <pc:sldChg chg="addSp delSp modSp add del mod">
        <pc:chgData name="Vinicius Loeschner" userId="e520ab34-d85a-466f-918f-f0da1d9ad2cc" providerId="ADAL" clId="{EF797E61-A041-4D4D-AFE6-1E7ADCB4CA5F}" dt="2023-09-21T22:28:21.494" v="4316" actId="2696"/>
        <pc:sldMkLst>
          <pc:docMk/>
          <pc:sldMk cId="2077602332" sldId="258"/>
        </pc:sldMkLst>
        <pc:spChg chg="mod">
          <ac:chgData name="Vinicius Loeschner" userId="e520ab34-d85a-466f-918f-f0da1d9ad2cc" providerId="ADAL" clId="{EF797E61-A041-4D4D-AFE6-1E7ADCB4CA5F}" dt="2023-09-20T21:58:11.215" v="551" actId="1076"/>
          <ac:spMkLst>
            <pc:docMk/>
            <pc:sldMk cId="2077602332" sldId="258"/>
            <ac:spMk id="6" creationId="{CFB32508-8FDE-2E7D-A8D6-9AFA24C8F6CB}"/>
          </ac:spMkLst>
        </pc:spChg>
        <pc:spChg chg="add del mod">
          <ac:chgData name="Vinicius Loeschner" userId="e520ab34-d85a-466f-918f-f0da1d9ad2cc" providerId="ADAL" clId="{EF797E61-A041-4D4D-AFE6-1E7ADCB4CA5F}" dt="2023-09-20T22:01:13.423" v="969" actId="478"/>
          <ac:spMkLst>
            <pc:docMk/>
            <pc:sldMk cId="2077602332" sldId="258"/>
            <ac:spMk id="18" creationId="{4EE80BE7-5E22-CD34-C75A-5EB5EE0A3488}"/>
          </ac:spMkLst>
        </pc:spChg>
        <pc:spChg chg="del">
          <ac:chgData name="Vinicius Loeschner" userId="e520ab34-d85a-466f-918f-f0da1d9ad2cc" providerId="ADAL" clId="{EF797E61-A041-4D4D-AFE6-1E7ADCB4CA5F}" dt="2023-09-20T22:00:42.548" v="837" actId="478"/>
          <ac:spMkLst>
            <pc:docMk/>
            <pc:sldMk cId="2077602332" sldId="258"/>
            <ac:spMk id="20" creationId="{9DE4D577-7509-4392-FE01-A4B9EAD1F501}"/>
          </ac:spMkLst>
        </pc:spChg>
        <pc:spChg chg="del mod">
          <ac:chgData name="Vinicius Loeschner" userId="e520ab34-d85a-466f-918f-f0da1d9ad2cc" providerId="ADAL" clId="{EF797E61-A041-4D4D-AFE6-1E7ADCB4CA5F}" dt="2023-09-20T22:00:40.445" v="835" actId="478"/>
          <ac:spMkLst>
            <pc:docMk/>
            <pc:sldMk cId="2077602332" sldId="258"/>
            <ac:spMk id="21" creationId="{8202D360-DC14-8A8C-02E6-B51C6FC2AB9A}"/>
          </ac:spMkLst>
        </pc:spChg>
        <pc:spChg chg="add del mod">
          <ac:chgData name="Vinicius Loeschner" userId="e520ab34-d85a-466f-918f-f0da1d9ad2cc" providerId="ADAL" clId="{EF797E61-A041-4D4D-AFE6-1E7ADCB4CA5F}" dt="2023-09-20T22:01:41.021" v="1119" actId="478"/>
          <ac:spMkLst>
            <pc:docMk/>
            <pc:sldMk cId="2077602332" sldId="258"/>
            <ac:spMk id="22" creationId="{64F93AEA-E256-467C-051F-9861A6378169}"/>
          </ac:spMkLst>
        </pc:spChg>
        <pc:spChg chg="add mod ord">
          <ac:chgData name="Vinicius Loeschner" userId="e520ab34-d85a-466f-918f-f0da1d9ad2cc" providerId="ADAL" clId="{EF797E61-A041-4D4D-AFE6-1E7ADCB4CA5F}" dt="2023-09-20T22:02:19.629" v="1278" actId="1038"/>
          <ac:spMkLst>
            <pc:docMk/>
            <pc:sldMk cId="2077602332" sldId="258"/>
            <ac:spMk id="23" creationId="{ECDD8017-37B2-9DA1-5365-F076964048AA}"/>
          </ac:spMkLst>
        </pc:spChg>
        <pc:spChg chg="add mod">
          <ac:chgData name="Vinicius Loeschner" userId="e520ab34-d85a-466f-918f-f0da1d9ad2cc" providerId="ADAL" clId="{EF797E61-A041-4D4D-AFE6-1E7ADCB4CA5F}" dt="2023-09-20T22:02:30.623" v="1279"/>
          <ac:spMkLst>
            <pc:docMk/>
            <pc:sldMk cId="2077602332" sldId="258"/>
            <ac:spMk id="24" creationId="{8D567722-6615-D703-2403-F3651C934B16}"/>
          </ac:spMkLst>
        </pc:spChg>
      </pc:sldChg>
      <pc:sldChg chg="addSp delSp modSp add mod ord">
        <pc:chgData name="Vinicius Loeschner" userId="e520ab34-d85a-466f-918f-f0da1d9ad2cc" providerId="ADAL" clId="{EF797E61-A041-4D4D-AFE6-1E7ADCB4CA5F}" dt="2023-09-21T22:45:54.708" v="4460" actId="478"/>
        <pc:sldMkLst>
          <pc:docMk/>
          <pc:sldMk cId="1163241210" sldId="259"/>
        </pc:sldMkLst>
        <pc:spChg chg="del">
          <ac:chgData name="Vinicius Loeschner" userId="e520ab34-d85a-466f-918f-f0da1d9ad2cc" providerId="ADAL" clId="{EF797E61-A041-4D4D-AFE6-1E7ADCB4CA5F}" dt="2023-09-20T22:03:04.742" v="1283" actId="478"/>
          <ac:spMkLst>
            <pc:docMk/>
            <pc:sldMk cId="1163241210" sldId="259"/>
            <ac:spMk id="2" creationId="{7E5625F7-4A46-FABC-EC1C-D1D3B7CC68D0}"/>
          </ac:spMkLst>
        </pc:spChg>
        <pc:spChg chg="del">
          <ac:chgData name="Vinicius Loeschner" userId="e520ab34-d85a-466f-918f-f0da1d9ad2cc" providerId="ADAL" clId="{EF797E61-A041-4D4D-AFE6-1E7ADCB4CA5F}" dt="2023-09-20T22:03:00.060" v="1282" actId="478"/>
          <ac:spMkLst>
            <pc:docMk/>
            <pc:sldMk cId="1163241210" sldId="259"/>
            <ac:spMk id="4" creationId="{2340E321-ABD8-3D16-D324-CD73097BE7E4}"/>
          </ac:spMkLst>
        </pc:spChg>
        <pc:spChg chg="del">
          <ac:chgData name="Vinicius Loeschner" userId="e520ab34-d85a-466f-918f-f0da1d9ad2cc" providerId="ADAL" clId="{EF797E61-A041-4D4D-AFE6-1E7ADCB4CA5F}" dt="2023-09-20T22:03:09.267" v="1285" actId="478"/>
          <ac:spMkLst>
            <pc:docMk/>
            <pc:sldMk cId="1163241210" sldId="259"/>
            <ac:spMk id="5" creationId="{394B79D4-8204-A8BF-7B2D-4C935100C0E5}"/>
          </ac:spMkLst>
        </pc:spChg>
        <pc:spChg chg="mod">
          <ac:chgData name="Vinicius Loeschner" userId="e520ab34-d85a-466f-918f-f0da1d9ad2cc" providerId="ADAL" clId="{EF797E61-A041-4D4D-AFE6-1E7ADCB4CA5F}" dt="2023-09-20T22:12:25.191" v="2036" actId="1076"/>
          <ac:spMkLst>
            <pc:docMk/>
            <pc:sldMk cId="1163241210" sldId="259"/>
            <ac:spMk id="6" creationId="{CFB32508-8FDE-2E7D-A8D6-9AFA24C8F6CB}"/>
          </ac:spMkLst>
        </pc:spChg>
        <pc:spChg chg="del">
          <ac:chgData name="Vinicius Loeschner" userId="e520ab34-d85a-466f-918f-f0da1d9ad2cc" providerId="ADAL" clId="{EF797E61-A041-4D4D-AFE6-1E7ADCB4CA5F}" dt="2023-09-20T22:03:04.742" v="1283" actId="478"/>
          <ac:spMkLst>
            <pc:docMk/>
            <pc:sldMk cId="1163241210" sldId="259"/>
            <ac:spMk id="7" creationId="{5E5D103F-299D-80B3-222A-68CAC7AA6C47}"/>
          </ac:spMkLst>
        </pc:spChg>
        <pc:spChg chg="del mod">
          <ac:chgData name="Vinicius Loeschner" userId="e520ab34-d85a-466f-918f-f0da1d9ad2cc" providerId="ADAL" clId="{EF797E61-A041-4D4D-AFE6-1E7ADCB4CA5F}" dt="2023-09-20T22:05:09.338" v="1342" actId="478"/>
          <ac:spMkLst>
            <pc:docMk/>
            <pc:sldMk cId="1163241210" sldId="259"/>
            <ac:spMk id="10" creationId="{C798AF2F-600C-590B-9AF3-35B73D88D094}"/>
          </ac:spMkLst>
        </pc:spChg>
        <pc:spChg chg="del">
          <ac:chgData name="Vinicius Loeschner" userId="e520ab34-d85a-466f-918f-f0da1d9ad2cc" providerId="ADAL" clId="{EF797E61-A041-4D4D-AFE6-1E7ADCB4CA5F}" dt="2023-09-20T22:03:04.742" v="1283" actId="478"/>
          <ac:spMkLst>
            <pc:docMk/>
            <pc:sldMk cId="1163241210" sldId="259"/>
            <ac:spMk id="13" creationId="{39856D63-54FE-9579-A080-76FF8D1F5E50}"/>
          </ac:spMkLst>
        </pc:spChg>
        <pc:spChg chg="del">
          <ac:chgData name="Vinicius Loeschner" userId="e520ab34-d85a-466f-918f-f0da1d9ad2cc" providerId="ADAL" clId="{EF797E61-A041-4D4D-AFE6-1E7ADCB4CA5F}" dt="2023-09-20T22:03:04.742" v="1283" actId="478"/>
          <ac:spMkLst>
            <pc:docMk/>
            <pc:sldMk cId="1163241210" sldId="259"/>
            <ac:spMk id="15" creationId="{335D4FE5-52D8-EA0E-A4F3-F1B2B30144DE}"/>
          </ac:spMkLst>
        </pc:spChg>
        <pc:spChg chg="del">
          <ac:chgData name="Vinicius Loeschner" userId="e520ab34-d85a-466f-918f-f0da1d9ad2cc" providerId="ADAL" clId="{EF797E61-A041-4D4D-AFE6-1E7ADCB4CA5F}" dt="2023-09-20T22:03:04.742" v="1283" actId="478"/>
          <ac:spMkLst>
            <pc:docMk/>
            <pc:sldMk cId="1163241210" sldId="259"/>
            <ac:spMk id="16" creationId="{1D5B171F-D98E-F26B-A8B6-D94879B81163}"/>
          </ac:spMkLst>
        </pc:spChg>
        <pc:spChg chg="del">
          <ac:chgData name="Vinicius Loeschner" userId="e520ab34-d85a-466f-918f-f0da1d9ad2cc" providerId="ADAL" clId="{EF797E61-A041-4D4D-AFE6-1E7ADCB4CA5F}" dt="2023-09-20T22:03:07.165" v="1284" actId="478"/>
          <ac:spMkLst>
            <pc:docMk/>
            <pc:sldMk cId="1163241210" sldId="259"/>
            <ac:spMk id="17" creationId="{60872E75-34DD-8FFB-994D-5DC837124E26}"/>
          </ac:spMkLst>
        </pc:spChg>
        <pc:spChg chg="add mod">
          <ac:chgData name="Vinicius Loeschner" userId="e520ab34-d85a-466f-918f-f0da1d9ad2cc" providerId="ADAL" clId="{EF797E61-A041-4D4D-AFE6-1E7ADCB4CA5F}" dt="2023-09-20T22:05:06.458" v="1341" actId="1076"/>
          <ac:spMkLst>
            <pc:docMk/>
            <pc:sldMk cId="1163241210" sldId="259"/>
            <ac:spMk id="18" creationId="{545C2B90-96C4-6E99-1B25-687995C3BB94}"/>
          </ac:spMkLst>
        </pc:spChg>
        <pc:spChg chg="mod">
          <ac:chgData name="Vinicius Loeschner" userId="e520ab34-d85a-466f-918f-f0da1d9ad2cc" providerId="ADAL" clId="{EF797E61-A041-4D4D-AFE6-1E7ADCB4CA5F}" dt="2023-09-20T22:03:22.229" v="1291" actId="1076"/>
          <ac:spMkLst>
            <pc:docMk/>
            <pc:sldMk cId="1163241210" sldId="259"/>
            <ac:spMk id="19" creationId="{BD75D1F8-E927-54A2-C5AE-3F6EB3B14533}"/>
          </ac:spMkLst>
        </pc:spChg>
        <pc:spChg chg="add mod">
          <ac:chgData name="Vinicius Loeschner" userId="e520ab34-d85a-466f-918f-f0da1d9ad2cc" providerId="ADAL" clId="{EF797E61-A041-4D4D-AFE6-1E7ADCB4CA5F}" dt="2023-09-20T22:10:26.769" v="1880" actId="1038"/>
          <ac:spMkLst>
            <pc:docMk/>
            <pc:sldMk cId="1163241210" sldId="259"/>
            <ac:spMk id="20" creationId="{4DCEB74E-220F-3636-B973-D022689BDF96}"/>
          </ac:spMkLst>
        </pc:spChg>
        <pc:spChg chg="add del mod">
          <ac:chgData name="Vinicius Loeschner" userId="e520ab34-d85a-466f-918f-f0da1d9ad2cc" providerId="ADAL" clId="{EF797E61-A041-4D4D-AFE6-1E7ADCB4CA5F}" dt="2023-09-20T22:13:35.914" v="2181" actId="478"/>
          <ac:spMkLst>
            <pc:docMk/>
            <pc:sldMk cId="1163241210" sldId="259"/>
            <ac:spMk id="22" creationId="{C5A38A0F-2A37-7020-C9D7-05CD065CC587}"/>
          </ac:spMkLst>
        </pc:spChg>
        <pc:spChg chg="del">
          <ac:chgData name="Vinicius Loeschner" userId="e520ab34-d85a-466f-918f-f0da1d9ad2cc" providerId="ADAL" clId="{EF797E61-A041-4D4D-AFE6-1E7ADCB4CA5F}" dt="2023-09-21T22:45:54.708" v="4460" actId="478"/>
          <ac:spMkLst>
            <pc:docMk/>
            <pc:sldMk cId="1163241210" sldId="259"/>
            <ac:spMk id="23" creationId="{ECDD8017-37B2-9DA1-5365-F076964048AA}"/>
          </ac:spMkLst>
        </pc:spChg>
        <pc:spChg chg="del">
          <ac:chgData name="Vinicius Loeschner" userId="e520ab34-d85a-466f-918f-f0da1d9ad2cc" providerId="ADAL" clId="{EF797E61-A041-4D4D-AFE6-1E7ADCB4CA5F}" dt="2023-09-21T22:45:53.560" v="4459" actId="478"/>
          <ac:spMkLst>
            <pc:docMk/>
            <pc:sldMk cId="1163241210" sldId="259"/>
            <ac:spMk id="24" creationId="{8D567722-6615-D703-2403-F3651C934B16}"/>
          </ac:spMkLst>
        </pc:spChg>
        <pc:spChg chg="add mod ord">
          <ac:chgData name="Vinicius Loeschner" userId="e520ab34-d85a-466f-918f-f0da1d9ad2cc" providerId="ADAL" clId="{EF797E61-A041-4D4D-AFE6-1E7ADCB4CA5F}" dt="2023-09-20T22:13:58.114" v="2241" actId="171"/>
          <ac:spMkLst>
            <pc:docMk/>
            <pc:sldMk cId="1163241210" sldId="259"/>
            <ac:spMk id="25" creationId="{BDDE772F-0A6D-6DB6-F9EA-4EF2CAEF9D98}"/>
          </ac:spMkLst>
        </pc:spChg>
        <pc:picChg chg="del">
          <ac:chgData name="Vinicius Loeschner" userId="e520ab34-d85a-466f-918f-f0da1d9ad2cc" providerId="ADAL" clId="{EF797E61-A041-4D4D-AFE6-1E7ADCB4CA5F}" dt="2023-09-20T22:03:04.742" v="1283" actId="478"/>
          <ac:picMkLst>
            <pc:docMk/>
            <pc:sldMk cId="1163241210" sldId="259"/>
            <ac:picMk id="3" creationId="{58590D83-ED5F-5E6F-A61B-34D0D973AFD6}"/>
          </ac:picMkLst>
        </pc:picChg>
        <pc:picChg chg="del">
          <ac:chgData name="Vinicius Loeschner" userId="e520ab34-d85a-466f-918f-f0da1d9ad2cc" providerId="ADAL" clId="{EF797E61-A041-4D4D-AFE6-1E7ADCB4CA5F}" dt="2023-09-20T22:03:04.742" v="1283" actId="478"/>
          <ac:picMkLst>
            <pc:docMk/>
            <pc:sldMk cId="1163241210" sldId="259"/>
            <ac:picMk id="8" creationId="{EC4D6D0A-E214-4991-F35D-39719157212B}"/>
          </ac:picMkLst>
        </pc:picChg>
        <pc:picChg chg="del">
          <ac:chgData name="Vinicius Loeschner" userId="e520ab34-d85a-466f-918f-f0da1d9ad2cc" providerId="ADAL" clId="{EF797E61-A041-4D4D-AFE6-1E7ADCB4CA5F}" dt="2023-09-20T22:03:04.742" v="1283" actId="478"/>
          <ac:picMkLst>
            <pc:docMk/>
            <pc:sldMk cId="1163241210" sldId="259"/>
            <ac:picMk id="9" creationId="{5451D4FF-EA15-6A0C-CE47-40EAE7CE4BAD}"/>
          </ac:picMkLst>
        </pc:picChg>
        <pc:picChg chg="del">
          <ac:chgData name="Vinicius Loeschner" userId="e520ab34-d85a-466f-918f-f0da1d9ad2cc" providerId="ADAL" clId="{EF797E61-A041-4D4D-AFE6-1E7ADCB4CA5F}" dt="2023-09-20T22:02:58.304" v="1281" actId="478"/>
          <ac:picMkLst>
            <pc:docMk/>
            <pc:sldMk cId="1163241210" sldId="259"/>
            <ac:picMk id="14" creationId="{A45B1219-5293-2C7B-F4FA-9B9BEDCD669E}"/>
          </ac:picMkLst>
        </pc:picChg>
        <pc:picChg chg="add mod">
          <ac:chgData name="Vinicius Loeschner" userId="e520ab34-d85a-466f-918f-f0da1d9ad2cc" providerId="ADAL" clId="{EF797E61-A041-4D4D-AFE6-1E7ADCB4CA5F}" dt="2023-09-20T22:10:26.769" v="1880" actId="1038"/>
          <ac:picMkLst>
            <pc:docMk/>
            <pc:sldMk cId="1163241210" sldId="259"/>
            <ac:picMk id="21" creationId="{E78D353B-1BF1-0197-110D-3F0BA31A006E}"/>
          </ac:picMkLst>
        </pc:picChg>
        <pc:picChg chg="mod">
          <ac:chgData name="Vinicius Loeschner" userId="e520ab34-d85a-466f-918f-f0da1d9ad2cc" providerId="ADAL" clId="{EF797E61-A041-4D4D-AFE6-1E7ADCB4CA5F}" dt="2023-09-20T22:12:24.778" v="2035" actId="1076"/>
          <ac:picMkLst>
            <pc:docMk/>
            <pc:sldMk cId="1163241210" sldId="259"/>
            <ac:picMk id="1028" creationId="{1F7DD08F-1C4A-AFDB-88E3-EF1EBBDAED7B}"/>
          </ac:picMkLst>
        </pc:picChg>
        <pc:cxnChg chg="del">
          <ac:chgData name="Vinicius Loeschner" userId="e520ab34-d85a-466f-918f-f0da1d9ad2cc" providerId="ADAL" clId="{EF797E61-A041-4D4D-AFE6-1E7ADCB4CA5F}" dt="2023-09-20T22:03:04.742" v="1283" actId="478"/>
          <ac:cxnSpMkLst>
            <pc:docMk/>
            <pc:sldMk cId="1163241210" sldId="259"/>
            <ac:cxnSpMk id="11" creationId="{AEFF8CBA-348A-9905-7090-718E8A40D91D}"/>
          </ac:cxnSpMkLst>
        </pc:cxnChg>
        <pc:cxnChg chg="del">
          <ac:chgData name="Vinicius Loeschner" userId="e520ab34-d85a-466f-918f-f0da1d9ad2cc" providerId="ADAL" clId="{EF797E61-A041-4D4D-AFE6-1E7ADCB4CA5F}" dt="2023-09-20T22:03:23.709" v="1292" actId="478"/>
          <ac:cxnSpMkLst>
            <pc:docMk/>
            <pc:sldMk cId="1163241210" sldId="259"/>
            <ac:cxnSpMk id="12" creationId="{A2C27E92-2DC7-DD6D-3DDB-7AEDA2E9FADE}"/>
          </ac:cxnSpMkLst>
        </pc:cxnChg>
      </pc:sldChg>
      <pc:sldChg chg="addSp delSp modSp add mod">
        <pc:chgData name="Vinicius Loeschner" userId="e520ab34-d85a-466f-918f-f0da1d9ad2cc" providerId="ADAL" clId="{EF797E61-A041-4D4D-AFE6-1E7ADCB4CA5F}" dt="2023-09-21T22:53:07.074" v="4851" actId="1038"/>
        <pc:sldMkLst>
          <pc:docMk/>
          <pc:sldMk cId="1600279668" sldId="260"/>
        </pc:sldMkLst>
        <pc:spChg chg="add mod ord">
          <ac:chgData name="Vinicius Loeschner" userId="e520ab34-d85a-466f-918f-f0da1d9ad2cc" providerId="ADAL" clId="{EF797E61-A041-4D4D-AFE6-1E7ADCB4CA5F}" dt="2023-09-21T22:53:07.074" v="4851" actId="1038"/>
          <ac:spMkLst>
            <pc:docMk/>
            <pc:sldMk cId="1600279668" sldId="260"/>
            <ac:spMk id="2" creationId="{F46C4C19-99A2-15D7-30FF-ADB6CBE9E5D1}"/>
          </ac:spMkLst>
        </pc:spChg>
        <pc:spChg chg="add del mod ord">
          <ac:chgData name="Vinicius Loeschner" userId="e520ab34-d85a-466f-918f-f0da1d9ad2cc" providerId="ADAL" clId="{EF797E61-A041-4D4D-AFE6-1E7ADCB4CA5F}" dt="2023-09-20T22:11:06.434" v="2027" actId="478"/>
          <ac:spMkLst>
            <pc:docMk/>
            <pc:sldMk cId="1600279668" sldId="260"/>
            <ac:spMk id="4" creationId="{826F9566-5CDD-4DC0-1AFE-CB0B87E51F29}"/>
          </ac:spMkLst>
        </pc:spChg>
        <pc:spChg chg="del mod">
          <ac:chgData name="Vinicius Loeschner" userId="e520ab34-d85a-466f-918f-f0da1d9ad2cc" providerId="ADAL" clId="{EF797E61-A041-4D4D-AFE6-1E7ADCB4CA5F}" dt="2023-09-20T22:10:44.320" v="1991" actId="478"/>
          <ac:spMkLst>
            <pc:docMk/>
            <pc:sldMk cId="1600279668" sldId="260"/>
            <ac:spMk id="6" creationId="{CFB32508-8FDE-2E7D-A8D6-9AFA24C8F6CB}"/>
          </ac:spMkLst>
        </pc:spChg>
        <pc:spChg chg="del mod">
          <ac:chgData name="Vinicius Loeschner" userId="e520ab34-d85a-466f-918f-f0da1d9ad2cc" providerId="ADAL" clId="{EF797E61-A041-4D4D-AFE6-1E7ADCB4CA5F}" dt="2023-09-20T22:09:38.209" v="1669" actId="478"/>
          <ac:spMkLst>
            <pc:docMk/>
            <pc:sldMk cId="1600279668" sldId="260"/>
            <ac:spMk id="18" creationId="{545C2B90-96C4-6E99-1B25-687995C3BB94}"/>
          </ac:spMkLst>
        </pc:spChg>
        <pc:spChg chg="mod">
          <ac:chgData name="Vinicius Loeschner" userId="e520ab34-d85a-466f-918f-f0da1d9ad2cc" providerId="ADAL" clId="{EF797E61-A041-4D4D-AFE6-1E7ADCB4CA5F}" dt="2023-09-21T22:46:44.826" v="4580" actId="1076"/>
          <ac:spMkLst>
            <pc:docMk/>
            <pc:sldMk cId="1600279668" sldId="260"/>
            <ac:spMk id="19" creationId="{BD75D1F8-E927-54A2-C5AE-3F6EB3B14533}"/>
          </ac:spMkLst>
        </pc:spChg>
        <pc:spChg chg="del">
          <ac:chgData name="Vinicius Loeschner" userId="e520ab34-d85a-466f-918f-f0da1d9ad2cc" providerId="ADAL" clId="{EF797E61-A041-4D4D-AFE6-1E7ADCB4CA5F}" dt="2023-09-20T22:08:07.473" v="1373" actId="478"/>
          <ac:spMkLst>
            <pc:docMk/>
            <pc:sldMk cId="1600279668" sldId="260"/>
            <ac:spMk id="23" creationId="{ECDD8017-37B2-9DA1-5365-F076964048AA}"/>
          </ac:spMkLst>
        </pc:spChg>
        <pc:spChg chg="del">
          <ac:chgData name="Vinicius Loeschner" userId="e520ab34-d85a-466f-918f-f0da1d9ad2cc" providerId="ADAL" clId="{EF797E61-A041-4D4D-AFE6-1E7ADCB4CA5F}" dt="2023-09-20T22:08:06.491" v="1372" actId="478"/>
          <ac:spMkLst>
            <pc:docMk/>
            <pc:sldMk cId="1600279668" sldId="260"/>
            <ac:spMk id="24" creationId="{8D567722-6615-D703-2403-F3651C934B16}"/>
          </ac:spMkLst>
        </pc:spChg>
        <pc:grpChg chg="add mod">
          <ac:chgData name="Vinicius Loeschner" userId="e520ab34-d85a-466f-918f-f0da1d9ad2cc" providerId="ADAL" clId="{EF797E61-A041-4D4D-AFE6-1E7ADCB4CA5F}" dt="2023-09-21T22:46:44.826" v="4580" actId="1076"/>
          <ac:grpSpMkLst>
            <pc:docMk/>
            <pc:sldMk cId="1600279668" sldId="260"/>
            <ac:grpSpMk id="5" creationId="{60181340-28A6-3262-1941-A5E9A255B960}"/>
          </ac:grpSpMkLst>
        </pc:grpChg>
        <pc:picChg chg="add del mod">
          <ac:chgData name="Vinicius Loeschner" userId="e520ab34-d85a-466f-918f-f0da1d9ad2cc" providerId="ADAL" clId="{EF797E61-A041-4D4D-AFE6-1E7ADCB4CA5F}" dt="2023-09-21T22:52:51.755" v="4760" actId="478"/>
          <ac:picMkLst>
            <pc:docMk/>
            <pc:sldMk cId="1600279668" sldId="260"/>
            <ac:picMk id="3" creationId="{ACBA74E3-E317-9120-CCC0-282D1A6150D4}"/>
          </ac:picMkLst>
        </pc:picChg>
        <pc:picChg chg="add del mod">
          <ac:chgData name="Vinicius Loeschner" userId="e520ab34-d85a-466f-918f-f0da1d9ad2cc" providerId="ADAL" clId="{EF797E61-A041-4D4D-AFE6-1E7ADCB4CA5F}" dt="2023-09-21T22:46:18.301" v="4468" actId="478"/>
          <ac:picMkLst>
            <pc:docMk/>
            <pc:sldMk cId="1600279668" sldId="260"/>
            <ac:picMk id="4" creationId="{EAD4F938-D5A4-8D2B-DF85-AC0EECE0C098}"/>
          </ac:picMkLst>
        </pc:picChg>
        <pc:picChg chg="del">
          <ac:chgData name="Vinicius Loeschner" userId="e520ab34-d85a-466f-918f-f0da1d9ad2cc" providerId="ADAL" clId="{EF797E61-A041-4D4D-AFE6-1E7ADCB4CA5F}" dt="2023-09-20T22:09:02.582" v="1528" actId="478"/>
          <ac:picMkLst>
            <pc:docMk/>
            <pc:sldMk cId="1600279668" sldId="260"/>
            <ac:picMk id="1028" creationId="{1F7DD08F-1C4A-AFDB-88E3-EF1EBBDAED7B}"/>
          </ac:picMkLst>
        </pc:picChg>
        <pc:picChg chg="add mod">
          <ac:chgData name="Vinicius Loeschner" userId="e520ab34-d85a-466f-918f-f0da1d9ad2cc" providerId="ADAL" clId="{EF797E61-A041-4D4D-AFE6-1E7ADCB4CA5F}" dt="2023-09-21T22:46:44.826" v="4580" actId="1076"/>
          <ac:picMkLst>
            <pc:docMk/>
            <pc:sldMk cId="1600279668" sldId="260"/>
            <ac:picMk id="2050" creationId="{F67D6C49-0423-28F3-97DC-D5F11E643D39}"/>
          </ac:picMkLst>
        </pc:picChg>
      </pc:sldChg>
      <pc:sldChg chg="addSp delSp modSp add mod ord">
        <pc:chgData name="Vinicius Loeschner" userId="e520ab34-d85a-466f-918f-f0da1d9ad2cc" providerId="ADAL" clId="{EF797E61-A041-4D4D-AFE6-1E7ADCB4CA5F}" dt="2023-09-20T22:29:24.166" v="2311" actId="1076"/>
        <pc:sldMkLst>
          <pc:docMk/>
          <pc:sldMk cId="4201537931" sldId="261"/>
        </pc:sldMkLst>
        <pc:spChg chg="add del">
          <ac:chgData name="Vinicius Loeschner" userId="e520ab34-d85a-466f-918f-f0da1d9ad2cc" providerId="ADAL" clId="{EF797E61-A041-4D4D-AFE6-1E7ADCB4CA5F}" dt="2023-09-20T22:26:34.372" v="2264" actId="478"/>
          <ac:spMkLst>
            <pc:docMk/>
            <pc:sldMk cId="4201537931" sldId="261"/>
            <ac:spMk id="3" creationId="{BAE29F9D-8FBA-6903-9972-A8EA4AC272FE}"/>
          </ac:spMkLst>
        </pc:spChg>
        <pc:spChg chg="add mod">
          <ac:chgData name="Vinicius Loeschner" userId="e520ab34-d85a-466f-918f-f0da1d9ad2cc" providerId="ADAL" clId="{EF797E61-A041-4D4D-AFE6-1E7ADCB4CA5F}" dt="2023-09-20T22:27:52.351" v="2274" actId="14100"/>
          <ac:spMkLst>
            <pc:docMk/>
            <pc:sldMk cId="4201537931" sldId="261"/>
            <ac:spMk id="4" creationId="{F523D525-6FD7-8A51-8C49-B9AA8268CD67}"/>
          </ac:spMkLst>
        </pc:spChg>
        <pc:spChg chg="add del mod">
          <ac:chgData name="Vinicius Loeschner" userId="e520ab34-d85a-466f-918f-f0da1d9ad2cc" providerId="ADAL" clId="{EF797E61-A041-4D4D-AFE6-1E7ADCB4CA5F}" dt="2023-09-20T22:27:32.835" v="2270" actId="478"/>
          <ac:spMkLst>
            <pc:docMk/>
            <pc:sldMk cId="4201537931" sldId="261"/>
            <ac:spMk id="5" creationId="{73DFFF66-6898-8D67-D090-309E24969D50}"/>
          </ac:spMkLst>
        </pc:spChg>
        <pc:spChg chg="mod">
          <ac:chgData name="Vinicius Loeschner" userId="e520ab34-d85a-466f-918f-f0da1d9ad2cc" providerId="ADAL" clId="{EF797E61-A041-4D4D-AFE6-1E7ADCB4CA5F}" dt="2023-09-20T22:27:36.625" v="2272" actId="1076"/>
          <ac:spMkLst>
            <pc:docMk/>
            <pc:sldMk cId="4201537931" sldId="261"/>
            <ac:spMk id="6" creationId="{CFB32508-8FDE-2E7D-A8D6-9AFA24C8F6CB}"/>
          </ac:spMkLst>
        </pc:spChg>
        <pc:spChg chg="add mod">
          <ac:chgData name="Vinicius Loeschner" userId="e520ab34-d85a-466f-918f-f0da1d9ad2cc" providerId="ADAL" clId="{EF797E61-A041-4D4D-AFE6-1E7ADCB4CA5F}" dt="2023-09-20T22:29:08.497" v="2295" actId="1076"/>
          <ac:spMkLst>
            <pc:docMk/>
            <pc:sldMk cId="4201537931" sldId="261"/>
            <ac:spMk id="7" creationId="{29A77C68-AE5F-4CD9-8DE0-B1464EBA5AE8}"/>
          </ac:spMkLst>
        </pc:spChg>
        <pc:spChg chg="add mod">
          <ac:chgData name="Vinicius Loeschner" userId="e520ab34-d85a-466f-918f-f0da1d9ad2cc" providerId="ADAL" clId="{EF797E61-A041-4D4D-AFE6-1E7ADCB4CA5F}" dt="2023-09-20T22:29:24.166" v="2311" actId="1076"/>
          <ac:spMkLst>
            <pc:docMk/>
            <pc:sldMk cId="4201537931" sldId="261"/>
            <ac:spMk id="8" creationId="{E40FFD5A-293D-7D76-6425-FB73F0C4F230}"/>
          </ac:spMkLst>
        </pc:spChg>
        <pc:spChg chg="del mod">
          <ac:chgData name="Vinicius Loeschner" userId="e520ab34-d85a-466f-918f-f0da1d9ad2cc" providerId="ADAL" clId="{EF797E61-A041-4D4D-AFE6-1E7ADCB4CA5F}" dt="2023-09-20T22:28:00.342" v="2275" actId="478"/>
          <ac:spMkLst>
            <pc:docMk/>
            <pc:sldMk cId="4201537931" sldId="261"/>
            <ac:spMk id="18" creationId="{545C2B90-96C4-6E99-1B25-687995C3BB94}"/>
          </ac:spMkLst>
        </pc:spChg>
        <pc:spChg chg="del">
          <ac:chgData name="Vinicius Loeschner" userId="e520ab34-d85a-466f-918f-f0da1d9ad2cc" providerId="ADAL" clId="{EF797E61-A041-4D4D-AFE6-1E7ADCB4CA5F}" dt="2023-09-20T22:25:35.736" v="2253" actId="478"/>
          <ac:spMkLst>
            <pc:docMk/>
            <pc:sldMk cId="4201537931" sldId="261"/>
            <ac:spMk id="19" creationId="{BD75D1F8-E927-54A2-C5AE-3F6EB3B14533}"/>
          </ac:spMkLst>
        </pc:spChg>
        <pc:spChg chg="del">
          <ac:chgData name="Vinicius Loeschner" userId="e520ab34-d85a-466f-918f-f0da1d9ad2cc" providerId="ADAL" clId="{EF797E61-A041-4D4D-AFE6-1E7ADCB4CA5F}" dt="2023-09-20T22:25:06.451" v="2245" actId="478"/>
          <ac:spMkLst>
            <pc:docMk/>
            <pc:sldMk cId="4201537931" sldId="261"/>
            <ac:spMk id="20" creationId="{4DCEB74E-220F-3636-B973-D022689BDF96}"/>
          </ac:spMkLst>
        </pc:spChg>
        <pc:spChg chg="del">
          <ac:chgData name="Vinicius Loeschner" userId="e520ab34-d85a-466f-918f-f0da1d9ad2cc" providerId="ADAL" clId="{EF797E61-A041-4D4D-AFE6-1E7ADCB4CA5F}" dt="2023-09-20T22:25:39.009" v="2254" actId="478"/>
          <ac:spMkLst>
            <pc:docMk/>
            <pc:sldMk cId="4201537931" sldId="261"/>
            <ac:spMk id="23" creationId="{ECDD8017-37B2-9DA1-5365-F076964048AA}"/>
          </ac:spMkLst>
        </pc:spChg>
        <pc:spChg chg="del">
          <ac:chgData name="Vinicius Loeschner" userId="e520ab34-d85a-466f-918f-f0da1d9ad2cc" providerId="ADAL" clId="{EF797E61-A041-4D4D-AFE6-1E7ADCB4CA5F}" dt="2023-09-20T22:25:39.587" v="2255" actId="478"/>
          <ac:spMkLst>
            <pc:docMk/>
            <pc:sldMk cId="4201537931" sldId="261"/>
            <ac:spMk id="24" creationId="{8D567722-6615-D703-2403-F3651C934B16}"/>
          </ac:spMkLst>
        </pc:spChg>
        <pc:picChg chg="add del mod">
          <ac:chgData name="Vinicius Loeschner" userId="e520ab34-d85a-466f-918f-f0da1d9ad2cc" providerId="ADAL" clId="{EF797E61-A041-4D4D-AFE6-1E7ADCB4CA5F}" dt="2023-09-20T22:25:27.309" v="2252" actId="478"/>
          <ac:picMkLst>
            <pc:docMk/>
            <pc:sldMk cId="4201537931" sldId="261"/>
            <ac:picMk id="2" creationId="{F78ABF3A-89CB-61C4-42A0-F1871F2A88A5}"/>
          </ac:picMkLst>
        </pc:picChg>
        <pc:picChg chg="add del">
          <ac:chgData name="Vinicius Loeschner" userId="e520ab34-d85a-466f-918f-f0da1d9ad2cc" providerId="ADAL" clId="{EF797E61-A041-4D4D-AFE6-1E7ADCB4CA5F}" dt="2023-09-20T22:25:14.897" v="2248" actId="478"/>
          <ac:picMkLst>
            <pc:docMk/>
            <pc:sldMk cId="4201537931" sldId="261"/>
            <ac:picMk id="21" creationId="{E78D353B-1BF1-0197-110D-3F0BA31A006E}"/>
          </ac:picMkLst>
        </pc:picChg>
        <pc:picChg chg="mod">
          <ac:chgData name="Vinicius Loeschner" userId="e520ab34-d85a-466f-918f-f0da1d9ad2cc" providerId="ADAL" clId="{EF797E61-A041-4D4D-AFE6-1E7ADCB4CA5F}" dt="2023-09-20T22:25:54.248" v="2258" actId="14100"/>
          <ac:picMkLst>
            <pc:docMk/>
            <pc:sldMk cId="4201537931" sldId="261"/>
            <ac:picMk id="1028" creationId="{1F7DD08F-1C4A-AFDB-88E3-EF1EBBDAED7B}"/>
          </ac:picMkLst>
        </pc:picChg>
      </pc:sldChg>
      <pc:sldChg chg="addSp delSp modSp add mod">
        <pc:chgData name="Vinicius Loeschner" userId="e520ab34-d85a-466f-918f-f0da1d9ad2cc" providerId="ADAL" clId="{EF797E61-A041-4D4D-AFE6-1E7ADCB4CA5F}" dt="2023-09-21T21:16:46.837" v="2381" actId="478"/>
        <pc:sldMkLst>
          <pc:docMk/>
          <pc:sldMk cId="4225715195" sldId="262"/>
        </pc:sldMkLst>
        <pc:spChg chg="add mod">
          <ac:chgData name="Vinicius Loeschner" userId="e520ab34-d85a-466f-918f-f0da1d9ad2cc" providerId="ADAL" clId="{EF797E61-A041-4D4D-AFE6-1E7ADCB4CA5F}" dt="2023-09-21T21:16:44.746" v="2379" actId="1076"/>
          <ac:spMkLst>
            <pc:docMk/>
            <pc:sldMk cId="4225715195" sldId="262"/>
            <ac:spMk id="2" creationId="{1451120F-4138-81AD-AE2F-3BFA8401BF5B}"/>
          </ac:spMkLst>
        </pc:spChg>
        <pc:spChg chg="add del mod">
          <ac:chgData name="Vinicius Loeschner" userId="e520ab34-d85a-466f-918f-f0da1d9ad2cc" providerId="ADAL" clId="{EF797E61-A041-4D4D-AFE6-1E7ADCB4CA5F}" dt="2023-09-21T21:16:46.837" v="2381" actId="478"/>
          <ac:spMkLst>
            <pc:docMk/>
            <pc:sldMk cId="4225715195" sldId="262"/>
            <ac:spMk id="3" creationId="{FB6104C3-97BE-D93B-AC71-9E98DDFC13E7}"/>
          </ac:spMkLst>
        </pc:spChg>
        <pc:spChg chg="mod">
          <ac:chgData name="Vinicius Loeschner" userId="e520ab34-d85a-466f-918f-f0da1d9ad2cc" providerId="ADAL" clId="{EF797E61-A041-4D4D-AFE6-1E7ADCB4CA5F}" dt="2023-09-20T22:29:48.427" v="2316" actId="1076"/>
          <ac:spMkLst>
            <pc:docMk/>
            <pc:sldMk cId="4225715195" sldId="262"/>
            <ac:spMk id="7" creationId="{29A77C68-AE5F-4CD9-8DE0-B1464EBA5AE8}"/>
          </ac:spMkLst>
        </pc:spChg>
        <pc:spChg chg="mod">
          <ac:chgData name="Vinicius Loeschner" userId="e520ab34-d85a-466f-918f-f0da1d9ad2cc" providerId="ADAL" clId="{EF797E61-A041-4D4D-AFE6-1E7ADCB4CA5F}" dt="2023-09-20T22:29:57.043" v="2352" actId="207"/>
          <ac:spMkLst>
            <pc:docMk/>
            <pc:sldMk cId="4225715195" sldId="262"/>
            <ac:spMk id="8" creationId="{E40FFD5A-293D-7D76-6425-FB73F0C4F230}"/>
          </ac:spMkLst>
        </pc:spChg>
      </pc:sldChg>
      <pc:sldChg chg="addSp delSp modSp add mod setBg">
        <pc:chgData name="Vinicius Loeschner" userId="e520ab34-d85a-466f-918f-f0da1d9ad2cc" providerId="ADAL" clId="{EF797E61-A041-4D4D-AFE6-1E7ADCB4CA5F}" dt="2023-09-21T21:17:42.617" v="2398" actId="1076"/>
        <pc:sldMkLst>
          <pc:docMk/>
          <pc:sldMk cId="1622150606" sldId="263"/>
        </pc:sldMkLst>
        <pc:spChg chg="add del mod">
          <ac:chgData name="Vinicius Loeschner" userId="e520ab34-d85a-466f-918f-f0da1d9ad2cc" providerId="ADAL" clId="{EF797E61-A041-4D4D-AFE6-1E7ADCB4CA5F}" dt="2023-09-21T21:16:24.197" v="2361" actId="478"/>
          <ac:spMkLst>
            <pc:docMk/>
            <pc:sldMk cId="1622150606" sldId="263"/>
            <ac:spMk id="2" creationId="{C9BE2811-EC7C-9974-148B-85AF9BF93781}"/>
          </ac:spMkLst>
        </pc:spChg>
        <pc:spChg chg="add mod">
          <ac:chgData name="Vinicius Loeschner" userId="e520ab34-d85a-466f-918f-f0da1d9ad2cc" providerId="ADAL" clId="{EF797E61-A041-4D4D-AFE6-1E7ADCB4CA5F}" dt="2023-09-21T21:17:42.617" v="2398" actId="1076"/>
          <ac:spMkLst>
            <pc:docMk/>
            <pc:sldMk cId="1622150606" sldId="263"/>
            <ac:spMk id="3" creationId="{DCD3D9F1-8D6F-11CB-A903-C1B9819769ED}"/>
          </ac:spMkLst>
        </pc:spChg>
        <pc:spChg chg="mod">
          <ac:chgData name="Vinicius Loeschner" userId="e520ab34-d85a-466f-918f-f0da1d9ad2cc" providerId="ADAL" clId="{EF797E61-A041-4D4D-AFE6-1E7ADCB4CA5F}" dt="2023-09-21T21:17:39.789" v="2397" actId="1076"/>
          <ac:spMkLst>
            <pc:docMk/>
            <pc:sldMk cId="1622150606" sldId="263"/>
            <ac:spMk id="6" creationId="{CFB32508-8FDE-2E7D-A8D6-9AFA24C8F6CB}"/>
          </ac:spMkLst>
        </pc:spChg>
        <pc:spChg chg="mod">
          <ac:chgData name="Vinicius Loeschner" userId="e520ab34-d85a-466f-918f-f0da1d9ad2cc" providerId="ADAL" clId="{EF797E61-A041-4D4D-AFE6-1E7ADCB4CA5F}" dt="2023-09-20T22:30:44.202" v="2358" actId="207"/>
          <ac:spMkLst>
            <pc:docMk/>
            <pc:sldMk cId="1622150606" sldId="263"/>
            <ac:spMk id="7" creationId="{29A77C68-AE5F-4CD9-8DE0-B1464EBA5AE8}"/>
          </ac:spMkLst>
        </pc:spChg>
        <pc:spChg chg="mod">
          <ac:chgData name="Vinicius Loeschner" userId="e520ab34-d85a-466f-918f-f0da1d9ad2cc" providerId="ADAL" clId="{EF797E61-A041-4D4D-AFE6-1E7ADCB4CA5F}" dt="2023-09-20T22:30:27" v="2356" actId="1076"/>
          <ac:spMkLst>
            <pc:docMk/>
            <pc:sldMk cId="1622150606" sldId="263"/>
            <ac:spMk id="8" creationId="{E40FFD5A-293D-7D76-6425-FB73F0C4F230}"/>
          </ac:spMkLst>
        </pc:spChg>
      </pc:sldChg>
      <pc:sldChg chg="addSp delSp modSp add mod ord delAnim modAnim">
        <pc:chgData name="Vinicius Loeschner" userId="e520ab34-d85a-466f-918f-f0da1d9ad2cc" providerId="ADAL" clId="{EF797E61-A041-4D4D-AFE6-1E7ADCB4CA5F}" dt="2023-09-22T18:18:02.343" v="4868" actId="1076"/>
        <pc:sldMkLst>
          <pc:docMk/>
          <pc:sldMk cId="3318372611" sldId="264"/>
        </pc:sldMkLst>
        <pc:spChg chg="mod">
          <ac:chgData name="Vinicius Loeschner" userId="e520ab34-d85a-466f-918f-f0da1d9ad2cc" providerId="ADAL" clId="{EF797E61-A041-4D4D-AFE6-1E7ADCB4CA5F}" dt="2023-09-21T22:21:48.970" v="3648"/>
          <ac:spMkLst>
            <pc:docMk/>
            <pc:sldMk cId="3318372611" sldId="264"/>
            <ac:spMk id="3" creationId="{F640BBE8-6BFE-EBC8-9532-CE05454CD653}"/>
          </ac:spMkLst>
        </pc:spChg>
        <pc:spChg chg="mod">
          <ac:chgData name="Vinicius Loeschner" userId="e520ab34-d85a-466f-918f-f0da1d9ad2cc" providerId="ADAL" clId="{EF797E61-A041-4D4D-AFE6-1E7ADCB4CA5F}" dt="2023-09-21T22:21:48.970" v="3648"/>
          <ac:spMkLst>
            <pc:docMk/>
            <pc:sldMk cId="3318372611" sldId="264"/>
            <ac:spMk id="4" creationId="{BAB275F1-6E50-8A48-1DBE-2A0E934FC496}"/>
          </ac:spMkLst>
        </pc:spChg>
        <pc:spChg chg="mod">
          <ac:chgData name="Vinicius Loeschner" userId="e520ab34-d85a-466f-918f-f0da1d9ad2cc" providerId="ADAL" clId="{EF797E61-A041-4D4D-AFE6-1E7ADCB4CA5F}" dt="2023-09-21T22:21:48.970" v="3648"/>
          <ac:spMkLst>
            <pc:docMk/>
            <pc:sldMk cId="3318372611" sldId="264"/>
            <ac:spMk id="5" creationId="{0B2F6876-93E5-51D8-7EC0-193B3402477D}"/>
          </ac:spMkLst>
        </pc:spChg>
        <pc:spChg chg="del mod">
          <ac:chgData name="Vinicius Loeschner" userId="e520ab34-d85a-466f-918f-f0da1d9ad2cc" providerId="ADAL" clId="{EF797E61-A041-4D4D-AFE6-1E7ADCB4CA5F}" dt="2023-09-21T22:21:45.354" v="3646" actId="478"/>
          <ac:spMkLst>
            <pc:docMk/>
            <pc:sldMk cId="3318372611" sldId="264"/>
            <ac:spMk id="6" creationId="{CFB32508-8FDE-2E7D-A8D6-9AFA24C8F6CB}"/>
          </ac:spMkLst>
        </pc:spChg>
        <pc:spChg chg="add mod ord">
          <ac:chgData name="Vinicius Loeschner" userId="e520ab34-d85a-466f-918f-f0da1d9ad2cc" providerId="ADAL" clId="{EF797E61-A041-4D4D-AFE6-1E7ADCB4CA5F}" dt="2023-09-22T18:18:02.343" v="4868" actId="1076"/>
          <ac:spMkLst>
            <pc:docMk/>
            <pc:sldMk cId="3318372611" sldId="264"/>
            <ac:spMk id="8" creationId="{E10D0009-4751-786A-93B7-4FFD55B6638E}"/>
          </ac:spMkLst>
        </pc:spChg>
        <pc:spChg chg="add mod">
          <ac:chgData name="Vinicius Loeschner" userId="e520ab34-d85a-466f-918f-f0da1d9ad2cc" providerId="ADAL" clId="{EF797E61-A041-4D4D-AFE6-1E7ADCB4CA5F}" dt="2023-09-21T22:26:12.352" v="3990" actId="207"/>
          <ac:spMkLst>
            <pc:docMk/>
            <pc:sldMk cId="3318372611" sldId="264"/>
            <ac:spMk id="10" creationId="{079C2E54-08F4-99A5-EE4C-70200B31CA78}"/>
          </ac:spMkLst>
        </pc:spChg>
        <pc:spChg chg="del">
          <ac:chgData name="Vinicius Loeschner" userId="e520ab34-d85a-466f-918f-f0da1d9ad2cc" providerId="ADAL" clId="{EF797E61-A041-4D4D-AFE6-1E7ADCB4CA5F}" dt="2023-09-21T22:21:56.733" v="3652" actId="478"/>
          <ac:spMkLst>
            <pc:docMk/>
            <pc:sldMk cId="3318372611" sldId="264"/>
            <ac:spMk id="18" creationId="{545C2B90-96C4-6E99-1B25-687995C3BB94}"/>
          </ac:spMkLst>
        </pc:spChg>
        <pc:spChg chg="mod">
          <ac:chgData name="Vinicius Loeschner" userId="e520ab34-d85a-466f-918f-f0da1d9ad2cc" providerId="ADAL" clId="{EF797E61-A041-4D4D-AFE6-1E7ADCB4CA5F}" dt="2023-09-21T22:22:19.753" v="3657" actId="1076"/>
          <ac:spMkLst>
            <pc:docMk/>
            <pc:sldMk cId="3318372611" sldId="264"/>
            <ac:spMk id="19" creationId="{BD75D1F8-E927-54A2-C5AE-3F6EB3B14533}"/>
          </ac:spMkLst>
        </pc:spChg>
        <pc:spChg chg="del">
          <ac:chgData name="Vinicius Loeschner" userId="e520ab34-d85a-466f-918f-f0da1d9ad2cc" providerId="ADAL" clId="{EF797E61-A041-4D4D-AFE6-1E7ADCB4CA5F}" dt="2023-09-21T21:32:29.222" v="2404" actId="478"/>
          <ac:spMkLst>
            <pc:docMk/>
            <pc:sldMk cId="3318372611" sldId="264"/>
            <ac:spMk id="20" creationId="{4DCEB74E-220F-3636-B973-D022689BDF96}"/>
          </ac:spMkLst>
        </pc:spChg>
        <pc:spChg chg="del">
          <ac:chgData name="Vinicius Loeschner" userId="e520ab34-d85a-466f-918f-f0da1d9ad2cc" providerId="ADAL" clId="{EF797E61-A041-4D4D-AFE6-1E7ADCB4CA5F}" dt="2023-09-21T21:28:48.813" v="2400" actId="478"/>
          <ac:spMkLst>
            <pc:docMk/>
            <pc:sldMk cId="3318372611" sldId="264"/>
            <ac:spMk id="23" creationId="{ECDD8017-37B2-9DA1-5365-F076964048AA}"/>
          </ac:spMkLst>
        </pc:spChg>
        <pc:spChg chg="del">
          <ac:chgData name="Vinicius Loeschner" userId="e520ab34-d85a-466f-918f-f0da1d9ad2cc" providerId="ADAL" clId="{EF797E61-A041-4D4D-AFE6-1E7ADCB4CA5F}" dt="2023-09-21T21:28:49.301" v="2401" actId="478"/>
          <ac:spMkLst>
            <pc:docMk/>
            <pc:sldMk cId="3318372611" sldId="264"/>
            <ac:spMk id="24" creationId="{8D567722-6615-D703-2403-F3651C934B16}"/>
          </ac:spMkLst>
        </pc:spChg>
        <pc:spChg chg="del">
          <ac:chgData name="Vinicius Loeschner" userId="e520ab34-d85a-466f-918f-f0da1d9ad2cc" providerId="ADAL" clId="{EF797E61-A041-4D4D-AFE6-1E7ADCB4CA5F}" dt="2023-09-21T22:21:54.988" v="3651" actId="478"/>
          <ac:spMkLst>
            <pc:docMk/>
            <pc:sldMk cId="3318372611" sldId="264"/>
            <ac:spMk id="25" creationId="{BDDE772F-0A6D-6DB6-F9EA-4EF2CAEF9D98}"/>
          </ac:spMkLst>
        </pc:spChg>
        <pc:grpChg chg="add del mod">
          <ac:chgData name="Vinicius Loeschner" userId="e520ab34-d85a-466f-918f-f0da1d9ad2cc" providerId="ADAL" clId="{EF797E61-A041-4D4D-AFE6-1E7ADCB4CA5F}" dt="2023-09-21T22:21:50.147" v="3649" actId="478"/>
          <ac:grpSpMkLst>
            <pc:docMk/>
            <pc:sldMk cId="3318372611" sldId="264"/>
            <ac:grpSpMk id="2" creationId="{D92B7849-9373-A701-A1A4-A1A246FA39AF}"/>
          </ac:grpSpMkLst>
        </pc:grpChg>
        <pc:picChg chg="add mod ord">
          <ac:chgData name="Vinicius Loeschner" userId="e520ab34-d85a-466f-918f-f0da1d9ad2cc" providerId="ADAL" clId="{EF797E61-A041-4D4D-AFE6-1E7ADCB4CA5F}" dt="2023-09-22T18:17:58.651" v="4867" actId="167"/>
          <ac:picMkLst>
            <pc:docMk/>
            <pc:sldMk cId="3318372611" sldId="264"/>
            <ac:picMk id="3" creationId="{9E845D41-38FD-0798-184B-921B07726D8D}"/>
          </ac:picMkLst>
        </pc:picChg>
        <pc:picChg chg="add del mod ord">
          <ac:chgData name="Vinicius Loeschner" userId="e520ab34-d85a-466f-918f-f0da1d9ad2cc" providerId="ADAL" clId="{EF797E61-A041-4D4D-AFE6-1E7ADCB4CA5F}" dt="2023-09-22T18:17:49.589" v="4862" actId="478"/>
          <ac:picMkLst>
            <pc:docMk/>
            <pc:sldMk cId="3318372611" sldId="264"/>
            <ac:picMk id="7" creationId="{F571AA38-7148-F767-57CE-503ADC1B1E94}"/>
          </ac:picMkLst>
        </pc:picChg>
        <pc:picChg chg="add mod">
          <ac:chgData name="Vinicius Loeschner" userId="e520ab34-d85a-466f-918f-f0da1d9ad2cc" providerId="ADAL" clId="{EF797E61-A041-4D4D-AFE6-1E7ADCB4CA5F}" dt="2023-09-21T22:24:06.578" v="3867" actId="1076"/>
          <ac:picMkLst>
            <pc:docMk/>
            <pc:sldMk cId="3318372611" sldId="264"/>
            <ac:picMk id="9" creationId="{08CE7858-9016-94EF-A027-4D29CB4CD849}"/>
          </ac:picMkLst>
        </pc:picChg>
        <pc:picChg chg="del">
          <ac:chgData name="Vinicius Loeschner" userId="e520ab34-d85a-466f-918f-f0da1d9ad2cc" providerId="ADAL" clId="{EF797E61-A041-4D4D-AFE6-1E7ADCB4CA5F}" dt="2023-09-21T21:32:28.560" v="2403" actId="478"/>
          <ac:picMkLst>
            <pc:docMk/>
            <pc:sldMk cId="3318372611" sldId="264"/>
            <ac:picMk id="21" creationId="{E78D353B-1BF1-0197-110D-3F0BA31A006E}"/>
          </ac:picMkLst>
        </pc:picChg>
        <pc:picChg chg="del">
          <ac:chgData name="Vinicius Loeschner" userId="e520ab34-d85a-466f-918f-f0da1d9ad2cc" providerId="ADAL" clId="{EF797E61-A041-4D4D-AFE6-1E7ADCB4CA5F}" dt="2023-09-21T22:21:47.382" v="3647" actId="478"/>
          <ac:picMkLst>
            <pc:docMk/>
            <pc:sldMk cId="3318372611" sldId="264"/>
            <ac:picMk id="1028" creationId="{1F7DD08F-1C4A-AFDB-88E3-EF1EBBDAED7B}"/>
          </ac:picMkLst>
        </pc:picChg>
      </pc:sldChg>
      <pc:sldChg chg="addSp delSp modSp add mod ord setBg">
        <pc:chgData name="Vinicius Loeschner" userId="e520ab34-d85a-466f-918f-f0da1d9ad2cc" providerId="ADAL" clId="{EF797E61-A041-4D4D-AFE6-1E7ADCB4CA5F}" dt="2023-09-21T21:37:56.595" v="2548" actId="478"/>
        <pc:sldMkLst>
          <pc:docMk/>
          <pc:sldMk cId="4231157868" sldId="265"/>
        </pc:sldMkLst>
        <pc:spChg chg="add del mod">
          <ac:chgData name="Vinicius Loeschner" userId="e520ab34-d85a-466f-918f-f0da1d9ad2cc" providerId="ADAL" clId="{EF797E61-A041-4D4D-AFE6-1E7ADCB4CA5F}" dt="2023-09-21T21:37:46.190" v="2546" actId="478"/>
          <ac:spMkLst>
            <pc:docMk/>
            <pc:sldMk cId="4231157868" sldId="265"/>
            <ac:spMk id="2" creationId="{4D77A07D-B470-5DB3-B69C-B852D50B397B}"/>
          </ac:spMkLst>
        </pc:spChg>
        <pc:spChg chg="add del mod">
          <ac:chgData name="Vinicius Loeschner" userId="e520ab34-d85a-466f-918f-f0da1d9ad2cc" providerId="ADAL" clId="{EF797E61-A041-4D4D-AFE6-1E7ADCB4CA5F}" dt="2023-09-21T21:37:56.595" v="2548" actId="478"/>
          <ac:spMkLst>
            <pc:docMk/>
            <pc:sldMk cId="4231157868" sldId="265"/>
            <ac:spMk id="3" creationId="{80F6F16F-9D12-5073-9486-CB8A567AEEB8}"/>
          </ac:spMkLst>
        </pc:spChg>
        <pc:spChg chg="mod">
          <ac:chgData name="Vinicius Loeschner" userId="e520ab34-d85a-466f-918f-f0da1d9ad2cc" providerId="ADAL" clId="{EF797E61-A041-4D4D-AFE6-1E7ADCB4CA5F}" dt="2023-09-21T21:37:53.845" v="2547" actId="1076"/>
          <ac:spMkLst>
            <pc:docMk/>
            <pc:sldMk cId="4231157868" sldId="265"/>
            <ac:spMk id="18" creationId="{545C2B90-96C4-6E99-1B25-687995C3BB94}"/>
          </ac:spMkLst>
        </pc:spChg>
        <pc:spChg chg="mod">
          <ac:chgData name="Vinicius Loeschner" userId="e520ab34-d85a-466f-918f-f0da1d9ad2cc" providerId="ADAL" clId="{EF797E61-A041-4D4D-AFE6-1E7ADCB4CA5F}" dt="2023-09-21T21:37:53.845" v="2547" actId="1076"/>
          <ac:spMkLst>
            <pc:docMk/>
            <pc:sldMk cId="4231157868" sldId="265"/>
            <ac:spMk id="19" creationId="{BD75D1F8-E927-54A2-C5AE-3F6EB3B14533}"/>
          </ac:spMkLst>
        </pc:spChg>
      </pc:sldChg>
      <pc:sldChg chg="addSp delSp modSp add mod">
        <pc:chgData name="Vinicius Loeschner" userId="e520ab34-d85a-466f-918f-f0da1d9ad2cc" providerId="ADAL" clId="{EF797E61-A041-4D4D-AFE6-1E7ADCB4CA5F}" dt="2023-09-21T23:35:52.207" v="4855" actId="20577"/>
        <pc:sldMkLst>
          <pc:docMk/>
          <pc:sldMk cId="2934690961" sldId="266"/>
        </pc:sldMkLst>
        <pc:spChg chg="mod">
          <ac:chgData name="Vinicius Loeschner" userId="e520ab34-d85a-466f-918f-f0da1d9ad2cc" providerId="ADAL" clId="{EF797E61-A041-4D4D-AFE6-1E7ADCB4CA5F}" dt="2023-09-21T21:39:28.671" v="2584" actId="1038"/>
          <ac:spMkLst>
            <pc:docMk/>
            <pc:sldMk cId="2934690961" sldId="266"/>
            <ac:spMk id="2" creationId="{4D77A07D-B470-5DB3-B69C-B852D50B397B}"/>
          </ac:spMkLst>
        </pc:spChg>
        <pc:spChg chg="add del mod">
          <ac:chgData name="Vinicius Loeschner" userId="e520ab34-d85a-466f-918f-f0da1d9ad2cc" providerId="ADAL" clId="{EF797E61-A041-4D4D-AFE6-1E7ADCB4CA5F}" dt="2023-09-21T22:02:40.058" v="3254" actId="478"/>
          <ac:spMkLst>
            <pc:docMk/>
            <pc:sldMk cId="2934690961" sldId="266"/>
            <ac:spMk id="6" creationId="{CFB32508-8FDE-2E7D-A8D6-9AFA24C8F6CB}"/>
          </ac:spMkLst>
        </pc:spChg>
        <pc:spChg chg="add del mod">
          <ac:chgData name="Vinicius Loeschner" userId="e520ab34-d85a-466f-918f-f0da1d9ad2cc" providerId="ADAL" clId="{EF797E61-A041-4D4D-AFE6-1E7ADCB4CA5F}" dt="2023-09-21T21:40:36.616" v="2599"/>
          <ac:spMkLst>
            <pc:docMk/>
            <pc:sldMk cId="2934690961" sldId="266"/>
            <ac:spMk id="8" creationId="{3DADC4D8-C864-23AB-2DA1-66A0949E30C1}"/>
          </ac:spMkLst>
        </pc:spChg>
        <pc:spChg chg="add mod">
          <ac:chgData name="Vinicius Loeschner" userId="e520ab34-d85a-466f-918f-f0da1d9ad2cc" providerId="ADAL" clId="{EF797E61-A041-4D4D-AFE6-1E7ADCB4CA5F}" dt="2023-09-21T21:52:52.587" v="2954" actId="1035"/>
          <ac:spMkLst>
            <pc:docMk/>
            <pc:sldMk cId="2934690961" sldId="266"/>
            <ac:spMk id="9" creationId="{C1637E8B-AA67-B8FE-EC1D-D32E415121A2}"/>
          </ac:spMkLst>
        </pc:spChg>
        <pc:spChg chg="add mod">
          <ac:chgData name="Vinicius Loeschner" userId="e520ab34-d85a-466f-918f-f0da1d9ad2cc" providerId="ADAL" clId="{EF797E61-A041-4D4D-AFE6-1E7ADCB4CA5F}" dt="2023-09-21T22:00:35.144" v="3182" actId="1076"/>
          <ac:spMkLst>
            <pc:docMk/>
            <pc:sldMk cId="2934690961" sldId="266"/>
            <ac:spMk id="10" creationId="{FDDF57E4-C32F-6845-FC1A-680166E9B4C6}"/>
          </ac:spMkLst>
        </pc:spChg>
        <pc:spChg chg="add mod">
          <ac:chgData name="Vinicius Loeschner" userId="e520ab34-d85a-466f-918f-f0da1d9ad2cc" providerId="ADAL" clId="{EF797E61-A041-4D4D-AFE6-1E7ADCB4CA5F}" dt="2023-09-21T21:59:34.409" v="3175" actId="20577"/>
          <ac:spMkLst>
            <pc:docMk/>
            <pc:sldMk cId="2934690961" sldId="266"/>
            <ac:spMk id="11" creationId="{B5632CE1-80B0-32D8-8C68-8C43593673AF}"/>
          </ac:spMkLst>
        </pc:spChg>
        <pc:spChg chg="add mod">
          <ac:chgData name="Vinicius Loeschner" userId="e520ab34-d85a-466f-918f-f0da1d9ad2cc" providerId="ADAL" clId="{EF797E61-A041-4D4D-AFE6-1E7ADCB4CA5F}" dt="2023-09-21T23:35:52.207" v="4855" actId="20577"/>
          <ac:spMkLst>
            <pc:docMk/>
            <pc:sldMk cId="2934690961" sldId="266"/>
            <ac:spMk id="12" creationId="{CE3122DC-5BD8-CA44-8E51-B15E8836D501}"/>
          </ac:spMkLst>
        </pc:spChg>
        <pc:spChg chg="add mod">
          <ac:chgData name="Vinicius Loeschner" userId="e520ab34-d85a-466f-918f-f0da1d9ad2cc" providerId="ADAL" clId="{EF797E61-A041-4D4D-AFE6-1E7ADCB4CA5F}" dt="2023-09-21T21:52:48.644" v="2929" actId="571"/>
          <ac:spMkLst>
            <pc:docMk/>
            <pc:sldMk cId="2934690961" sldId="266"/>
            <ac:spMk id="13" creationId="{EE311173-E5FD-269C-69D5-2C8591132992}"/>
          </ac:spMkLst>
        </pc:spChg>
        <pc:spChg chg="add mod">
          <ac:chgData name="Vinicius Loeschner" userId="e520ab34-d85a-466f-918f-f0da1d9ad2cc" providerId="ADAL" clId="{EF797E61-A041-4D4D-AFE6-1E7ADCB4CA5F}" dt="2023-09-21T21:52:48.644" v="2929" actId="571"/>
          <ac:spMkLst>
            <pc:docMk/>
            <pc:sldMk cId="2934690961" sldId="266"/>
            <ac:spMk id="14" creationId="{2F51C362-FDFC-2FF7-4885-177ECE75D620}"/>
          </ac:spMkLst>
        </pc:spChg>
        <pc:spChg chg="add mod">
          <ac:chgData name="Vinicius Loeschner" userId="e520ab34-d85a-466f-918f-f0da1d9ad2cc" providerId="ADAL" clId="{EF797E61-A041-4D4D-AFE6-1E7ADCB4CA5F}" dt="2023-09-21T21:52:48.644" v="2929" actId="571"/>
          <ac:spMkLst>
            <pc:docMk/>
            <pc:sldMk cId="2934690961" sldId="266"/>
            <ac:spMk id="15" creationId="{31925177-ABE3-CB6E-6560-59CA5F14D176}"/>
          </ac:spMkLst>
        </pc:spChg>
        <pc:spChg chg="add mod">
          <ac:chgData name="Vinicius Loeschner" userId="e520ab34-d85a-466f-918f-f0da1d9ad2cc" providerId="ADAL" clId="{EF797E61-A041-4D4D-AFE6-1E7ADCB4CA5F}" dt="2023-09-21T21:52:48.644" v="2929" actId="571"/>
          <ac:spMkLst>
            <pc:docMk/>
            <pc:sldMk cId="2934690961" sldId="266"/>
            <ac:spMk id="16" creationId="{616CDEE2-BC4E-F550-41DB-20038FD9DD3A}"/>
          </ac:spMkLst>
        </pc:spChg>
        <pc:spChg chg="add del mod">
          <ac:chgData name="Vinicius Loeschner" userId="e520ab34-d85a-466f-918f-f0da1d9ad2cc" providerId="ADAL" clId="{EF797E61-A041-4D4D-AFE6-1E7ADCB4CA5F}" dt="2023-09-21T21:55:29.343" v="3035"/>
          <ac:spMkLst>
            <pc:docMk/>
            <pc:sldMk cId="2934690961" sldId="266"/>
            <ac:spMk id="17" creationId="{3AE47B90-8BD6-64CB-8F93-1D886185A32C}"/>
          </ac:spMkLst>
        </pc:spChg>
        <pc:spChg chg="mod">
          <ac:chgData name="Vinicius Loeschner" userId="e520ab34-d85a-466f-918f-f0da1d9ad2cc" providerId="ADAL" clId="{EF797E61-A041-4D4D-AFE6-1E7ADCB4CA5F}" dt="2023-09-21T21:44:43.822" v="2621" actId="1035"/>
          <ac:spMkLst>
            <pc:docMk/>
            <pc:sldMk cId="2934690961" sldId="266"/>
            <ac:spMk id="18" creationId="{545C2B90-96C4-6E99-1B25-687995C3BB94}"/>
          </ac:spMkLst>
        </pc:spChg>
        <pc:spChg chg="mod">
          <ac:chgData name="Vinicius Loeschner" userId="e520ab34-d85a-466f-918f-f0da1d9ad2cc" providerId="ADAL" clId="{EF797E61-A041-4D4D-AFE6-1E7ADCB4CA5F}" dt="2023-09-21T21:38:15.919" v="2560" actId="1076"/>
          <ac:spMkLst>
            <pc:docMk/>
            <pc:sldMk cId="2934690961" sldId="266"/>
            <ac:spMk id="19" creationId="{BD75D1F8-E927-54A2-C5AE-3F6EB3B14533}"/>
          </ac:spMkLst>
        </pc:spChg>
        <pc:spChg chg="add mod">
          <ac:chgData name="Vinicius Loeschner" userId="e520ab34-d85a-466f-918f-f0da1d9ad2cc" providerId="ADAL" clId="{EF797E61-A041-4D4D-AFE6-1E7ADCB4CA5F}" dt="2023-09-21T22:05:01.439" v="3321" actId="1076"/>
          <ac:spMkLst>
            <pc:docMk/>
            <pc:sldMk cId="2934690961" sldId="266"/>
            <ac:spMk id="20" creationId="{0DBF3DBF-B0F9-DFD7-B4B6-6F5E73E3938B}"/>
          </ac:spMkLst>
        </pc:spChg>
        <pc:spChg chg="add del mod">
          <ac:chgData name="Vinicius Loeschner" userId="e520ab34-d85a-466f-918f-f0da1d9ad2cc" providerId="ADAL" clId="{EF797E61-A041-4D4D-AFE6-1E7ADCB4CA5F}" dt="2023-09-21T21:57:23.463" v="3132" actId="478"/>
          <ac:spMkLst>
            <pc:docMk/>
            <pc:sldMk cId="2934690961" sldId="266"/>
            <ac:spMk id="21" creationId="{899C905F-2BB8-DBF7-51FE-6B93D2ADD342}"/>
          </ac:spMkLst>
        </pc:spChg>
        <pc:spChg chg="add mod">
          <ac:chgData name="Vinicius Loeschner" userId="e520ab34-d85a-466f-918f-f0da1d9ad2cc" providerId="ADAL" clId="{EF797E61-A041-4D4D-AFE6-1E7ADCB4CA5F}" dt="2023-09-21T21:57:44.656" v="3137" actId="1076"/>
          <ac:spMkLst>
            <pc:docMk/>
            <pc:sldMk cId="2934690961" sldId="266"/>
            <ac:spMk id="22" creationId="{1F24561A-F839-14BD-CEC7-672286D8815C}"/>
          </ac:spMkLst>
        </pc:spChg>
        <pc:spChg chg="add mod">
          <ac:chgData name="Vinicius Loeschner" userId="e520ab34-d85a-466f-918f-f0da1d9ad2cc" providerId="ADAL" clId="{EF797E61-A041-4D4D-AFE6-1E7ADCB4CA5F}" dt="2023-09-21T21:57:55.783" v="3149" actId="1038"/>
          <ac:spMkLst>
            <pc:docMk/>
            <pc:sldMk cId="2934690961" sldId="266"/>
            <ac:spMk id="23" creationId="{6A5290C3-3DAF-1C93-5D0F-210EEF9879D4}"/>
          </ac:spMkLst>
        </pc:spChg>
        <pc:spChg chg="add mod">
          <ac:chgData name="Vinicius Loeschner" userId="e520ab34-d85a-466f-918f-f0da1d9ad2cc" providerId="ADAL" clId="{EF797E61-A041-4D4D-AFE6-1E7ADCB4CA5F}" dt="2023-09-21T21:57:39.139" v="3136" actId="164"/>
          <ac:spMkLst>
            <pc:docMk/>
            <pc:sldMk cId="2934690961" sldId="266"/>
            <ac:spMk id="24" creationId="{578278F9-B1B9-9F53-278E-C4F465349CD4}"/>
          </ac:spMkLst>
        </pc:spChg>
        <pc:spChg chg="add mod">
          <ac:chgData name="Vinicius Loeschner" userId="e520ab34-d85a-466f-918f-f0da1d9ad2cc" providerId="ADAL" clId="{EF797E61-A041-4D4D-AFE6-1E7ADCB4CA5F}" dt="2023-09-21T22:01:03.916" v="3207" actId="164"/>
          <ac:spMkLst>
            <pc:docMk/>
            <pc:sldMk cId="2934690961" sldId="266"/>
            <ac:spMk id="28" creationId="{231041D9-A452-3E44-9A59-262CDE7C151A}"/>
          </ac:spMkLst>
        </pc:spChg>
        <pc:spChg chg="add del mod">
          <ac:chgData name="Vinicius Loeschner" userId="e520ab34-d85a-466f-918f-f0da1d9ad2cc" providerId="ADAL" clId="{EF797E61-A041-4D4D-AFE6-1E7ADCB4CA5F}" dt="2023-09-21T22:01:21.457" v="3214" actId="478"/>
          <ac:spMkLst>
            <pc:docMk/>
            <pc:sldMk cId="2934690961" sldId="266"/>
            <ac:spMk id="29" creationId="{FCD90785-152C-9FE8-23AB-9A308A1032DD}"/>
          </ac:spMkLst>
        </pc:spChg>
        <pc:spChg chg="add mod">
          <ac:chgData name="Vinicius Loeschner" userId="e520ab34-d85a-466f-918f-f0da1d9ad2cc" providerId="ADAL" clId="{EF797E61-A041-4D4D-AFE6-1E7ADCB4CA5F}" dt="2023-09-21T22:01:03.916" v="3207" actId="164"/>
          <ac:spMkLst>
            <pc:docMk/>
            <pc:sldMk cId="2934690961" sldId="266"/>
            <ac:spMk id="30" creationId="{2F60DBC5-226E-3D8B-E8B7-9D836F41D8E9}"/>
          </ac:spMkLst>
        </pc:spChg>
        <pc:spChg chg="mod">
          <ac:chgData name="Vinicius Loeschner" userId="e520ab34-d85a-466f-918f-f0da1d9ad2cc" providerId="ADAL" clId="{EF797E61-A041-4D4D-AFE6-1E7ADCB4CA5F}" dt="2023-09-21T22:01:04.716" v="3208"/>
          <ac:spMkLst>
            <pc:docMk/>
            <pc:sldMk cId="2934690961" sldId="266"/>
            <ac:spMk id="33" creationId="{FF6D96DD-7B1C-DB19-4732-FE518A425B1C}"/>
          </ac:spMkLst>
        </pc:spChg>
        <pc:spChg chg="mod">
          <ac:chgData name="Vinicius Loeschner" userId="e520ab34-d85a-466f-918f-f0da1d9ad2cc" providerId="ADAL" clId="{EF797E61-A041-4D4D-AFE6-1E7ADCB4CA5F}" dt="2023-09-21T22:01:16.364" v="3212" actId="1076"/>
          <ac:spMkLst>
            <pc:docMk/>
            <pc:sldMk cId="2934690961" sldId="266"/>
            <ac:spMk id="34" creationId="{B46ACFA0-5D07-CDCA-79CA-72FCF2A210B6}"/>
          </ac:spMkLst>
        </pc:spChg>
        <pc:spChg chg="add del mod">
          <ac:chgData name="Vinicius Loeschner" userId="e520ab34-d85a-466f-918f-f0da1d9ad2cc" providerId="ADAL" clId="{EF797E61-A041-4D4D-AFE6-1E7ADCB4CA5F}" dt="2023-09-21T22:02:43.341" v="3255" actId="478"/>
          <ac:spMkLst>
            <pc:docMk/>
            <pc:sldMk cId="2934690961" sldId="266"/>
            <ac:spMk id="35" creationId="{BE4D26CC-1E11-0E23-B0DD-F77EA1E4DE7D}"/>
          </ac:spMkLst>
        </pc:spChg>
        <pc:spChg chg="mod">
          <ac:chgData name="Vinicius Loeschner" userId="e520ab34-d85a-466f-918f-f0da1d9ad2cc" providerId="ADAL" clId="{EF797E61-A041-4D4D-AFE6-1E7ADCB4CA5F}" dt="2023-09-21T22:03:30.807" v="3274"/>
          <ac:spMkLst>
            <pc:docMk/>
            <pc:sldMk cId="2934690961" sldId="266"/>
            <ac:spMk id="37" creationId="{30008989-A272-AE07-BA59-BBD55016A759}"/>
          </ac:spMkLst>
        </pc:spChg>
        <pc:spChg chg="mod">
          <ac:chgData name="Vinicius Loeschner" userId="e520ab34-d85a-466f-918f-f0da1d9ad2cc" providerId="ADAL" clId="{EF797E61-A041-4D4D-AFE6-1E7ADCB4CA5F}" dt="2023-09-21T22:03:30.807" v="3274"/>
          <ac:spMkLst>
            <pc:docMk/>
            <pc:sldMk cId="2934690961" sldId="266"/>
            <ac:spMk id="38" creationId="{0F3F5934-3138-6F36-7F94-E6D66408B4D9}"/>
          </ac:spMkLst>
        </pc:spChg>
        <pc:spChg chg="mod">
          <ac:chgData name="Vinicius Loeschner" userId="e520ab34-d85a-466f-918f-f0da1d9ad2cc" providerId="ADAL" clId="{EF797E61-A041-4D4D-AFE6-1E7ADCB4CA5F}" dt="2023-09-21T22:05:03.860" v="3322"/>
          <ac:spMkLst>
            <pc:docMk/>
            <pc:sldMk cId="2934690961" sldId="266"/>
            <ac:spMk id="40" creationId="{5632DA30-6BF6-E13F-6438-417BA143F385}"/>
          </ac:spMkLst>
        </pc:spChg>
        <pc:spChg chg="mod">
          <ac:chgData name="Vinicius Loeschner" userId="e520ab34-d85a-466f-918f-f0da1d9ad2cc" providerId="ADAL" clId="{EF797E61-A041-4D4D-AFE6-1E7ADCB4CA5F}" dt="2023-09-21T22:05:03.860" v="3322"/>
          <ac:spMkLst>
            <pc:docMk/>
            <pc:sldMk cId="2934690961" sldId="266"/>
            <ac:spMk id="41" creationId="{7CE3C00F-78B8-BB12-0935-B30D83CDB48F}"/>
          </ac:spMkLst>
        </pc:spChg>
        <pc:grpChg chg="add mod">
          <ac:chgData name="Vinicius Loeschner" userId="e520ab34-d85a-466f-918f-f0da1d9ad2cc" providerId="ADAL" clId="{EF797E61-A041-4D4D-AFE6-1E7ADCB4CA5F}" dt="2023-09-21T22:10:16.547" v="3486" actId="1076"/>
          <ac:grpSpMkLst>
            <pc:docMk/>
            <pc:sldMk cId="2934690961" sldId="266"/>
            <ac:grpSpMk id="26" creationId="{8C6C4B55-FA0F-3FF6-2DDC-330FCFE1C20F}"/>
          </ac:grpSpMkLst>
        </pc:grpChg>
        <pc:grpChg chg="add mod">
          <ac:chgData name="Vinicius Loeschner" userId="e520ab34-d85a-466f-918f-f0da1d9ad2cc" providerId="ADAL" clId="{EF797E61-A041-4D4D-AFE6-1E7ADCB4CA5F}" dt="2023-09-21T22:01:03.916" v="3207" actId="164"/>
          <ac:grpSpMkLst>
            <pc:docMk/>
            <pc:sldMk cId="2934690961" sldId="266"/>
            <ac:grpSpMk id="31" creationId="{717FA45D-1FAE-053B-EFA4-29700FCDFA8B}"/>
          </ac:grpSpMkLst>
        </pc:grpChg>
        <pc:grpChg chg="add mod">
          <ac:chgData name="Vinicius Loeschner" userId="e520ab34-d85a-466f-918f-f0da1d9ad2cc" providerId="ADAL" clId="{EF797E61-A041-4D4D-AFE6-1E7ADCB4CA5F}" dt="2023-09-21T22:03:07.926" v="3265" actId="1076"/>
          <ac:grpSpMkLst>
            <pc:docMk/>
            <pc:sldMk cId="2934690961" sldId="266"/>
            <ac:grpSpMk id="32" creationId="{4FDA67C3-13B5-1610-B383-D712EA19EB21}"/>
          </ac:grpSpMkLst>
        </pc:grpChg>
        <pc:grpChg chg="add mod">
          <ac:chgData name="Vinicius Loeschner" userId="e520ab34-d85a-466f-918f-f0da1d9ad2cc" providerId="ADAL" clId="{EF797E61-A041-4D4D-AFE6-1E7ADCB4CA5F}" dt="2023-09-21T22:04:17.954" v="3297" actId="1037"/>
          <ac:grpSpMkLst>
            <pc:docMk/>
            <pc:sldMk cId="2934690961" sldId="266"/>
            <ac:grpSpMk id="36" creationId="{FA40D626-B845-F52C-D947-C57F77CA99EE}"/>
          </ac:grpSpMkLst>
        </pc:grpChg>
        <pc:grpChg chg="add mod">
          <ac:chgData name="Vinicius Loeschner" userId="e520ab34-d85a-466f-918f-f0da1d9ad2cc" providerId="ADAL" clId="{EF797E61-A041-4D4D-AFE6-1E7ADCB4CA5F}" dt="2023-09-21T22:05:08.406" v="3323" actId="1076"/>
          <ac:grpSpMkLst>
            <pc:docMk/>
            <pc:sldMk cId="2934690961" sldId="266"/>
            <ac:grpSpMk id="39" creationId="{01AB740E-4D03-57B3-A29F-3037B9225F82}"/>
          </ac:grpSpMkLst>
        </pc:grpChg>
        <pc:cxnChg chg="add mod">
          <ac:chgData name="Vinicius Loeschner" userId="e520ab34-d85a-466f-918f-f0da1d9ad2cc" providerId="ADAL" clId="{EF797E61-A041-4D4D-AFE6-1E7ADCB4CA5F}" dt="2023-09-21T21:40:21.843" v="2595" actId="692"/>
          <ac:cxnSpMkLst>
            <pc:docMk/>
            <pc:sldMk cId="2934690961" sldId="266"/>
            <ac:cxnSpMk id="5" creationId="{DC2DFFC1-41E1-EF26-0A1C-C64C76503F3D}"/>
          </ac:cxnSpMkLst>
        </pc:cxnChg>
      </pc:sldChg>
      <pc:sldChg chg="addSp delSp modSp add mod modTransition">
        <pc:chgData name="Vinicius Loeschner" userId="e520ab34-d85a-466f-918f-f0da1d9ad2cc" providerId="ADAL" clId="{EF797E61-A041-4D4D-AFE6-1E7ADCB4CA5F}" dt="2023-09-21T22:37:10.962" v="4377" actId="20577"/>
        <pc:sldMkLst>
          <pc:docMk/>
          <pc:sldMk cId="668677991" sldId="267"/>
        </pc:sldMkLst>
        <pc:spChg chg="mod">
          <ac:chgData name="Vinicius Loeschner" userId="e520ab34-d85a-466f-918f-f0da1d9ad2cc" providerId="ADAL" clId="{EF797E61-A041-4D4D-AFE6-1E7ADCB4CA5F}" dt="2023-09-21T22:06:40.703" v="3346" actId="20577"/>
          <ac:spMkLst>
            <pc:docMk/>
            <pc:sldMk cId="668677991" sldId="267"/>
            <ac:spMk id="2" creationId="{4D77A07D-B470-5DB3-B69C-B852D50B397B}"/>
          </ac:spMkLst>
        </pc:spChg>
        <pc:spChg chg="mod">
          <ac:chgData name="Vinicius Loeschner" userId="e520ab34-d85a-466f-918f-f0da1d9ad2cc" providerId="ADAL" clId="{EF797E61-A041-4D4D-AFE6-1E7ADCB4CA5F}" dt="2023-09-21T22:06:23.283" v="3326" actId="20577"/>
          <ac:spMkLst>
            <pc:docMk/>
            <pc:sldMk cId="668677991" sldId="267"/>
            <ac:spMk id="3" creationId="{80F6F16F-9D12-5073-9486-CB8A567AEEB8}"/>
          </ac:spMkLst>
        </pc:spChg>
        <pc:spChg chg="add del">
          <ac:chgData name="Vinicius Loeschner" userId="e520ab34-d85a-466f-918f-f0da1d9ad2cc" providerId="ADAL" clId="{EF797E61-A041-4D4D-AFE6-1E7ADCB4CA5F}" dt="2023-09-21T22:07:27.679" v="3357" actId="478"/>
          <ac:spMkLst>
            <pc:docMk/>
            <pc:sldMk cId="668677991" sldId="267"/>
            <ac:spMk id="6" creationId="{CFB32508-8FDE-2E7D-A8D6-9AFA24C8F6CB}"/>
          </ac:spMkLst>
        </pc:spChg>
        <pc:spChg chg="mod">
          <ac:chgData name="Vinicius Loeschner" userId="e520ab34-d85a-466f-918f-f0da1d9ad2cc" providerId="ADAL" clId="{EF797E61-A041-4D4D-AFE6-1E7ADCB4CA5F}" dt="2023-09-21T22:10:19.373" v="3487"/>
          <ac:spMkLst>
            <pc:docMk/>
            <pc:sldMk cId="668677991" sldId="267"/>
            <ac:spMk id="7" creationId="{3A99AF81-4B56-A9E3-16D9-5E8B719341CC}"/>
          </ac:spMkLst>
        </pc:spChg>
        <pc:spChg chg="mod">
          <ac:chgData name="Vinicius Loeschner" userId="e520ab34-d85a-466f-918f-f0da1d9ad2cc" providerId="ADAL" clId="{EF797E61-A041-4D4D-AFE6-1E7ADCB4CA5F}" dt="2023-09-21T22:10:19.373" v="3487"/>
          <ac:spMkLst>
            <pc:docMk/>
            <pc:sldMk cId="668677991" sldId="267"/>
            <ac:spMk id="8" creationId="{44C4BDB9-EE9D-F67D-0A98-7068AD19B0E3}"/>
          </ac:spMkLst>
        </pc:spChg>
        <pc:spChg chg="mod">
          <ac:chgData name="Vinicius Loeschner" userId="e520ab34-d85a-466f-918f-f0da1d9ad2cc" providerId="ADAL" clId="{EF797E61-A041-4D4D-AFE6-1E7ADCB4CA5F}" dt="2023-09-21T22:37:10.962" v="4377" actId="20577"/>
          <ac:spMkLst>
            <pc:docMk/>
            <pc:sldMk cId="668677991" sldId="267"/>
            <ac:spMk id="9" creationId="{C1637E8B-AA67-B8FE-EC1D-D32E415121A2}"/>
          </ac:spMkLst>
        </pc:spChg>
        <pc:spChg chg="mod">
          <ac:chgData name="Vinicius Loeschner" userId="e520ab34-d85a-466f-918f-f0da1d9ad2cc" providerId="ADAL" clId="{EF797E61-A041-4D4D-AFE6-1E7ADCB4CA5F}" dt="2023-09-21T22:13:14.551" v="3501" actId="207"/>
          <ac:spMkLst>
            <pc:docMk/>
            <pc:sldMk cId="668677991" sldId="267"/>
            <ac:spMk id="10" creationId="{FDDF57E4-C32F-6845-FC1A-680166E9B4C6}"/>
          </ac:spMkLst>
        </pc:spChg>
        <pc:spChg chg="mod">
          <ac:chgData name="Vinicius Loeschner" userId="e520ab34-d85a-466f-918f-f0da1d9ad2cc" providerId="ADAL" clId="{EF797E61-A041-4D4D-AFE6-1E7ADCB4CA5F}" dt="2023-09-21T22:18:04.695" v="3552" actId="207"/>
          <ac:spMkLst>
            <pc:docMk/>
            <pc:sldMk cId="668677991" sldId="267"/>
            <ac:spMk id="11" creationId="{B5632CE1-80B0-32D8-8C68-8C43593673AF}"/>
          </ac:spMkLst>
        </pc:spChg>
        <pc:spChg chg="del">
          <ac:chgData name="Vinicius Loeschner" userId="e520ab34-d85a-466f-918f-f0da1d9ad2cc" providerId="ADAL" clId="{EF797E61-A041-4D4D-AFE6-1E7ADCB4CA5F}" dt="2023-09-21T22:07:32.785" v="3359" actId="478"/>
          <ac:spMkLst>
            <pc:docMk/>
            <pc:sldMk cId="668677991" sldId="267"/>
            <ac:spMk id="12" creationId="{CE3122DC-5BD8-CA44-8E51-B15E8836D501}"/>
          </ac:spMkLst>
        </pc:spChg>
        <pc:spChg chg="mod">
          <ac:chgData name="Vinicius Loeschner" userId="e520ab34-d85a-466f-918f-f0da1d9ad2cc" providerId="ADAL" clId="{EF797E61-A041-4D4D-AFE6-1E7ADCB4CA5F}" dt="2023-09-21T22:10:19.373" v="3487"/>
          <ac:spMkLst>
            <pc:docMk/>
            <pc:sldMk cId="668677991" sldId="267"/>
            <ac:spMk id="13" creationId="{C47C646A-0A75-2227-40F3-F6425B26FEA6}"/>
          </ac:spMkLst>
        </pc:spChg>
        <pc:spChg chg="del">
          <ac:chgData name="Vinicius Loeschner" userId="e520ab34-d85a-466f-918f-f0da1d9ad2cc" providerId="ADAL" clId="{EF797E61-A041-4D4D-AFE6-1E7ADCB4CA5F}" dt="2023-09-21T22:07:16.177" v="3353" actId="478"/>
          <ac:spMkLst>
            <pc:docMk/>
            <pc:sldMk cId="668677991" sldId="267"/>
            <ac:spMk id="20" creationId="{0DBF3DBF-B0F9-DFD7-B4B6-6F5E73E3938B}"/>
          </ac:spMkLst>
        </pc:spChg>
        <pc:spChg chg="del">
          <ac:chgData name="Vinicius Loeschner" userId="e520ab34-d85a-466f-918f-f0da1d9ad2cc" providerId="ADAL" clId="{EF797E61-A041-4D4D-AFE6-1E7ADCB4CA5F}" dt="2023-09-21T22:07:22.053" v="3354" actId="478"/>
          <ac:spMkLst>
            <pc:docMk/>
            <pc:sldMk cId="668677991" sldId="267"/>
            <ac:spMk id="24" creationId="{578278F9-B1B9-9F53-278E-C4F465349CD4}"/>
          </ac:spMkLst>
        </pc:spChg>
        <pc:grpChg chg="add mod">
          <ac:chgData name="Vinicius Loeschner" userId="e520ab34-d85a-466f-918f-f0da1d9ad2cc" providerId="ADAL" clId="{EF797E61-A041-4D4D-AFE6-1E7ADCB4CA5F}" dt="2023-09-21T22:10:40.305" v="3495" actId="1037"/>
          <ac:grpSpMkLst>
            <pc:docMk/>
            <pc:sldMk cId="668677991" sldId="267"/>
            <ac:grpSpMk id="4" creationId="{04DD271A-A6E5-BCE2-0ADC-628741F5C657}"/>
          </ac:grpSpMkLst>
        </pc:grpChg>
        <pc:grpChg chg="del">
          <ac:chgData name="Vinicius Loeschner" userId="e520ab34-d85a-466f-918f-f0da1d9ad2cc" providerId="ADAL" clId="{EF797E61-A041-4D4D-AFE6-1E7ADCB4CA5F}" dt="2023-09-21T22:07:23.515" v="3355" actId="478"/>
          <ac:grpSpMkLst>
            <pc:docMk/>
            <pc:sldMk cId="668677991" sldId="267"/>
            <ac:grpSpMk id="26" creationId="{8C6C4B55-FA0F-3FF6-2DDC-330FCFE1C20F}"/>
          </ac:grpSpMkLst>
        </pc:grpChg>
        <pc:grpChg chg="del mod">
          <ac:chgData name="Vinicius Loeschner" userId="e520ab34-d85a-466f-918f-f0da1d9ad2cc" providerId="ADAL" clId="{EF797E61-A041-4D4D-AFE6-1E7ADCB4CA5F}" dt="2023-09-21T22:16:12.812" v="3503" actId="478"/>
          <ac:grpSpMkLst>
            <pc:docMk/>
            <pc:sldMk cId="668677991" sldId="267"/>
            <ac:grpSpMk id="31" creationId="{717FA45D-1FAE-053B-EFA4-29700FCDFA8B}"/>
          </ac:grpSpMkLst>
        </pc:grpChg>
        <pc:grpChg chg="del">
          <ac:chgData name="Vinicius Loeschner" userId="e520ab34-d85a-466f-918f-f0da1d9ad2cc" providerId="ADAL" clId="{EF797E61-A041-4D4D-AFE6-1E7ADCB4CA5F}" dt="2023-09-21T22:07:36.825" v="3360" actId="478"/>
          <ac:grpSpMkLst>
            <pc:docMk/>
            <pc:sldMk cId="668677991" sldId="267"/>
            <ac:grpSpMk id="32" creationId="{4FDA67C3-13B5-1610-B383-D712EA19EB21}"/>
          </ac:grpSpMkLst>
        </pc:grpChg>
        <pc:grpChg chg="del">
          <ac:chgData name="Vinicius Loeschner" userId="e520ab34-d85a-466f-918f-f0da1d9ad2cc" providerId="ADAL" clId="{EF797E61-A041-4D4D-AFE6-1E7ADCB4CA5F}" dt="2023-09-21T22:07:39.341" v="3361" actId="478"/>
          <ac:grpSpMkLst>
            <pc:docMk/>
            <pc:sldMk cId="668677991" sldId="267"/>
            <ac:grpSpMk id="36" creationId="{FA40D626-B845-F52C-D947-C57F77CA99EE}"/>
          </ac:grpSpMkLst>
        </pc:grpChg>
        <pc:grpChg chg="del">
          <ac:chgData name="Vinicius Loeschner" userId="e520ab34-d85a-466f-918f-f0da1d9ad2cc" providerId="ADAL" clId="{EF797E61-A041-4D4D-AFE6-1E7ADCB4CA5F}" dt="2023-09-21T22:07:31.528" v="3358" actId="478"/>
          <ac:grpSpMkLst>
            <pc:docMk/>
            <pc:sldMk cId="668677991" sldId="267"/>
            <ac:grpSpMk id="39" creationId="{01AB740E-4D03-57B3-A29F-3037B9225F82}"/>
          </ac:grpSpMkLst>
        </pc:grpChg>
      </pc:sldChg>
      <pc:sldChg chg="addSp delSp modSp add mod modTransition">
        <pc:chgData name="Vinicius Loeschner" userId="e520ab34-d85a-466f-918f-f0da1d9ad2cc" providerId="ADAL" clId="{EF797E61-A041-4D4D-AFE6-1E7ADCB4CA5F}" dt="2023-09-21T22:37:19.348" v="4389" actId="20577"/>
        <pc:sldMkLst>
          <pc:docMk/>
          <pc:sldMk cId="1079410672" sldId="268"/>
        </pc:sldMkLst>
        <pc:spChg chg="mod">
          <ac:chgData name="Vinicius Loeschner" userId="e520ab34-d85a-466f-918f-f0da1d9ad2cc" providerId="ADAL" clId="{EF797E61-A041-4D4D-AFE6-1E7ADCB4CA5F}" dt="2023-09-21T22:06:50.032" v="3352" actId="20577"/>
          <ac:spMkLst>
            <pc:docMk/>
            <pc:sldMk cId="1079410672" sldId="268"/>
            <ac:spMk id="2" creationId="{4D77A07D-B470-5DB3-B69C-B852D50B397B}"/>
          </ac:spMkLst>
        </pc:spChg>
        <pc:spChg chg="mod">
          <ac:chgData name="Vinicius Loeschner" userId="e520ab34-d85a-466f-918f-f0da1d9ad2cc" providerId="ADAL" clId="{EF797E61-A041-4D4D-AFE6-1E7ADCB4CA5F}" dt="2023-09-21T22:18:09.617" v="3554" actId="20577"/>
          <ac:spMkLst>
            <pc:docMk/>
            <pc:sldMk cId="1079410672" sldId="268"/>
            <ac:spMk id="3" creationId="{80F6F16F-9D12-5073-9486-CB8A567AEEB8}"/>
          </ac:spMkLst>
        </pc:spChg>
        <pc:spChg chg="mod">
          <ac:chgData name="Vinicius Loeschner" userId="e520ab34-d85a-466f-918f-f0da1d9ad2cc" providerId="ADAL" clId="{EF797E61-A041-4D4D-AFE6-1E7ADCB4CA5F}" dt="2023-09-21T22:18:48.591" v="3563"/>
          <ac:spMkLst>
            <pc:docMk/>
            <pc:sldMk cId="1079410672" sldId="268"/>
            <ac:spMk id="7" creationId="{D0B29FD3-34CC-C368-AF5F-628AFDDB66EF}"/>
          </ac:spMkLst>
        </pc:spChg>
        <pc:spChg chg="mod">
          <ac:chgData name="Vinicius Loeschner" userId="e520ab34-d85a-466f-918f-f0da1d9ad2cc" providerId="ADAL" clId="{EF797E61-A041-4D4D-AFE6-1E7ADCB4CA5F}" dt="2023-09-21T22:18:48.591" v="3563"/>
          <ac:spMkLst>
            <pc:docMk/>
            <pc:sldMk cId="1079410672" sldId="268"/>
            <ac:spMk id="8" creationId="{FDC24E3A-0D6F-32A8-284A-3F49D565B3F7}"/>
          </ac:spMkLst>
        </pc:spChg>
        <pc:spChg chg="del">
          <ac:chgData name="Vinicius Loeschner" userId="e520ab34-d85a-466f-918f-f0da1d9ad2cc" providerId="ADAL" clId="{EF797E61-A041-4D4D-AFE6-1E7ADCB4CA5F}" dt="2023-09-21T22:18:34.132" v="3561" actId="478"/>
          <ac:spMkLst>
            <pc:docMk/>
            <pc:sldMk cId="1079410672" sldId="268"/>
            <ac:spMk id="9" creationId="{C1637E8B-AA67-B8FE-EC1D-D32E415121A2}"/>
          </ac:spMkLst>
        </pc:spChg>
        <pc:spChg chg="del">
          <ac:chgData name="Vinicius Loeschner" userId="e520ab34-d85a-466f-918f-f0da1d9ad2cc" providerId="ADAL" clId="{EF797E61-A041-4D4D-AFE6-1E7ADCB4CA5F}" dt="2023-09-21T22:18:27.833" v="3560" actId="478"/>
          <ac:spMkLst>
            <pc:docMk/>
            <pc:sldMk cId="1079410672" sldId="268"/>
            <ac:spMk id="10" creationId="{FDDF57E4-C32F-6845-FC1A-680166E9B4C6}"/>
          </ac:spMkLst>
        </pc:spChg>
        <pc:spChg chg="del">
          <ac:chgData name="Vinicius Loeschner" userId="e520ab34-d85a-466f-918f-f0da1d9ad2cc" providerId="ADAL" clId="{EF797E61-A041-4D4D-AFE6-1E7ADCB4CA5F}" dt="2023-09-21T22:18:25.508" v="3559" actId="478"/>
          <ac:spMkLst>
            <pc:docMk/>
            <pc:sldMk cId="1079410672" sldId="268"/>
            <ac:spMk id="11" creationId="{B5632CE1-80B0-32D8-8C68-8C43593673AF}"/>
          </ac:spMkLst>
        </pc:spChg>
        <pc:spChg chg="del">
          <ac:chgData name="Vinicius Loeschner" userId="e520ab34-d85a-466f-918f-f0da1d9ad2cc" providerId="ADAL" clId="{EF797E61-A041-4D4D-AFE6-1E7ADCB4CA5F}" dt="2023-09-21T22:18:21.735" v="3557" actId="478"/>
          <ac:spMkLst>
            <pc:docMk/>
            <pc:sldMk cId="1079410672" sldId="268"/>
            <ac:spMk id="12" creationId="{CE3122DC-5BD8-CA44-8E51-B15E8836D501}"/>
          </ac:spMkLst>
        </pc:spChg>
        <pc:spChg chg="mod">
          <ac:chgData name="Vinicius Loeschner" userId="e520ab34-d85a-466f-918f-f0da1d9ad2cc" providerId="ADAL" clId="{EF797E61-A041-4D4D-AFE6-1E7ADCB4CA5F}" dt="2023-09-21T22:18:48.591" v="3563"/>
          <ac:spMkLst>
            <pc:docMk/>
            <pc:sldMk cId="1079410672" sldId="268"/>
            <ac:spMk id="13" creationId="{2DEB372C-EBC4-205A-7D65-1AFC8C22EF4D}"/>
          </ac:spMkLst>
        </pc:spChg>
        <pc:spChg chg="add mod">
          <ac:chgData name="Vinicius Loeschner" userId="e520ab34-d85a-466f-918f-f0da1d9ad2cc" providerId="ADAL" clId="{EF797E61-A041-4D4D-AFE6-1E7ADCB4CA5F}" dt="2023-09-21T22:37:19.348" v="4389" actId="20577"/>
          <ac:spMkLst>
            <pc:docMk/>
            <pc:sldMk cId="1079410672" sldId="268"/>
            <ac:spMk id="14" creationId="{8F60921D-8E8B-8D5B-09F8-E07C95452CB8}"/>
          </ac:spMkLst>
        </pc:spChg>
        <pc:spChg chg="add mod">
          <ac:chgData name="Vinicius Loeschner" userId="e520ab34-d85a-466f-918f-f0da1d9ad2cc" providerId="ADAL" clId="{EF797E61-A041-4D4D-AFE6-1E7ADCB4CA5F}" dt="2023-09-21T22:20:03.491" v="3625" actId="1036"/>
          <ac:spMkLst>
            <pc:docMk/>
            <pc:sldMk cId="1079410672" sldId="268"/>
            <ac:spMk id="15" creationId="{55B8E27C-1CF9-6194-9841-C0FC5A0BD254}"/>
          </ac:spMkLst>
        </pc:spChg>
        <pc:spChg chg="add del mod">
          <ac:chgData name="Vinicius Loeschner" userId="e520ab34-d85a-466f-918f-f0da1d9ad2cc" providerId="ADAL" clId="{EF797E61-A041-4D4D-AFE6-1E7ADCB4CA5F}" dt="2023-09-21T22:19:55.550" v="3597" actId="478"/>
          <ac:spMkLst>
            <pc:docMk/>
            <pc:sldMk cId="1079410672" sldId="268"/>
            <ac:spMk id="16" creationId="{BE878436-44BA-C0C4-56AF-F4C44A37A67A}"/>
          </ac:spMkLst>
        </pc:spChg>
        <pc:spChg chg="del">
          <ac:chgData name="Vinicius Loeschner" userId="e520ab34-d85a-466f-918f-f0da1d9ad2cc" providerId="ADAL" clId="{EF797E61-A041-4D4D-AFE6-1E7ADCB4CA5F}" dt="2023-09-21T22:18:15.367" v="3555" actId="478"/>
          <ac:spMkLst>
            <pc:docMk/>
            <pc:sldMk cId="1079410672" sldId="268"/>
            <ac:spMk id="20" creationId="{0DBF3DBF-B0F9-DFD7-B4B6-6F5E73E3938B}"/>
          </ac:spMkLst>
        </pc:spChg>
        <pc:spChg chg="mod">
          <ac:chgData name="Vinicius Loeschner" userId="e520ab34-d85a-466f-918f-f0da1d9ad2cc" providerId="ADAL" clId="{EF797E61-A041-4D4D-AFE6-1E7ADCB4CA5F}" dt="2023-09-21T22:19:45.673" v="3590"/>
          <ac:spMkLst>
            <pc:docMk/>
            <pc:sldMk cId="1079410672" sldId="268"/>
            <ac:spMk id="21" creationId="{ED0FD666-DC5B-00F9-7305-94689C7643C8}"/>
          </ac:spMkLst>
        </pc:spChg>
        <pc:spChg chg="mod">
          <ac:chgData name="Vinicius Loeschner" userId="e520ab34-d85a-466f-918f-f0da1d9ad2cc" providerId="ADAL" clId="{EF797E61-A041-4D4D-AFE6-1E7ADCB4CA5F}" dt="2023-09-21T22:19:45.673" v="3590"/>
          <ac:spMkLst>
            <pc:docMk/>
            <pc:sldMk cId="1079410672" sldId="268"/>
            <ac:spMk id="27" creationId="{46DC8646-F9EB-D7A6-E901-F1C6AB3C14AB}"/>
          </ac:spMkLst>
        </pc:spChg>
        <pc:spChg chg="mod">
          <ac:chgData name="Vinicius Loeschner" userId="e520ab34-d85a-466f-918f-f0da1d9ad2cc" providerId="ADAL" clId="{EF797E61-A041-4D4D-AFE6-1E7ADCB4CA5F}" dt="2023-09-21T22:19:45.673" v="3590"/>
          <ac:spMkLst>
            <pc:docMk/>
            <pc:sldMk cId="1079410672" sldId="268"/>
            <ac:spMk id="29" creationId="{204EC2F1-52D7-4BCC-E07D-A0CE424C8997}"/>
          </ac:spMkLst>
        </pc:spChg>
        <pc:grpChg chg="add del mod">
          <ac:chgData name="Vinicius Loeschner" userId="e520ab34-d85a-466f-918f-f0da1d9ad2cc" providerId="ADAL" clId="{EF797E61-A041-4D4D-AFE6-1E7ADCB4CA5F}" dt="2023-09-21T22:18:50.304" v="3564"/>
          <ac:grpSpMkLst>
            <pc:docMk/>
            <pc:sldMk cId="1079410672" sldId="268"/>
            <ac:grpSpMk id="4" creationId="{10A71861-C6C4-317F-DEB2-30C2F0C0B07D}"/>
          </ac:grpSpMkLst>
        </pc:grpChg>
        <pc:grpChg chg="add mod">
          <ac:chgData name="Vinicius Loeschner" userId="e520ab34-d85a-466f-918f-f0da1d9ad2cc" providerId="ADAL" clId="{EF797E61-A041-4D4D-AFE6-1E7ADCB4CA5F}" dt="2023-09-21T22:20:11.062" v="3643" actId="1035"/>
          <ac:grpSpMkLst>
            <pc:docMk/>
            <pc:sldMk cId="1079410672" sldId="268"/>
            <ac:grpSpMk id="17" creationId="{531D20E7-6640-9827-91F3-CDD58855C9FE}"/>
          </ac:grpSpMkLst>
        </pc:grpChg>
        <pc:grpChg chg="del">
          <ac:chgData name="Vinicius Loeschner" userId="e520ab34-d85a-466f-918f-f0da1d9ad2cc" providerId="ADAL" clId="{EF797E61-A041-4D4D-AFE6-1E7ADCB4CA5F}" dt="2023-09-21T22:18:17.349" v="3556" actId="478"/>
          <ac:grpSpMkLst>
            <pc:docMk/>
            <pc:sldMk cId="1079410672" sldId="268"/>
            <ac:grpSpMk id="26" creationId="{8C6C4B55-FA0F-3FF6-2DDC-330FCFE1C20F}"/>
          </ac:grpSpMkLst>
        </pc:grpChg>
        <pc:grpChg chg="del">
          <ac:chgData name="Vinicius Loeschner" userId="e520ab34-d85a-466f-918f-f0da1d9ad2cc" providerId="ADAL" clId="{EF797E61-A041-4D4D-AFE6-1E7ADCB4CA5F}" dt="2023-09-21T22:18:23.292" v="3558" actId="478"/>
          <ac:grpSpMkLst>
            <pc:docMk/>
            <pc:sldMk cId="1079410672" sldId="268"/>
            <ac:grpSpMk id="31" creationId="{717FA45D-1FAE-053B-EFA4-29700FCDFA8B}"/>
          </ac:grpSpMkLst>
        </pc:grpChg>
        <pc:grpChg chg="del">
          <ac:chgData name="Vinicius Loeschner" userId="e520ab34-d85a-466f-918f-f0da1d9ad2cc" providerId="ADAL" clId="{EF797E61-A041-4D4D-AFE6-1E7ADCB4CA5F}" dt="2023-09-21T22:18:36.650" v="3562" actId="478"/>
          <ac:grpSpMkLst>
            <pc:docMk/>
            <pc:sldMk cId="1079410672" sldId="268"/>
            <ac:grpSpMk id="32" creationId="{4FDA67C3-13B5-1610-B383-D712EA19EB21}"/>
          </ac:grpSpMkLst>
        </pc:grpChg>
        <pc:grpChg chg="del">
          <ac:chgData name="Vinicius Loeschner" userId="e520ab34-d85a-466f-918f-f0da1d9ad2cc" providerId="ADAL" clId="{EF797E61-A041-4D4D-AFE6-1E7ADCB4CA5F}" dt="2023-09-21T22:18:36.650" v="3562" actId="478"/>
          <ac:grpSpMkLst>
            <pc:docMk/>
            <pc:sldMk cId="1079410672" sldId="268"/>
            <ac:grpSpMk id="36" creationId="{FA40D626-B845-F52C-D947-C57F77CA99EE}"/>
          </ac:grpSpMkLst>
        </pc:grpChg>
        <pc:grpChg chg="del">
          <ac:chgData name="Vinicius Loeschner" userId="e520ab34-d85a-466f-918f-f0da1d9ad2cc" providerId="ADAL" clId="{EF797E61-A041-4D4D-AFE6-1E7ADCB4CA5F}" dt="2023-09-21T22:18:15.367" v="3555" actId="478"/>
          <ac:grpSpMkLst>
            <pc:docMk/>
            <pc:sldMk cId="1079410672" sldId="268"/>
            <ac:grpSpMk id="39" creationId="{01AB740E-4D03-57B3-A29F-3037B9225F82}"/>
          </ac:grpSpMkLst>
        </pc:grpChg>
      </pc:sldChg>
      <pc:sldChg chg="addSp delSp modSp add mod ord">
        <pc:chgData name="Vinicius Loeschner" userId="e520ab34-d85a-466f-918f-f0da1d9ad2cc" providerId="ADAL" clId="{EF797E61-A041-4D4D-AFE6-1E7ADCB4CA5F}" dt="2023-09-21T22:34:13.519" v="4365" actId="1035"/>
        <pc:sldMkLst>
          <pc:docMk/>
          <pc:sldMk cId="1172846945" sldId="269"/>
        </pc:sldMkLst>
        <pc:spChg chg="mod">
          <ac:chgData name="Vinicius Loeschner" userId="e520ab34-d85a-466f-918f-f0da1d9ad2cc" providerId="ADAL" clId="{EF797E61-A041-4D4D-AFE6-1E7ADCB4CA5F}" dt="2023-09-21T22:33:31.009" v="4346" actId="1076"/>
          <ac:spMkLst>
            <pc:docMk/>
            <pc:sldMk cId="1172846945" sldId="269"/>
            <ac:spMk id="6" creationId="{CFB32508-8FDE-2E7D-A8D6-9AFA24C8F6CB}"/>
          </ac:spMkLst>
        </pc:spChg>
        <pc:spChg chg="del">
          <ac:chgData name="Vinicius Loeschner" userId="e520ab34-d85a-466f-918f-f0da1d9ad2cc" providerId="ADAL" clId="{EF797E61-A041-4D4D-AFE6-1E7ADCB4CA5F}" dt="2023-09-21T22:33:27.172" v="4344" actId="478"/>
          <ac:spMkLst>
            <pc:docMk/>
            <pc:sldMk cId="1172846945" sldId="269"/>
            <ac:spMk id="18" creationId="{545C2B90-96C4-6E99-1B25-687995C3BB94}"/>
          </ac:spMkLst>
        </pc:spChg>
        <pc:spChg chg="mod">
          <ac:chgData name="Vinicius Loeschner" userId="e520ab34-d85a-466f-918f-f0da1d9ad2cc" providerId="ADAL" clId="{EF797E61-A041-4D4D-AFE6-1E7ADCB4CA5F}" dt="2023-09-21T22:33:47.554" v="4351" actId="1076"/>
          <ac:spMkLst>
            <pc:docMk/>
            <pc:sldMk cId="1172846945" sldId="269"/>
            <ac:spMk id="19" creationId="{BD75D1F8-E927-54A2-C5AE-3F6EB3B14533}"/>
          </ac:spMkLst>
        </pc:spChg>
        <pc:spChg chg="del">
          <ac:chgData name="Vinicius Loeschner" userId="e520ab34-d85a-466f-918f-f0da1d9ad2cc" providerId="ADAL" clId="{EF797E61-A041-4D4D-AFE6-1E7ADCB4CA5F}" dt="2023-09-21T22:33:08.023" v="4325" actId="478"/>
          <ac:spMkLst>
            <pc:docMk/>
            <pc:sldMk cId="1172846945" sldId="269"/>
            <ac:spMk id="20" creationId="{4DCEB74E-220F-3636-B973-D022689BDF96}"/>
          </ac:spMkLst>
        </pc:spChg>
        <pc:spChg chg="del">
          <ac:chgData name="Vinicius Loeschner" userId="e520ab34-d85a-466f-918f-f0da1d9ad2cc" providerId="ADAL" clId="{EF797E61-A041-4D4D-AFE6-1E7ADCB4CA5F}" dt="2023-09-21T22:33:09.075" v="4327" actId="478"/>
          <ac:spMkLst>
            <pc:docMk/>
            <pc:sldMk cId="1172846945" sldId="269"/>
            <ac:spMk id="23" creationId="{ECDD8017-37B2-9DA1-5365-F076964048AA}"/>
          </ac:spMkLst>
        </pc:spChg>
        <pc:spChg chg="del">
          <ac:chgData name="Vinicius Loeschner" userId="e520ab34-d85a-466f-918f-f0da1d9ad2cc" providerId="ADAL" clId="{EF797E61-A041-4D4D-AFE6-1E7ADCB4CA5F}" dt="2023-09-21T22:33:08.652" v="4326" actId="478"/>
          <ac:spMkLst>
            <pc:docMk/>
            <pc:sldMk cId="1172846945" sldId="269"/>
            <ac:spMk id="24" creationId="{8D567722-6615-D703-2403-F3651C934B16}"/>
          </ac:spMkLst>
        </pc:spChg>
        <pc:picChg chg="add mod">
          <ac:chgData name="Vinicius Loeschner" userId="e520ab34-d85a-466f-918f-f0da1d9ad2cc" providerId="ADAL" clId="{EF797E61-A041-4D4D-AFE6-1E7ADCB4CA5F}" dt="2023-09-21T22:34:13.519" v="4365" actId="1035"/>
          <ac:picMkLst>
            <pc:docMk/>
            <pc:sldMk cId="1172846945" sldId="269"/>
            <ac:picMk id="2" creationId="{593FC739-D152-0AFB-BAAF-B2C7D658529D}"/>
          </ac:picMkLst>
        </pc:picChg>
        <pc:picChg chg="del mod">
          <ac:chgData name="Vinicius Loeschner" userId="e520ab34-d85a-466f-918f-f0da1d9ad2cc" providerId="ADAL" clId="{EF797E61-A041-4D4D-AFE6-1E7ADCB4CA5F}" dt="2023-09-21T22:33:13.364" v="4330" actId="478"/>
          <ac:picMkLst>
            <pc:docMk/>
            <pc:sldMk cId="1172846945" sldId="269"/>
            <ac:picMk id="21" creationId="{E78D353B-1BF1-0197-110D-3F0BA31A006E}"/>
          </ac:picMkLst>
        </pc:picChg>
      </pc:sldChg>
      <pc:sldChg chg="addSp delSp modSp add del mod modTransition">
        <pc:chgData name="Vinicius Loeschner" userId="e520ab34-d85a-466f-918f-f0da1d9ad2cc" providerId="ADAL" clId="{EF797E61-A041-4D4D-AFE6-1E7ADCB4CA5F}" dt="2023-09-21T22:28:17.454" v="4314" actId="2696"/>
        <pc:sldMkLst>
          <pc:docMk/>
          <pc:sldMk cId="1859311007" sldId="269"/>
        </pc:sldMkLst>
        <pc:spChg chg="add del mod">
          <ac:chgData name="Vinicius Loeschner" userId="e520ab34-d85a-466f-918f-f0da1d9ad2cc" providerId="ADAL" clId="{EF797E61-A041-4D4D-AFE6-1E7ADCB4CA5F}" dt="2023-09-21T22:27:52.586" v="4169" actId="478"/>
          <ac:spMkLst>
            <pc:docMk/>
            <pc:sldMk cId="1859311007" sldId="269"/>
            <ac:spMk id="18" creationId="{19B5081A-CA5B-B5C0-2350-190442D6A360}"/>
          </ac:spMkLst>
        </pc:spChg>
        <pc:spChg chg="add mod">
          <ac:chgData name="Vinicius Loeschner" userId="e520ab34-d85a-466f-918f-f0da1d9ad2cc" providerId="ADAL" clId="{EF797E61-A041-4D4D-AFE6-1E7ADCB4CA5F}" dt="2023-09-21T22:28:03.108" v="4309" actId="1037"/>
          <ac:spMkLst>
            <pc:docMk/>
            <pc:sldMk cId="1859311007" sldId="269"/>
            <ac:spMk id="22" creationId="{04E4BD9A-DCAC-3C3A-C595-B20D0DB6519F}"/>
          </ac:spMkLst>
        </pc:spChg>
      </pc:sldChg>
      <pc:sldChg chg="addSp delSp modSp add del mod">
        <pc:chgData name="Vinicius Loeschner" userId="e520ab34-d85a-466f-918f-f0da1d9ad2cc" providerId="ADAL" clId="{EF797E61-A041-4D4D-AFE6-1E7ADCB4CA5F}" dt="2023-09-29T17:11:27.113" v="4869" actId="2696"/>
        <pc:sldMkLst>
          <pc:docMk/>
          <pc:sldMk cId="3137375903" sldId="270"/>
        </pc:sldMkLst>
        <pc:spChg chg="add del mod">
          <ac:chgData name="Vinicius Loeschner" userId="e520ab34-d85a-466f-918f-f0da1d9ad2cc" providerId="ADAL" clId="{EF797E61-A041-4D4D-AFE6-1E7ADCB4CA5F}" dt="2023-09-21T22:38:48.253" v="4398"/>
          <ac:spMkLst>
            <pc:docMk/>
            <pc:sldMk cId="3137375903" sldId="270"/>
            <ac:spMk id="3" creationId="{CC61AE87-B58F-48D4-0E93-BF185EE1A7B9}"/>
          </ac:spMkLst>
        </pc:spChg>
        <pc:spChg chg="add mod">
          <ac:chgData name="Vinicius Loeschner" userId="e520ab34-d85a-466f-918f-f0da1d9ad2cc" providerId="ADAL" clId="{EF797E61-A041-4D4D-AFE6-1E7ADCB4CA5F}" dt="2023-09-21T22:39:01.326" v="4431" actId="1037"/>
          <ac:spMkLst>
            <pc:docMk/>
            <pc:sldMk cId="3137375903" sldId="270"/>
            <ac:spMk id="4" creationId="{79DEC1E4-B52E-633C-C833-10BD1FC32EE8}"/>
          </ac:spMkLst>
        </pc:spChg>
        <pc:spChg chg="del mod">
          <ac:chgData name="Vinicius Loeschner" userId="e520ab34-d85a-466f-918f-f0da1d9ad2cc" providerId="ADAL" clId="{EF797E61-A041-4D4D-AFE6-1E7ADCB4CA5F}" dt="2023-09-21T22:38:38.830" v="4396" actId="478"/>
          <ac:spMkLst>
            <pc:docMk/>
            <pc:sldMk cId="3137375903" sldId="270"/>
            <ac:spMk id="19" creationId="{BD75D1F8-E927-54A2-C5AE-3F6EB3B14533}"/>
          </ac:spMkLst>
        </pc:spChg>
        <pc:picChg chg="del mod">
          <ac:chgData name="Vinicius Loeschner" userId="e520ab34-d85a-466f-918f-f0da1d9ad2cc" providerId="ADAL" clId="{EF797E61-A041-4D4D-AFE6-1E7ADCB4CA5F}" dt="2023-09-21T22:38:50.076" v="4400" actId="478"/>
          <ac:picMkLst>
            <pc:docMk/>
            <pc:sldMk cId="3137375903" sldId="270"/>
            <ac:picMk id="2" creationId="{593FC739-D152-0AFB-BAAF-B2C7D658529D}"/>
          </ac:picMkLst>
        </pc:picChg>
        <pc:picChg chg="add mod">
          <ac:chgData name="Vinicius Loeschner" userId="e520ab34-d85a-466f-918f-f0da1d9ad2cc" providerId="ADAL" clId="{EF797E61-A041-4D4D-AFE6-1E7ADCB4CA5F}" dt="2023-09-21T22:39:18.292" v="4448" actId="14100"/>
          <ac:picMkLst>
            <pc:docMk/>
            <pc:sldMk cId="3137375903" sldId="270"/>
            <ac:picMk id="5" creationId="{B799AE8C-998B-EACC-6626-0157B2F4DC95}"/>
          </ac:picMkLst>
        </pc:picChg>
      </pc:sldChg>
      <pc:sldChg chg="modSp add del mod">
        <pc:chgData name="Vinicius Loeschner" userId="e520ab34-d85a-466f-918f-f0da1d9ad2cc" providerId="ADAL" clId="{EF797E61-A041-4D4D-AFE6-1E7ADCB4CA5F}" dt="2023-09-21T22:47:15.625" v="4584" actId="2696"/>
        <pc:sldMkLst>
          <pc:docMk/>
          <pc:sldMk cId="3130255570" sldId="271"/>
        </pc:sldMkLst>
        <pc:spChg chg="mod">
          <ac:chgData name="Vinicius Loeschner" userId="e520ab34-d85a-466f-918f-f0da1d9ad2cc" providerId="ADAL" clId="{EF797E61-A041-4D4D-AFE6-1E7ADCB4CA5F}" dt="2023-09-21T22:46:12.147" v="4465" actId="1076"/>
          <ac:spMkLst>
            <pc:docMk/>
            <pc:sldMk cId="3130255570" sldId="271"/>
            <ac:spMk id="6" creationId="{CFB32508-8FDE-2E7D-A8D6-9AFA24C8F6CB}"/>
          </ac:spMkLst>
        </pc:spChg>
        <pc:picChg chg="mod">
          <ac:chgData name="Vinicius Loeschner" userId="e520ab34-d85a-466f-918f-f0da1d9ad2cc" providerId="ADAL" clId="{EF797E61-A041-4D4D-AFE6-1E7ADCB4CA5F}" dt="2023-09-21T22:46:11.473" v="4464" actId="1076"/>
          <ac:picMkLst>
            <pc:docMk/>
            <pc:sldMk cId="3130255570" sldId="271"/>
            <ac:picMk id="1028" creationId="{1F7DD08F-1C4A-AFDB-88E3-EF1EBBDAED7B}"/>
          </ac:picMkLst>
        </pc:picChg>
      </pc:sldChg>
      <pc:sldChg chg="addSp delSp modSp add mod ord setBg">
        <pc:chgData name="Vinicius Loeschner" userId="e520ab34-d85a-466f-918f-f0da1d9ad2cc" providerId="ADAL" clId="{EF797E61-A041-4D4D-AFE6-1E7ADCB4CA5F}" dt="2023-09-21T22:52:14.725" v="4758" actId="1037"/>
        <pc:sldMkLst>
          <pc:docMk/>
          <pc:sldMk cId="2864234118" sldId="272"/>
        </pc:sldMkLst>
        <pc:spChg chg="add mod">
          <ac:chgData name="Vinicius Loeschner" userId="e520ab34-d85a-466f-918f-f0da1d9ad2cc" providerId="ADAL" clId="{EF797E61-A041-4D4D-AFE6-1E7ADCB4CA5F}" dt="2023-09-21T22:49:39.824" v="4644" actId="20577"/>
          <ac:spMkLst>
            <pc:docMk/>
            <pc:sldMk cId="2864234118" sldId="272"/>
            <ac:spMk id="2" creationId="{05EA067B-ADC9-A824-3894-D1528D38090F}"/>
          </ac:spMkLst>
        </pc:spChg>
        <pc:spChg chg="add mod">
          <ac:chgData name="Vinicius Loeschner" userId="e520ab34-d85a-466f-918f-f0da1d9ad2cc" providerId="ADAL" clId="{EF797E61-A041-4D4D-AFE6-1E7ADCB4CA5F}" dt="2023-09-21T22:49:54.660" v="4666" actId="1076"/>
          <ac:spMkLst>
            <pc:docMk/>
            <pc:sldMk cId="2864234118" sldId="272"/>
            <ac:spMk id="3" creationId="{FEE0BA7D-D772-E856-AED2-69990C70F380}"/>
          </ac:spMkLst>
        </pc:spChg>
        <pc:spChg chg="add mod">
          <ac:chgData name="Vinicius Loeschner" userId="e520ab34-d85a-466f-918f-f0da1d9ad2cc" providerId="ADAL" clId="{EF797E61-A041-4D4D-AFE6-1E7ADCB4CA5F}" dt="2023-09-21T22:51:46.469" v="4719" actId="20577"/>
          <ac:spMkLst>
            <pc:docMk/>
            <pc:sldMk cId="2864234118" sldId="272"/>
            <ac:spMk id="5" creationId="{9EDCDE3F-2268-1A90-C37E-9596C51CB676}"/>
          </ac:spMkLst>
        </pc:spChg>
        <pc:spChg chg="del mod">
          <ac:chgData name="Vinicius Loeschner" userId="e520ab34-d85a-466f-918f-f0da1d9ad2cc" providerId="ADAL" clId="{EF797E61-A041-4D4D-AFE6-1E7ADCB4CA5F}" dt="2023-09-21T22:49:07.131" v="4623" actId="478"/>
          <ac:spMkLst>
            <pc:docMk/>
            <pc:sldMk cId="2864234118" sldId="272"/>
            <ac:spMk id="7" creationId="{29A77C68-AE5F-4CD9-8DE0-B1464EBA5AE8}"/>
          </ac:spMkLst>
        </pc:spChg>
        <pc:spChg chg="del mod">
          <ac:chgData name="Vinicius Loeschner" userId="e520ab34-d85a-466f-918f-f0da1d9ad2cc" providerId="ADAL" clId="{EF797E61-A041-4D4D-AFE6-1E7ADCB4CA5F}" dt="2023-09-21T22:49:03.640" v="4622" actId="478"/>
          <ac:spMkLst>
            <pc:docMk/>
            <pc:sldMk cId="2864234118" sldId="272"/>
            <ac:spMk id="8" creationId="{E40FFD5A-293D-7D76-6425-FB73F0C4F230}"/>
          </ac:spMkLst>
        </pc:spChg>
        <pc:spChg chg="add mod">
          <ac:chgData name="Vinicius Loeschner" userId="e520ab34-d85a-466f-918f-f0da1d9ad2cc" providerId="ADAL" clId="{EF797E61-A041-4D4D-AFE6-1E7ADCB4CA5F}" dt="2023-09-21T22:52:14.725" v="4758" actId="1037"/>
          <ac:spMkLst>
            <pc:docMk/>
            <pc:sldMk cId="2864234118" sldId="272"/>
            <ac:spMk id="9" creationId="{DA8C5C3F-920E-BB11-7290-D52EA5EF3CFF}"/>
          </ac:spMkLst>
        </pc:spChg>
      </pc:sldChg>
      <pc:sldChg chg="addSp modSp add mod">
        <pc:chgData name="Vinicius Loeschner" userId="e520ab34-d85a-466f-918f-f0da1d9ad2cc" providerId="ADAL" clId="{EF797E61-A041-4D4D-AFE6-1E7ADCB4CA5F}" dt="2023-09-29T17:11:55.710" v="4928" actId="403"/>
        <pc:sldMkLst>
          <pc:docMk/>
          <pc:sldMk cId="2354337654" sldId="273"/>
        </pc:sldMkLst>
        <pc:spChg chg="add mod">
          <ac:chgData name="Vinicius Loeschner" userId="e520ab34-d85a-466f-918f-f0da1d9ad2cc" providerId="ADAL" clId="{EF797E61-A041-4D4D-AFE6-1E7ADCB4CA5F}" dt="2023-09-29T17:11:55.710" v="4928" actId="403"/>
          <ac:spMkLst>
            <pc:docMk/>
            <pc:sldMk cId="2354337654" sldId="273"/>
            <ac:spMk id="4" creationId="{7D449F21-6682-0BD3-3BBC-7C36C196ABBB}"/>
          </ac:spMkLst>
        </pc:spChg>
        <pc:spChg chg="mod">
          <ac:chgData name="Vinicius Loeschner" userId="e520ab34-d85a-466f-918f-f0da1d9ad2cc" providerId="ADAL" clId="{EF797E61-A041-4D4D-AFE6-1E7ADCB4CA5F}" dt="2023-09-29T17:11:36.167" v="4916" actId="1035"/>
          <ac:spMkLst>
            <pc:docMk/>
            <pc:sldMk cId="2354337654" sldId="273"/>
            <ac:spMk id="19" creationId="{BD75D1F8-E927-54A2-C5AE-3F6EB3B14533}"/>
          </ac:spMkLst>
        </pc:spChg>
        <pc:picChg chg="mod">
          <ac:chgData name="Vinicius Loeschner" userId="e520ab34-d85a-466f-918f-f0da1d9ad2cc" providerId="ADAL" clId="{EF797E61-A041-4D4D-AFE6-1E7ADCB4CA5F}" dt="2023-09-29T17:11:36.167" v="4916" actId="1035"/>
          <ac:picMkLst>
            <pc:docMk/>
            <pc:sldMk cId="2354337654" sldId="273"/>
            <ac:picMk id="2" creationId="{593FC739-D152-0AFB-BAAF-B2C7D658529D}"/>
          </ac:picMkLst>
        </pc:picChg>
      </pc:sldChg>
      <pc:sldChg chg="delSp add del mod">
        <pc:chgData name="Vinicius Loeschner" userId="e520ab34-d85a-466f-918f-f0da1d9ad2cc" providerId="ADAL" clId="{EF797E61-A041-4D4D-AFE6-1E7ADCB4CA5F}" dt="2023-09-22T18:17:46.151" v="4860" actId="2696"/>
        <pc:sldMkLst>
          <pc:docMk/>
          <pc:sldMk cId="2644728701" sldId="273"/>
        </pc:sldMkLst>
        <pc:spChg chg="del">
          <ac:chgData name="Vinicius Loeschner" userId="e520ab34-d85a-466f-918f-f0da1d9ad2cc" providerId="ADAL" clId="{EF797E61-A041-4D4D-AFE6-1E7ADCB4CA5F}" dt="2023-09-22T18:17:30.552" v="4859" actId="478"/>
          <ac:spMkLst>
            <pc:docMk/>
            <pc:sldMk cId="2644728701" sldId="273"/>
            <ac:spMk id="10" creationId="{079C2E54-08F4-99A5-EE4C-70200B31CA78}"/>
          </ac:spMkLst>
        </pc:spChg>
        <pc:spChg chg="del">
          <ac:chgData name="Vinicius Loeschner" userId="e520ab34-d85a-466f-918f-f0da1d9ad2cc" providerId="ADAL" clId="{EF797E61-A041-4D4D-AFE6-1E7ADCB4CA5F}" dt="2023-09-22T18:17:28.163" v="4857" actId="478"/>
          <ac:spMkLst>
            <pc:docMk/>
            <pc:sldMk cId="2644728701" sldId="273"/>
            <ac:spMk id="19" creationId="{BD75D1F8-E927-54A2-C5AE-3F6EB3B14533}"/>
          </ac:spMkLst>
        </pc:spChg>
        <pc:picChg chg="del">
          <ac:chgData name="Vinicius Loeschner" userId="e520ab34-d85a-466f-918f-f0da1d9ad2cc" providerId="ADAL" clId="{EF797E61-A041-4D4D-AFE6-1E7ADCB4CA5F}" dt="2023-09-22T18:17:28.981" v="4858" actId="478"/>
          <ac:picMkLst>
            <pc:docMk/>
            <pc:sldMk cId="2644728701" sldId="273"/>
            <ac:picMk id="9" creationId="{08CE7858-9016-94EF-A027-4D29CB4CD8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FC1D6-CBBF-CEC4-6D5B-ECD4C02E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69113-7DF9-CED7-1FA6-B70D95171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F485A-6885-5DA0-7720-B6349AC2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D2A29-C5DC-FFE5-A5C1-8C65A67D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F34E88-0A2F-A397-8E40-843B62CE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669C2-5E34-785D-EEA9-A9A1C008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E12D2F-F1BE-0260-2AA2-3C50AAB36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546D8E-E394-62C8-B13E-93335A4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FFB77-258D-4198-4003-F4AC9B7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E0DC8-F40F-449B-88EC-C2521348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4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4ED7EA-06A8-247E-3FB9-A23475FCD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7D1615-E4E9-8944-6F05-01EE67705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A4B8C-8485-6A5D-D5B8-FBD9BDE3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83F5F-65B8-0BEE-D461-7806B7B4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9DF729-C422-E64F-BE23-D58B773C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0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438A-D282-CC1C-719B-D18F9CAF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67EAF-A0B8-92A2-2854-C9CD30E8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6D1C0-AF6A-45C3-078A-B4CF3B2F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1960C-4D07-4348-1B77-6DC59A6B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34D12-059B-D8CD-7A97-7C9F655D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8233-7B28-50F4-EB9A-2B67D3BD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9BB3EB-F712-21EE-5016-7CEAD4F8E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FD282-9C01-EEFA-7DDB-43618612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CE7A5-05DA-5C69-DF3C-975E38A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56A1E-C1CF-8904-0789-9FCC006E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9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D356B-3C5F-CD0F-5872-5F4C5AFB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59CFF-FC46-DD2C-DF8E-2D24AD753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48FE1-5624-CF4F-4D8F-E263C67C8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9C0B41-461A-7A0F-4720-FD57E754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E37D2-906C-832E-CBBA-20CB5057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28CD05-5E3C-CD3B-38AB-6F61A1AC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67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C944-A2F9-F5D1-91B0-FE295699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411B88-E657-C770-16B8-645A53784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633DDB-4187-8DA3-9527-CDCD411D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3BDC68-3CD6-A93B-0F3E-576FC3F3C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056929-9156-90FE-F3E1-0C389842C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6974C5-44D8-F697-A629-855065DE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F7DA48-9FDB-45F5-FDA1-C05FC047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B3C966-D0AE-8322-3A28-74A4D7A3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7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B1E77-118E-5824-EF97-E4BBB4C6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F4ACC3-2FAE-5CB7-59AA-5F24AAA2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433A37-4EB8-1713-5D44-744F0DE0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A07462-EA04-E22A-2E8F-B0FDD8CB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41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1D7F3D-06D3-EBC3-6CA8-71194AE2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560289-EE1C-1905-FA51-4654BFE3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B73AD-878E-09C3-53D3-300E9E6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5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4EDC0-82D0-ABC5-8973-3F90308E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C1692-76CA-11AB-9ACA-188B7F3E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B6BCAF-1B6B-163C-26D3-6560E3795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E5CD5E-8BFA-5EDC-B16A-7116827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F2DF04-970A-E71E-8771-3189AF52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7F99B-3DF7-E862-EC27-46E11738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7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F5C3A-AEC4-C427-2FD0-69F6EAE9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5783C6-636A-447E-E904-EF4FA28A1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6EF530-AC92-F30C-DBAC-BEA779893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E2A7B4-CBB4-19DD-9C1A-B077C778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AC7A88-FE6E-4D19-F5C7-117A2FDC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1B238A-EDED-214C-E8CF-255DAEB4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98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E2EE2D-2A3F-8385-940B-AA700412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E7093A-3E2B-2450-DAF8-31276F0E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3B81A-390E-638F-C51F-12F2EB81F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9701-A640-496B-A3F0-02D90703B5DB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75AFB5-BF53-3A68-B9F2-5AF96066F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78B50-928E-3ADF-B5E7-B5FE3C766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E865-8102-4810-8A78-C7C80D7295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0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phZHR0/college/tree/9b5e0846b66ad2050193bd717fd29284d44f0515/4th%20semester/algebra%204/criptography%20presentation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E845D41-38FD-0798-184B-921B0772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24"/>
            <a:ext cx="12192000" cy="6877224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E10D0009-4751-786A-93B7-4FFD55B6638E}"/>
              </a:ext>
            </a:extLst>
          </p:cNvPr>
          <p:cNvSpPr/>
          <p:nvPr/>
        </p:nvSpPr>
        <p:spPr>
          <a:xfrm>
            <a:off x="-10757" y="-19224"/>
            <a:ext cx="12202757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2464721" y="2875002"/>
            <a:ext cx="6584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CRIPTOGRAFIA</a:t>
            </a:r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id="{08CE7858-9016-94EF-A027-4D29CB4CD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1491" y="3681586"/>
            <a:ext cx="7196469" cy="6028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79C2E54-08F4-99A5-EE4C-70200B31CA78}"/>
              </a:ext>
            </a:extLst>
          </p:cNvPr>
          <p:cNvSpPr txBox="1"/>
          <p:nvPr/>
        </p:nvSpPr>
        <p:spPr>
          <a:xfrm>
            <a:off x="176981" y="5691047"/>
            <a:ext cx="491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João Pedro – </a:t>
            </a:r>
            <a:r>
              <a:rPr lang="pt-BR" sz="20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39005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Gabriel Neves - </a:t>
            </a:r>
            <a:r>
              <a:rPr lang="pt-BR" sz="20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39771</a:t>
            </a:r>
          </a:p>
          <a:p>
            <a:r>
              <a:rPr lang="pt-BR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Vinícius Loeschner - </a:t>
            </a:r>
            <a:r>
              <a:rPr lang="pt-BR" sz="20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39725</a:t>
            </a:r>
          </a:p>
        </p:txBody>
      </p:sp>
    </p:spTree>
    <p:extLst>
      <p:ext uri="{BB962C8B-B14F-4D97-AF65-F5344CB8AC3E}">
        <p14:creationId xmlns:p14="http://schemas.microsoft.com/office/powerpoint/2010/main" val="331837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413579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9789458" y="6250507"/>
            <a:ext cx="757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DEMONSTRAÇÃO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5C2B90-96C4-6E99-1B25-687995C3BB94}"/>
              </a:ext>
            </a:extLst>
          </p:cNvPr>
          <p:cNvSpPr txBox="1"/>
          <p:nvPr/>
        </p:nvSpPr>
        <p:spPr>
          <a:xfrm>
            <a:off x="10686436" y="6560047"/>
            <a:ext cx="137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77A07D-B470-5DB3-B69C-B852D50B397B}"/>
              </a:ext>
            </a:extLst>
          </p:cNvPr>
          <p:cNvSpPr txBox="1"/>
          <p:nvPr/>
        </p:nvSpPr>
        <p:spPr>
          <a:xfrm>
            <a:off x="1055812" y="158885"/>
            <a:ext cx="791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Geração de chaves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F6F16F-9D12-5073-9486-CB8A567AEEB8}"/>
              </a:ext>
            </a:extLst>
          </p:cNvPr>
          <p:cNvSpPr txBox="1"/>
          <p:nvPr/>
        </p:nvSpPr>
        <p:spPr>
          <a:xfrm>
            <a:off x="63207" y="-87335"/>
            <a:ext cx="1375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Tw Cen MT Condensed" panose="020B06060201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1º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2DFFC1-41E1-EF26-0A1C-C64C76503F3D}"/>
              </a:ext>
            </a:extLst>
          </p:cNvPr>
          <p:cNvCxnSpPr>
            <a:cxnSpLocks/>
          </p:cNvCxnSpPr>
          <p:nvPr/>
        </p:nvCxnSpPr>
        <p:spPr>
          <a:xfrm>
            <a:off x="910039" y="394383"/>
            <a:ext cx="0" cy="360000"/>
          </a:xfrm>
          <a:prstGeom prst="line">
            <a:avLst/>
          </a:prstGeom>
          <a:ln w="57150">
            <a:gradFill>
              <a:gsLst>
                <a:gs pos="0">
                  <a:srgbClr val="0486F2"/>
                </a:gs>
                <a:gs pos="74000">
                  <a:srgbClr val="02D3A4"/>
                </a:gs>
                <a:gs pos="100000">
                  <a:srgbClr val="00D4D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637E8B-AA67-B8FE-EC1D-D32E415121A2}"/>
              </a:ext>
            </a:extLst>
          </p:cNvPr>
          <p:cNvSpPr txBox="1"/>
          <p:nvPr/>
        </p:nvSpPr>
        <p:spPr>
          <a:xfrm>
            <a:off x="751012" y="1442890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“p” e “q” são primos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DF57E4-C32F-6845-FC1A-680166E9B4C6}"/>
              </a:ext>
            </a:extLst>
          </p:cNvPr>
          <p:cNvSpPr txBox="1"/>
          <p:nvPr/>
        </p:nvSpPr>
        <p:spPr>
          <a:xfrm>
            <a:off x="751010" y="2300166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n= p </a:t>
            </a:r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632CE1-80B0-32D8-8C68-8C43593673AF}"/>
              </a:ext>
            </a:extLst>
          </p:cNvPr>
          <p:cNvSpPr txBox="1"/>
          <p:nvPr/>
        </p:nvSpPr>
        <p:spPr>
          <a:xfrm>
            <a:off x="751010" y="3273093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= (p-1)</a:t>
            </a:r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(q-1)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3122DC-5BD8-CA44-8E51-B15E8836D501}"/>
              </a:ext>
            </a:extLst>
          </p:cNvPr>
          <p:cNvSpPr txBox="1"/>
          <p:nvPr/>
        </p:nvSpPr>
        <p:spPr>
          <a:xfrm>
            <a:off x="751010" y="4284211"/>
            <a:ext cx="91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Choose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Wingdings" panose="05000000000000000000" pitchFamily="2" charset="2"/>
              </a:rPr>
              <a:t>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 &lt;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&lt;       </a:t>
            </a: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MDC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      ) = 1</a:t>
            </a:r>
            <a:endParaRPr lang="pt-BR" sz="3200" dirty="0">
              <a:solidFill>
                <a:srgbClr val="00D4D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BF3DBF-B0F9-DFD7-B4B6-6F5E73E3938B}"/>
              </a:ext>
            </a:extLst>
          </p:cNvPr>
          <p:cNvSpPr txBox="1"/>
          <p:nvPr/>
        </p:nvSpPr>
        <p:spPr>
          <a:xfrm>
            <a:off x="751010" y="5159236"/>
            <a:ext cx="918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 </a:t>
            </a:r>
            <a:r>
              <a:rPr lang="pt-BR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     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 </a:t>
            </a: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6C4B55-FA0F-3FF6-2DDC-330FCFE1C20F}"/>
              </a:ext>
            </a:extLst>
          </p:cNvPr>
          <p:cNvGrpSpPr/>
          <p:nvPr/>
        </p:nvGrpSpPr>
        <p:grpSpPr>
          <a:xfrm>
            <a:off x="2408744" y="4986530"/>
            <a:ext cx="428434" cy="899923"/>
            <a:chOff x="2408744" y="4986530"/>
            <a:chExt cx="428434" cy="899923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F24561A-F839-14BD-CEC7-672286D8815C}"/>
                </a:ext>
              </a:extLst>
            </p:cNvPr>
            <p:cNvSpPr txBox="1"/>
            <p:nvPr/>
          </p:nvSpPr>
          <p:spPr>
            <a:xfrm>
              <a:off x="2408745" y="5080542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A5290C3-3DAF-1C93-5D0F-210EEF9879D4}"/>
                </a:ext>
              </a:extLst>
            </p:cNvPr>
            <p:cNvSpPr txBox="1"/>
            <p:nvPr/>
          </p:nvSpPr>
          <p:spPr>
            <a:xfrm>
              <a:off x="2408744" y="4986530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78278F9-B1B9-9F53-278E-C4F465349CD4}"/>
                </a:ext>
              </a:extLst>
            </p:cNvPr>
            <p:cNvSpPr txBox="1"/>
            <p:nvPr/>
          </p:nvSpPr>
          <p:spPr>
            <a:xfrm>
              <a:off x="2408745" y="5178567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17FA45D-1FAE-053B-EFA4-29700FCDFA8B}"/>
              </a:ext>
            </a:extLst>
          </p:cNvPr>
          <p:cNvGrpSpPr/>
          <p:nvPr/>
        </p:nvGrpSpPr>
        <p:grpSpPr>
          <a:xfrm>
            <a:off x="1124117" y="3298895"/>
            <a:ext cx="906479" cy="704098"/>
            <a:chOff x="1124117" y="3298895"/>
            <a:chExt cx="906479" cy="704098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31041D9-A452-3E44-9A59-262CDE7C151A}"/>
                </a:ext>
              </a:extLst>
            </p:cNvPr>
            <p:cNvSpPr txBox="1"/>
            <p:nvPr/>
          </p:nvSpPr>
          <p:spPr>
            <a:xfrm>
              <a:off x="1124117" y="3298895"/>
              <a:ext cx="433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l-GR" sz="3200" b="0" i="0" dirty="0">
                  <a:solidFill>
                    <a:schemeClr val="bg1"/>
                  </a:solidFill>
                  <a:effectLst/>
                  <a:latin typeface="Google Sans"/>
                </a:rPr>
                <a:t>Φ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F60DBC5-226E-3D8B-E8B7-9D836F41D8E9}"/>
                </a:ext>
              </a:extLst>
            </p:cNvPr>
            <p:cNvSpPr txBox="1"/>
            <p:nvPr/>
          </p:nvSpPr>
          <p:spPr>
            <a:xfrm>
              <a:off x="1394575" y="3664439"/>
              <a:ext cx="636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(n)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FDA67C3-13B5-1610-B383-D712EA19EB21}"/>
              </a:ext>
            </a:extLst>
          </p:cNvPr>
          <p:cNvGrpSpPr/>
          <p:nvPr/>
        </p:nvGrpSpPr>
        <p:grpSpPr>
          <a:xfrm>
            <a:off x="4891830" y="4224549"/>
            <a:ext cx="906479" cy="704098"/>
            <a:chOff x="1124117" y="3298895"/>
            <a:chExt cx="906479" cy="704098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F6D96DD-7B1C-DB19-4732-FE518A425B1C}"/>
                </a:ext>
              </a:extLst>
            </p:cNvPr>
            <p:cNvSpPr txBox="1"/>
            <p:nvPr/>
          </p:nvSpPr>
          <p:spPr>
            <a:xfrm>
              <a:off x="1124117" y="3298895"/>
              <a:ext cx="433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l-GR" sz="3200" b="0" i="0" dirty="0">
                  <a:solidFill>
                    <a:schemeClr val="bg1"/>
                  </a:solidFill>
                  <a:effectLst/>
                  <a:latin typeface="Google Sans"/>
                </a:rPr>
                <a:t>Φ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46ACFA0-5D07-CDCA-79CA-72FCF2A210B6}"/>
                </a:ext>
              </a:extLst>
            </p:cNvPr>
            <p:cNvSpPr txBox="1"/>
            <p:nvPr/>
          </p:nvSpPr>
          <p:spPr>
            <a:xfrm>
              <a:off x="1394575" y="3664439"/>
              <a:ext cx="636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(n)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A40D626-B845-F52C-D947-C57F77CA99EE}"/>
              </a:ext>
            </a:extLst>
          </p:cNvPr>
          <p:cNvGrpSpPr/>
          <p:nvPr/>
        </p:nvGrpSpPr>
        <p:grpSpPr>
          <a:xfrm>
            <a:off x="8213534" y="4238044"/>
            <a:ext cx="906479" cy="704098"/>
            <a:chOff x="1124117" y="3298895"/>
            <a:chExt cx="906479" cy="704098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0008989-A272-AE07-BA59-BBD55016A759}"/>
                </a:ext>
              </a:extLst>
            </p:cNvPr>
            <p:cNvSpPr txBox="1"/>
            <p:nvPr/>
          </p:nvSpPr>
          <p:spPr>
            <a:xfrm>
              <a:off x="1124117" y="3298895"/>
              <a:ext cx="433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l-GR" sz="3200" b="0" i="0" dirty="0">
                  <a:solidFill>
                    <a:schemeClr val="bg1"/>
                  </a:solidFill>
                  <a:effectLst/>
                  <a:latin typeface="Google Sans"/>
                </a:rPr>
                <a:t>Φ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F3F5934-3138-6F36-7F94-E6D66408B4D9}"/>
                </a:ext>
              </a:extLst>
            </p:cNvPr>
            <p:cNvSpPr txBox="1"/>
            <p:nvPr/>
          </p:nvSpPr>
          <p:spPr>
            <a:xfrm>
              <a:off x="1394575" y="3664439"/>
              <a:ext cx="636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(n)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1AB740E-4D03-57B3-A29F-3037B9225F82}"/>
              </a:ext>
            </a:extLst>
          </p:cNvPr>
          <p:cNvGrpSpPr/>
          <p:nvPr/>
        </p:nvGrpSpPr>
        <p:grpSpPr>
          <a:xfrm>
            <a:off x="4117760" y="5099574"/>
            <a:ext cx="906479" cy="704098"/>
            <a:chOff x="1124117" y="3298895"/>
            <a:chExt cx="906479" cy="704098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632DA30-6BF6-E13F-6438-417BA143F385}"/>
                </a:ext>
              </a:extLst>
            </p:cNvPr>
            <p:cNvSpPr txBox="1"/>
            <p:nvPr/>
          </p:nvSpPr>
          <p:spPr>
            <a:xfrm>
              <a:off x="1124117" y="3298895"/>
              <a:ext cx="43377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l-GR" sz="3200" b="0" i="0" dirty="0">
                  <a:solidFill>
                    <a:schemeClr val="bg1"/>
                  </a:solidFill>
                  <a:effectLst/>
                  <a:latin typeface="Google Sans"/>
                </a:rPr>
                <a:t>Φ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7CE3C00F-78B8-BB12-0935-B30D83CDB48F}"/>
                </a:ext>
              </a:extLst>
            </p:cNvPr>
            <p:cNvSpPr txBox="1"/>
            <p:nvPr/>
          </p:nvSpPr>
          <p:spPr>
            <a:xfrm>
              <a:off x="1394575" y="3664439"/>
              <a:ext cx="6360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16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69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413579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9789458" y="6250507"/>
            <a:ext cx="757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DEMONSTRAÇÃO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5C2B90-96C4-6E99-1B25-687995C3BB94}"/>
              </a:ext>
            </a:extLst>
          </p:cNvPr>
          <p:cNvSpPr txBox="1"/>
          <p:nvPr/>
        </p:nvSpPr>
        <p:spPr>
          <a:xfrm>
            <a:off x="10686436" y="6560047"/>
            <a:ext cx="137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77A07D-B470-5DB3-B69C-B852D50B397B}"/>
              </a:ext>
            </a:extLst>
          </p:cNvPr>
          <p:cNvSpPr txBox="1"/>
          <p:nvPr/>
        </p:nvSpPr>
        <p:spPr>
          <a:xfrm>
            <a:off x="1055812" y="158885"/>
            <a:ext cx="791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Criptografia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F6F16F-9D12-5073-9486-CB8A567AEEB8}"/>
              </a:ext>
            </a:extLst>
          </p:cNvPr>
          <p:cNvSpPr txBox="1"/>
          <p:nvPr/>
        </p:nvSpPr>
        <p:spPr>
          <a:xfrm>
            <a:off x="63207" y="-87335"/>
            <a:ext cx="1375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Tw Cen MT Condensed" panose="020B06060201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2º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2DFFC1-41E1-EF26-0A1C-C64C76503F3D}"/>
              </a:ext>
            </a:extLst>
          </p:cNvPr>
          <p:cNvCxnSpPr>
            <a:cxnSpLocks/>
          </p:cNvCxnSpPr>
          <p:nvPr/>
        </p:nvCxnSpPr>
        <p:spPr>
          <a:xfrm>
            <a:off x="910039" y="394383"/>
            <a:ext cx="0" cy="360000"/>
          </a:xfrm>
          <a:prstGeom prst="line">
            <a:avLst/>
          </a:prstGeom>
          <a:ln w="57150">
            <a:gradFill>
              <a:gsLst>
                <a:gs pos="0">
                  <a:srgbClr val="0486F2"/>
                </a:gs>
                <a:gs pos="74000">
                  <a:srgbClr val="02D3A4"/>
                </a:gs>
                <a:gs pos="100000">
                  <a:srgbClr val="00D4D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637E8B-AA67-B8FE-EC1D-D32E415121A2}"/>
              </a:ext>
            </a:extLst>
          </p:cNvPr>
          <p:cNvSpPr txBox="1"/>
          <p:nvPr/>
        </p:nvSpPr>
        <p:spPr>
          <a:xfrm>
            <a:off x="751012" y="2298294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Chave pública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 e, n 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DF57E4-C32F-6845-FC1A-680166E9B4C6}"/>
              </a:ext>
            </a:extLst>
          </p:cNvPr>
          <p:cNvSpPr txBox="1"/>
          <p:nvPr/>
        </p:nvSpPr>
        <p:spPr>
          <a:xfrm>
            <a:off x="751010" y="3155570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M^</a:t>
            </a:r>
            <a:r>
              <a:rPr lang="pt-BR" sz="3200" dirty="0" err="1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   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632CE1-80B0-32D8-8C68-8C43593673AF}"/>
              </a:ext>
            </a:extLst>
          </p:cNvPr>
          <p:cNvSpPr txBox="1"/>
          <p:nvPr/>
        </p:nvSpPr>
        <p:spPr>
          <a:xfrm>
            <a:off x="751010" y="4128497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0&lt;=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&lt;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4DD271A-A6E5-BCE2-0ADC-628741F5C657}"/>
              </a:ext>
            </a:extLst>
          </p:cNvPr>
          <p:cNvGrpSpPr/>
          <p:nvPr/>
        </p:nvGrpSpPr>
        <p:grpSpPr>
          <a:xfrm>
            <a:off x="3500125" y="2990254"/>
            <a:ext cx="428434" cy="899923"/>
            <a:chOff x="2408744" y="4986530"/>
            <a:chExt cx="428434" cy="89992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A99AF81-4B56-A9E3-16D9-5E8B719341CC}"/>
                </a:ext>
              </a:extLst>
            </p:cNvPr>
            <p:cNvSpPr txBox="1"/>
            <p:nvPr/>
          </p:nvSpPr>
          <p:spPr>
            <a:xfrm>
              <a:off x="2408745" y="5080542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4C4BDB9-EE9D-F67D-0A98-7068AD19B0E3}"/>
                </a:ext>
              </a:extLst>
            </p:cNvPr>
            <p:cNvSpPr txBox="1"/>
            <p:nvPr/>
          </p:nvSpPr>
          <p:spPr>
            <a:xfrm>
              <a:off x="2408744" y="4986530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47C646A-0A75-2227-40F3-F6425B26FEA6}"/>
                </a:ext>
              </a:extLst>
            </p:cNvPr>
            <p:cNvSpPr txBox="1"/>
            <p:nvPr/>
          </p:nvSpPr>
          <p:spPr>
            <a:xfrm>
              <a:off x="2408745" y="5178567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6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413579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9789458" y="6250507"/>
            <a:ext cx="7577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DEMONSTRAÇÃO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5C2B90-96C4-6E99-1B25-687995C3BB94}"/>
              </a:ext>
            </a:extLst>
          </p:cNvPr>
          <p:cNvSpPr txBox="1"/>
          <p:nvPr/>
        </p:nvSpPr>
        <p:spPr>
          <a:xfrm>
            <a:off x="10686436" y="6560047"/>
            <a:ext cx="1375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77A07D-B470-5DB3-B69C-B852D50B397B}"/>
              </a:ext>
            </a:extLst>
          </p:cNvPr>
          <p:cNvSpPr txBox="1"/>
          <p:nvPr/>
        </p:nvSpPr>
        <p:spPr>
          <a:xfrm>
            <a:off x="1055812" y="158885"/>
            <a:ext cx="791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Descriptografia</a:t>
            </a:r>
            <a:endParaRPr lang="pt-BR" sz="4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F6F16F-9D12-5073-9486-CB8A567AEEB8}"/>
              </a:ext>
            </a:extLst>
          </p:cNvPr>
          <p:cNvSpPr txBox="1"/>
          <p:nvPr/>
        </p:nvSpPr>
        <p:spPr>
          <a:xfrm>
            <a:off x="63207" y="-87335"/>
            <a:ext cx="1375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Tw Cen MT Condensed" panose="020B06060201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3º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2DFFC1-41E1-EF26-0A1C-C64C76503F3D}"/>
              </a:ext>
            </a:extLst>
          </p:cNvPr>
          <p:cNvCxnSpPr>
            <a:cxnSpLocks/>
          </p:cNvCxnSpPr>
          <p:nvPr/>
        </p:nvCxnSpPr>
        <p:spPr>
          <a:xfrm>
            <a:off x="910039" y="394383"/>
            <a:ext cx="0" cy="360000"/>
          </a:xfrm>
          <a:prstGeom prst="line">
            <a:avLst/>
          </a:prstGeom>
          <a:ln w="57150">
            <a:gradFill>
              <a:gsLst>
                <a:gs pos="0">
                  <a:srgbClr val="0486F2"/>
                </a:gs>
                <a:gs pos="74000">
                  <a:srgbClr val="02D3A4"/>
                </a:gs>
                <a:gs pos="100000">
                  <a:srgbClr val="00D4DD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60921D-8E8B-8D5B-09F8-E07C95452CB8}"/>
              </a:ext>
            </a:extLst>
          </p:cNvPr>
          <p:cNvSpPr txBox="1"/>
          <p:nvPr/>
        </p:nvSpPr>
        <p:spPr>
          <a:xfrm>
            <a:off x="751012" y="2829234"/>
            <a:ext cx="530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Chave privada  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 d, n 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B8E27C-1CF9-6194-9841-C0FC5A0BD254}"/>
              </a:ext>
            </a:extLst>
          </p:cNvPr>
          <p:cNvSpPr txBox="1"/>
          <p:nvPr/>
        </p:nvSpPr>
        <p:spPr>
          <a:xfrm>
            <a:off x="751010" y="3686510"/>
            <a:ext cx="454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D4DD"/>
              </a:buClr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C^</a:t>
            </a:r>
            <a:r>
              <a:rPr lang="pt-BR" sz="3200" dirty="0" err="1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</a:t>
            </a:r>
            <a:r>
              <a:rPr lang="pt-BR" sz="3200" dirty="0">
                <a:solidFill>
                  <a:srgbClr val="00D4D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n    </a:t>
            </a:r>
            <a:r>
              <a:rPr lang="pt-BR" sz="3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31D20E7-6640-9827-91F3-CDD58855C9FE}"/>
              </a:ext>
            </a:extLst>
          </p:cNvPr>
          <p:cNvGrpSpPr/>
          <p:nvPr/>
        </p:nvGrpSpPr>
        <p:grpSpPr>
          <a:xfrm>
            <a:off x="3396888" y="3491698"/>
            <a:ext cx="428434" cy="899923"/>
            <a:chOff x="2408744" y="4986530"/>
            <a:chExt cx="428434" cy="899923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D0FD666-DC5B-00F9-7305-94689C7643C8}"/>
                </a:ext>
              </a:extLst>
            </p:cNvPr>
            <p:cNvSpPr txBox="1"/>
            <p:nvPr/>
          </p:nvSpPr>
          <p:spPr>
            <a:xfrm>
              <a:off x="2408745" y="5080542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6DC8646-F9EB-D7A6-E901-F1C6AB3C14AB}"/>
                </a:ext>
              </a:extLst>
            </p:cNvPr>
            <p:cNvSpPr txBox="1"/>
            <p:nvPr/>
          </p:nvSpPr>
          <p:spPr>
            <a:xfrm>
              <a:off x="2408744" y="4986530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04EC2F1-52D7-4BCC-E07D-A0CE424C8997}"/>
                </a:ext>
              </a:extLst>
            </p:cNvPr>
            <p:cNvSpPr txBox="1"/>
            <p:nvPr/>
          </p:nvSpPr>
          <p:spPr>
            <a:xfrm>
              <a:off x="2408745" y="5178567"/>
              <a:ext cx="4284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D4DD"/>
                </a:buClr>
              </a:pPr>
              <a:r>
                <a:rPr lang="pt-BR" sz="4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4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449221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3517070" y="2875130"/>
            <a:ext cx="6584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Let’s</a:t>
            </a:r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BR" sz="6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  <a:endParaRPr lang="pt-BR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593FC739-D152-0AFB-BAAF-B2C7D6585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8244" y="3471617"/>
            <a:ext cx="4769486" cy="84604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7284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449221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3517070" y="275857"/>
            <a:ext cx="6584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Let’s</a:t>
            </a:r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pt-BR" sz="6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</a:t>
            </a:r>
            <a:endParaRPr lang="pt-BR" sz="6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593FC739-D152-0AFB-BAAF-B2C7D6585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8244" y="872344"/>
            <a:ext cx="4769486" cy="84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D449F21-6682-0BD3-3BBC-7C36C196ABBB}"/>
              </a:ext>
            </a:extLst>
          </p:cNvPr>
          <p:cNvSpPr txBox="1"/>
          <p:nvPr/>
        </p:nvSpPr>
        <p:spPr>
          <a:xfrm>
            <a:off x="964305" y="2920596"/>
            <a:ext cx="104584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https://github.com/AlephZHR0/college/tree/9b5e0846b66ad2050193bd717fd29284d44f0515/4th%20semester/algebra%204/criptography%20presentation</a:t>
            </a:r>
            <a:endParaRPr lang="pt-BR" sz="2800" dirty="0">
              <a:solidFill>
                <a:schemeClr val="bg1"/>
              </a:solidFill>
            </a:endParaRPr>
          </a:p>
          <a:p>
            <a:pPr algn="ctr"/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3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10759" y="-10758"/>
            <a:ext cx="12202757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394B79D4-8204-A8BF-7B2D-4C935100C0E5}"/>
              </a:ext>
            </a:extLst>
          </p:cNvPr>
          <p:cNvSpPr/>
          <p:nvPr/>
        </p:nvSpPr>
        <p:spPr>
          <a:xfrm>
            <a:off x="685799" y="220138"/>
            <a:ext cx="9042132" cy="6637861"/>
          </a:xfrm>
          <a:custGeom>
            <a:avLst/>
            <a:gdLst>
              <a:gd name="connsiteX0" fmla="*/ 0 w 7295103"/>
              <a:gd name="connsiteY0" fmla="*/ 5436158 h 5436158"/>
              <a:gd name="connsiteX1" fmla="*/ 2120202 w 7295103"/>
              <a:gd name="connsiteY1" fmla="*/ 3215472 h 5436158"/>
              <a:gd name="connsiteX2" fmla="*/ 4783015 w 7295103"/>
              <a:gd name="connsiteY2" fmla="*/ 2130250 h 5436158"/>
              <a:gd name="connsiteX3" fmla="*/ 7295103 w 7295103"/>
              <a:gd name="connsiteY3" fmla="*/ 0 h 5436158"/>
              <a:gd name="connsiteX4" fmla="*/ 7295103 w 7295103"/>
              <a:gd name="connsiteY4" fmla="*/ 0 h 543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5103" h="5436158">
                <a:moveTo>
                  <a:pt x="0" y="5436158"/>
                </a:moveTo>
                <a:cubicBezTo>
                  <a:pt x="661516" y="4601307"/>
                  <a:pt x="1323033" y="3766457"/>
                  <a:pt x="2120202" y="3215472"/>
                </a:cubicBezTo>
                <a:cubicBezTo>
                  <a:pt x="2917371" y="2664487"/>
                  <a:pt x="3920532" y="2666162"/>
                  <a:pt x="4783015" y="2130250"/>
                </a:cubicBezTo>
                <a:cubicBezTo>
                  <a:pt x="5645498" y="1594338"/>
                  <a:pt x="7295103" y="0"/>
                  <a:pt x="7295103" y="0"/>
                </a:cubicBezTo>
                <a:lnTo>
                  <a:pt x="7295103" y="0"/>
                </a:lnTo>
              </a:path>
            </a:pathLst>
          </a:custGeom>
          <a:noFill/>
          <a:ln w="76200">
            <a:gradFill>
              <a:gsLst>
                <a:gs pos="51000">
                  <a:srgbClr val="00D4DD"/>
                </a:gs>
                <a:gs pos="0">
                  <a:srgbClr val="0486F2"/>
                </a:gs>
                <a:gs pos="100000">
                  <a:srgbClr val="02D3A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2C27E92-2DC7-DD6D-3DDB-7AEDA2E9FADE}"/>
              </a:ext>
            </a:extLst>
          </p:cNvPr>
          <p:cNvCxnSpPr>
            <a:cxnSpLocks/>
          </p:cNvCxnSpPr>
          <p:nvPr/>
        </p:nvCxnSpPr>
        <p:spPr>
          <a:xfrm>
            <a:off x="2042008" y="5358992"/>
            <a:ext cx="145707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798AF2F-600C-590B-9AF3-35B73D88D094}"/>
              </a:ext>
            </a:extLst>
          </p:cNvPr>
          <p:cNvSpPr/>
          <p:nvPr/>
        </p:nvSpPr>
        <p:spPr>
          <a:xfrm>
            <a:off x="1775142" y="5165967"/>
            <a:ext cx="360000" cy="360000"/>
          </a:xfrm>
          <a:prstGeom prst="ellipse">
            <a:avLst/>
          </a:prstGeom>
          <a:gradFill>
            <a:gsLst>
              <a:gs pos="100000">
                <a:srgbClr val="00D4DD"/>
              </a:gs>
              <a:gs pos="10000">
                <a:srgbClr val="0486F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E5D103F-299D-80B3-222A-68CAC7AA6C47}"/>
              </a:ext>
            </a:extLst>
          </p:cNvPr>
          <p:cNvSpPr/>
          <p:nvPr/>
        </p:nvSpPr>
        <p:spPr>
          <a:xfrm>
            <a:off x="5517384" y="3279025"/>
            <a:ext cx="3025480" cy="514042"/>
          </a:xfrm>
          <a:custGeom>
            <a:avLst/>
            <a:gdLst>
              <a:gd name="connsiteX0" fmla="*/ 0 w 1007533"/>
              <a:gd name="connsiteY0" fmla="*/ 0 h 435416"/>
              <a:gd name="connsiteX1" fmla="*/ 262467 w 1007533"/>
              <a:gd name="connsiteY1" fmla="*/ 372534 h 435416"/>
              <a:gd name="connsiteX2" fmla="*/ 1007533 w 1007533"/>
              <a:gd name="connsiteY2" fmla="*/ 431800 h 43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33" h="435416">
                <a:moveTo>
                  <a:pt x="0" y="0"/>
                </a:moveTo>
                <a:cubicBezTo>
                  <a:pt x="47272" y="150283"/>
                  <a:pt x="94545" y="300567"/>
                  <a:pt x="262467" y="372534"/>
                </a:cubicBezTo>
                <a:cubicBezTo>
                  <a:pt x="430389" y="444501"/>
                  <a:pt x="718961" y="438150"/>
                  <a:pt x="1007533" y="431800"/>
                </a:cubicBezTo>
              </a:path>
            </a:pathLst>
          </a:cu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EFF8CBA-348A-9905-7090-718E8A40D91D}"/>
              </a:ext>
            </a:extLst>
          </p:cNvPr>
          <p:cNvCxnSpPr>
            <a:cxnSpLocks/>
          </p:cNvCxnSpPr>
          <p:nvPr/>
        </p:nvCxnSpPr>
        <p:spPr>
          <a:xfrm>
            <a:off x="8515430" y="1318599"/>
            <a:ext cx="145707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335D4FE5-52D8-EA0E-A4F3-F1B2B30144DE}"/>
              </a:ext>
            </a:extLst>
          </p:cNvPr>
          <p:cNvSpPr/>
          <p:nvPr/>
        </p:nvSpPr>
        <p:spPr>
          <a:xfrm>
            <a:off x="5359544" y="3107989"/>
            <a:ext cx="360000" cy="360000"/>
          </a:xfrm>
          <a:prstGeom prst="ellipse">
            <a:avLst/>
          </a:prstGeom>
          <a:gradFill>
            <a:gsLst>
              <a:gs pos="100000">
                <a:srgbClr val="00D4DD"/>
              </a:gs>
              <a:gs pos="10000">
                <a:srgbClr val="0486F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E5625F7-4A46-FABC-EC1C-D1D3B7CC68D0}"/>
              </a:ext>
            </a:extLst>
          </p:cNvPr>
          <p:cNvSpPr/>
          <p:nvPr/>
        </p:nvSpPr>
        <p:spPr>
          <a:xfrm>
            <a:off x="8335430" y="1138599"/>
            <a:ext cx="360000" cy="360000"/>
          </a:xfrm>
          <a:prstGeom prst="ellipse">
            <a:avLst/>
          </a:prstGeom>
          <a:gradFill>
            <a:gsLst>
              <a:gs pos="100000">
                <a:srgbClr val="00D4DD"/>
              </a:gs>
              <a:gs pos="10000">
                <a:srgbClr val="0486F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590D83-ED5F-5E6F-A61B-34D0D973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457" y="3035133"/>
            <a:ext cx="1054800" cy="1406400"/>
          </a:xfrm>
          <a:prstGeom prst="round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4D6D0A-E214-4991-F35D-3971915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989" y="3035133"/>
            <a:ext cx="1054800" cy="1406400"/>
          </a:xfrm>
          <a:prstGeom prst="round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51D4FF-EA15-6A0C-CE47-40EAE7CE4B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96" t="9427" r="21789" b="8305"/>
          <a:stretch/>
        </p:blipFill>
        <p:spPr>
          <a:xfrm>
            <a:off x="9727931" y="615399"/>
            <a:ext cx="1054800" cy="1406400"/>
          </a:xfrm>
          <a:prstGeom prst="round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5B171F-D98E-F26B-A8B6-D94879B81163}"/>
              </a:ext>
            </a:extLst>
          </p:cNvPr>
          <p:cNvSpPr txBox="1"/>
          <p:nvPr/>
        </p:nvSpPr>
        <p:spPr>
          <a:xfrm rot="2358178">
            <a:off x="9253796" y="-14564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^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0E321-ABD8-3D16-D324-CD73097BE7E4}"/>
              </a:ext>
            </a:extLst>
          </p:cNvPr>
          <p:cNvSpPr txBox="1"/>
          <p:nvPr/>
        </p:nvSpPr>
        <p:spPr>
          <a:xfrm>
            <a:off x="4562699" y="5200940"/>
            <a:ext cx="1380902" cy="37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CLÁSSICA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856D63-54FE-9579-A080-76FF8D1F5E50}"/>
              </a:ext>
            </a:extLst>
          </p:cNvPr>
          <p:cNvSpPr txBox="1"/>
          <p:nvPr/>
        </p:nvSpPr>
        <p:spPr>
          <a:xfrm>
            <a:off x="7012620" y="4600518"/>
            <a:ext cx="41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NOS CONFLITOS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872E75-34DD-8FFB-994D-5DC837124E26}"/>
              </a:ext>
            </a:extLst>
          </p:cNvPr>
          <p:cNvSpPr txBox="1"/>
          <p:nvPr/>
        </p:nvSpPr>
        <p:spPr>
          <a:xfrm>
            <a:off x="9312258" y="2169660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TEMPOS ATUAIS</a:t>
            </a:r>
          </a:p>
          <a:p>
            <a:endParaRPr lang="pt-BR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627255" y="1690342"/>
            <a:ext cx="480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CRIPTOGRAFIA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0B98C9C-E483-AFF4-8938-DBD6F3B9E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541" y="4636767"/>
            <a:ext cx="1081737" cy="1418400"/>
          </a:xfrm>
          <a:prstGeom prst="roundRect">
            <a:avLst/>
          </a:prstGeom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9996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202757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2798552" y="2869622"/>
            <a:ext cx="6584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CRIPTOGRAFIA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5C2B90-96C4-6E99-1B25-687995C3BB94}"/>
              </a:ext>
            </a:extLst>
          </p:cNvPr>
          <p:cNvSpPr txBox="1"/>
          <p:nvPr/>
        </p:nvSpPr>
        <p:spPr>
          <a:xfrm>
            <a:off x="4640177" y="3988375"/>
            <a:ext cx="305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INTRODUÇÃO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DCEB74E-220F-3636-B973-D022689BDF96}"/>
              </a:ext>
            </a:extLst>
          </p:cNvPr>
          <p:cNvSpPr/>
          <p:nvPr/>
        </p:nvSpPr>
        <p:spPr>
          <a:xfrm>
            <a:off x="-12246793" y="-10758"/>
            <a:ext cx="12192000" cy="68687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" descr="O Jogo da Imitação | Cherokee">
            <a:extLst>
              <a:ext uri="{FF2B5EF4-FFF2-40B4-BE49-F238E27FC236}">
                <a16:creationId xmlns:a16="http://schemas.microsoft.com/office/drawing/2014/main" id="{E78D353B-1BF1-0197-110D-3F0BA31A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3332" y="1428750"/>
            <a:ext cx="10668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4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590452" y="-162561"/>
            <a:ext cx="13512798" cy="718311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F523D525-6FD7-8A51-8C49-B9AA8268CD67}"/>
              </a:ext>
            </a:extLst>
          </p:cNvPr>
          <p:cNvSpPr/>
          <p:nvPr/>
        </p:nvSpPr>
        <p:spPr>
          <a:xfrm>
            <a:off x="3935928" y="-162561"/>
            <a:ext cx="3883846" cy="7290192"/>
          </a:xfrm>
          <a:custGeom>
            <a:avLst/>
            <a:gdLst>
              <a:gd name="connsiteX0" fmla="*/ 0 w 3883846"/>
              <a:gd name="connsiteY0" fmla="*/ 0 h 6846277"/>
              <a:gd name="connsiteX1" fmla="*/ 902677 w 3883846"/>
              <a:gd name="connsiteY1" fmla="*/ 1219200 h 6846277"/>
              <a:gd name="connsiteX2" fmla="*/ 550985 w 3883846"/>
              <a:gd name="connsiteY2" fmla="*/ 2086708 h 6846277"/>
              <a:gd name="connsiteX3" fmla="*/ 1606061 w 3883846"/>
              <a:gd name="connsiteY3" fmla="*/ 2731477 h 6846277"/>
              <a:gd name="connsiteX4" fmla="*/ 1570892 w 3883846"/>
              <a:gd name="connsiteY4" fmla="*/ 3645877 h 6846277"/>
              <a:gd name="connsiteX5" fmla="*/ 2532185 w 3883846"/>
              <a:gd name="connsiteY5" fmla="*/ 4196862 h 6846277"/>
              <a:gd name="connsiteX6" fmla="*/ 2590800 w 3883846"/>
              <a:gd name="connsiteY6" fmla="*/ 5298831 h 6846277"/>
              <a:gd name="connsiteX7" fmla="*/ 3763108 w 3883846"/>
              <a:gd name="connsiteY7" fmla="*/ 5861539 h 6846277"/>
              <a:gd name="connsiteX8" fmla="*/ 3786554 w 3883846"/>
              <a:gd name="connsiteY8" fmla="*/ 6846277 h 684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846" h="6846277">
                <a:moveTo>
                  <a:pt x="0" y="0"/>
                </a:moveTo>
                <a:cubicBezTo>
                  <a:pt x="405423" y="435707"/>
                  <a:pt x="810846" y="871415"/>
                  <a:pt x="902677" y="1219200"/>
                </a:cubicBezTo>
                <a:cubicBezTo>
                  <a:pt x="994508" y="1566985"/>
                  <a:pt x="433754" y="1834662"/>
                  <a:pt x="550985" y="2086708"/>
                </a:cubicBezTo>
                <a:cubicBezTo>
                  <a:pt x="668216" y="2338754"/>
                  <a:pt x="1436077" y="2471616"/>
                  <a:pt x="1606061" y="2731477"/>
                </a:cubicBezTo>
                <a:cubicBezTo>
                  <a:pt x="1776046" y="2991339"/>
                  <a:pt x="1416538" y="3401646"/>
                  <a:pt x="1570892" y="3645877"/>
                </a:cubicBezTo>
                <a:cubicBezTo>
                  <a:pt x="1725246" y="3890108"/>
                  <a:pt x="2362200" y="3921370"/>
                  <a:pt x="2532185" y="4196862"/>
                </a:cubicBezTo>
                <a:cubicBezTo>
                  <a:pt x="2702170" y="4472354"/>
                  <a:pt x="2385646" y="5021385"/>
                  <a:pt x="2590800" y="5298831"/>
                </a:cubicBezTo>
                <a:cubicBezTo>
                  <a:pt x="2795954" y="5576277"/>
                  <a:pt x="3563816" y="5603631"/>
                  <a:pt x="3763108" y="5861539"/>
                </a:cubicBezTo>
                <a:cubicBezTo>
                  <a:pt x="3962400" y="6119447"/>
                  <a:pt x="3874477" y="6482862"/>
                  <a:pt x="3786554" y="6846277"/>
                </a:cubicBezTo>
              </a:path>
            </a:pathLst>
          </a:custGeom>
          <a:noFill/>
          <a:ln w="76200">
            <a:gradFill>
              <a:gsLst>
                <a:gs pos="51000">
                  <a:srgbClr val="00D4DD"/>
                </a:gs>
                <a:gs pos="0">
                  <a:srgbClr val="0486F2"/>
                </a:gs>
                <a:gs pos="100000">
                  <a:srgbClr val="02D3A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EA067B-ADC9-A824-3894-D1528D38090F}"/>
              </a:ext>
            </a:extLst>
          </p:cNvPr>
          <p:cNvSpPr txBox="1"/>
          <p:nvPr/>
        </p:nvSpPr>
        <p:spPr>
          <a:xfrm>
            <a:off x="372956" y="4346729"/>
            <a:ext cx="5792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CLÁSSICA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E0BA7D-D772-E856-AED2-69990C70F380}"/>
              </a:ext>
            </a:extLst>
          </p:cNvPr>
          <p:cNvSpPr txBox="1"/>
          <p:nvPr/>
        </p:nvSpPr>
        <p:spPr>
          <a:xfrm>
            <a:off x="6892962" y="1553855"/>
            <a:ext cx="5792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DCDE3F-2268-1A90-C37E-9596C51CB676}"/>
              </a:ext>
            </a:extLst>
          </p:cNvPr>
          <p:cNvSpPr txBox="1"/>
          <p:nvPr/>
        </p:nvSpPr>
        <p:spPr>
          <a:xfrm>
            <a:off x="1236955" y="5386452"/>
            <a:ext cx="330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Cifra de César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8C5C3F-920E-BB11-7290-D52EA5EF3CFF}"/>
              </a:ext>
            </a:extLst>
          </p:cNvPr>
          <p:cNvSpPr txBox="1"/>
          <p:nvPr/>
        </p:nvSpPr>
        <p:spPr>
          <a:xfrm>
            <a:off x="8402310" y="2591113"/>
            <a:ext cx="330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Quântica</a:t>
            </a:r>
          </a:p>
        </p:txBody>
      </p:sp>
    </p:spTree>
    <p:extLst>
      <p:ext uri="{BB962C8B-B14F-4D97-AF65-F5344CB8AC3E}">
        <p14:creationId xmlns:p14="http://schemas.microsoft.com/office/powerpoint/2010/main" val="286423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6C4C19-99A2-15D7-30FF-ADB6CBE9E5D1}"/>
              </a:ext>
            </a:extLst>
          </p:cNvPr>
          <p:cNvSpPr/>
          <p:nvPr/>
        </p:nvSpPr>
        <p:spPr>
          <a:xfrm>
            <a:off x="-367401" y="-316624"/>
            <a:ext cx="12781280" cy="7661322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0181340-28A6-3262-1941-A5E9A255B960}"/>
              </a:ext>
            </a:extLst>
          </p:cNvPr>
          <p:cNvGrpSpPr/>
          <p:nvPr/>
        </p:nvGrpSpPr>
        <p:grpSpPr>
          <a:xfrm>
            <a:off x="483708" y="305325"/>
            <a:ext cx="10668000" cy="5123925"/>
            <a:chOff x="483708" y="305325"/>
            <a:chExt cx="10668000" cy="5123925"/>
          </a:xfrm>
        </p:grpSpPr>
        <p:pic>
          <p:nvPicPr>
            <p:cNvPr id="2050" name="Picture 2" descr="O Jogo da Imitação | Cherokee">
              <a:extLst>
                <a:ext uri="{FF2B5EF4-FFF2-40B4-BE49-F238E27FC236}">
                  <a16:creationId xmlns:a16="http://schemas.microsoft.com/office/drawing/2014/main" id="{F67D6C49-0423-28F3-97DC-D5F11E643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08" y="1428750"/>
              <a:ext cx="10668000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D75D1F8-E927-54A2-C5AE-3F6EB3B14533}"/>
                </a:ext>
              </a:extLst>
            </p:cNvPr>
            <p:cNvSpPr txBox="1"/>
            <p:nvPr/>
          </p:nvSpPr>
          <p:spPr>
            <a:xfrm>
              <a:off x="2798551" y="305325"/>
              <a:ext cx="69909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6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CRIPTOANÁLISE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27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590452" y="-162561"/>
            <a:ext cx="13512798" cy="718311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F523D525-6FD7-8A51-8C49-B9AA8268CD67}"/>
              </a:ext>
            </a:extLst>
          </p:cNvPr>
          <p:cNvSpPr/>
          <p:nvPr/>
        </p:nvSpPr>
        <p:spPr>
          <a:xfrm>
            <a:off x="3935928" y="-162561"/>
            <a:ext cx="3883846" cy="7290192"/>
          </a:xfrm>
          <a:custGeom>
            <a:avLst/>
            <a:gdLst>
              <a:gd name="connsiteX0" fmla="*/ 0 w 3883846"/>
              <a:gd name="connsiteY0" fmla="*/ 0 h 6846277"/>
              <a:gd name="connsiteX1" fmla="*/ 902677 w 3883846"/>
              <a:gd name="connsiteY1" fmla="*/ 1219200 h 6846277"/>
              <a:gd name="connsiteX2" fmla="*/ 550985 w 3883846"/>
              <a:gd name="connsiteY2" fmla="*/ 2086708 h 6846277"/>
              <a:gd name="connsiteX3" fmla="*/ 1606061 w 3883846"/>
              <a:gd name="connsiteY3" fmla="*/ 2731477 h 6846277"/>
              <a:gd name="connsiteX4" fmla="*/ 1570892 w 3883846"/>
              <a:gd name="connsiteY4" fmla="*/ 3645877 h 6846277"/>
              <a:gd name="connsiteX5" fmla="*/ 2532185 w 3883846"/>
              <a:gd name="connsiteY5" fmla="*/ 4196862 h 6846277"/>
              <a:gd name="connsiteX6" fmla="*/ 2590800 w 3883846"/>
              <a:gd name="connsiteY6" fmla="*/ 5298831 h 6846277"/>
              <a:gd name="connsiteX7" fmla="*/ 3763108 w 3883846"/>
              <a:gd name="connsiteY7" fmla="*/ 5861539 h 6846277"/>
              <a:gd name="connsiteX8" fmla="*/ 3786554 w 3883846"/>
              <a:gd name="connsiteY8" fmla="*/ 6846277 h 684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846" h="6846277">
                <a:moveTo>
                  <a:pt x="0" y="0"/>
                </a:moveTo>
                <a:cubicBezTo>
                  <a:pt x="405423" y="435707"/>
                  <a:pt x="810846" y="871415"/>
                  <a:pt x="902677" y="1219200"/>
                </a:cubicBezTo>
                <a:cubicBezTo>
                  <a:pt x="994508" y="1566985"/>
                  <a:pt x="433754" y="1834662"/>
                  <a:pt x="550985" y="2086708"/>
                </a:cubicBezTo>
                <a:cubicBezTo>
                  <a:pt x="668216" y="2338754"/>
                  <a:pt x="1436077" y="2471616"/>
                  <a:pt x="1606061" y="2731477"/>
                </a:cubicBezTo>
                <a:cubicBezTo>
                  <a:pt x="1776046" y="2991339"/>
                  <a:pt x="1416538" y="3401646"/>
                  <a:pt x="1570892" y="3645877"/>
                </a:cubicBezTo>
                <a:cubicBezTo>
                  <a:pt x="1725246" y="3890108"/>
                  <a:pt x="2362200" y="3921370"/>
                  <a:pt x="2532185" y="4196862"/>
                </a:cubicBezTo>
                <a:cubicBezTo>
                  <a:pt x="2702170" y="4472354"/>
                  <a:pt x="2385646" y="5021385"/>
                  <a:pt x="2590800" y="5298831"/>
                </a:cubicBezTo>
                <a:cubicBezTo>
                  <a:pt x="2795954" y="5576277"/>
                  <a:pt x="3563816" y="5603631"/>
                  <a:pt x="3763108" y="5861539"/>
                </a:cubicBezTo>
                <a:cubicBezTo>
                  <a:pt x="3962400" y="6119447"/>
                  <a:pt x="3874477" y="6482862"/>
                  <a:pt x="3786554" y="6846277"/>
                </a:cubicBezTo>
              </a:path>
            </a:pathLst>
          </a:custGeom>
          <a:noFill/>
          <a:ln w="76200">
            <a:gradFill>
              <a:gsLst>
                <a:gs pos="51000">
                  <a:srgbClr val="00D4DD"/>
                </a:gs>
                <a:gs pos="0">
                  <a:srgbClr val="0486F2"/>
                </a:gs>
                <a:gs pos="100000">
                  <a:srgbClr val="02D3A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77C68-AE5F-4CD9-8DE0-B1464EBA5AE8}"/>
              </a:ext>
            </a:extLst>
          </p:cNvPr>
          <p:cNvSpPr txBox="1"/>
          <p:nvPr/>
        </p:nvSpPr>
        <p:spPr>
          <a:xfrm>
            <a:off x="985943" y="4393622"/>
            <a:ext cx="4113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SIMÉTRICAS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0FFD5A-293D-7D76-6425-FB73F0C4F230}"/>
              </a:ext>
            </a:extLst>
          </p:cNvPr>
          <p:cNvSpPr txBox="1"/>
          <p:nvPr/>
        </p:nvSpPr>
        <p:spPr>
          <a:xfrm>
            <a:off x="6778934" y="2055417"/>
            <a:ext cx="5229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ASSIMÉTRICAS</a:t>
            </a:r>
          </a:p>
        </p:txBody>
      </p:sp>
    </p:spTree>
    <p:extLst>
      <p:ext uri="{BB962C8B-B14F-4D97-AF65-F5344CB8AC3E}">
        <p14:creationId xmlns:p14="http://schemas.microsoft.com/office/powerpoint/2010/main" val="4201537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D4DD"/>
            </a:gs>
            <a:gs pos="10000">
              <a:srgbClr val="0486F2"/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590452" y="-162561"/>
            <a:ext cx="13512798" cy="718311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F523D525-6FD7-8A51-8C49-B9AA8268CD67}"/>
              </a:ext>
            </a:extLst>
          </p:cNvPr>
          <p:cNvSpPr/>
          <p:nvPr/>
        </p:nvSpPr>
        <p:spPr>
          <a:xfrm>
            <a:off x="3935928" y="-162561"/>
            <a:ext cx="3883846" cy="7290192"/>
          </a:xfrm>
          <a:custGeom>
            <a:avLst/>
            <a:gdLst>
              <a:gd name="connsiteX0" fmla="*/ 0 w 3883846"/>
              <a:gd name="connsiteY0" fmla="*/ 0 h 6846277"/>
              <a:gd name="connsiteX1" fmla="*/ 902677 w 3883846"/>
              <a:gd name="connsiteY1" fmla="*/ 1219200 h 6846277"/>
              <a:gd name="connsiteX2" fmla="*/ 550985 w 3883846"/>
              <a:gd name="connsiteY2" fmla="*/ 2086708 h 6846277"/>
              <a:gd name="connsiteX3" fmla="*/ 1606061 w 3883846"/>
              <a:gd name="connsiteY3" fmla="*/ 2731477 h 6846277"/>
              <a:gd name="connsiteX4" fmla="*/ 1570892 w 3883846"/>
              <a:gd name="connsiteY4" fmla="*/ 3645877 h 6846277"/>
              <a:gd name="connsiteX5" fmla="*/ 2532185 w 3883846"/>
              <a:gd name="connsiteY5" fmla="*/ 4196862 h 6846277"/>
              <a:gd name="connsiteX6" fmla="*/ 2590800 w 3883846"/>
              <a:gd name="connsiteY6" fmla="*/ 5298831 h 6846277"/>
              <a:gd name="connsiteX7" fmla="*/ 3763108 w 3883846"/>
              <a:gd name="connsiteY7" fmla="*/ 5861539 h 6846277"/>
              <a:gd name="connsiteX8" fmla="*/ 3786554 w 3883846"/>
              <a:gd name="connsiteY8" fmla="*/ 6846277 h 684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846" h="6846277">
                <a:moveTo>
                  <a:pt x="0" y="0"/>
                </a:moveTo>
                <a:cubicBezTo>
                  <a:pt x="405423" y="435707"/>
                  <a:pt x="810846" y="871415"/>
                  <a:pt x="902677" y="1219200"/>
                </a:cubicBezTo>
                <a:cubicBezTo>
                  <a:pt x="994508" y="1566985"/>
                  <a:pt x="433754" y="1834662"/>
                  <a:pt x="550985" y="2086708"/>
                </a:cubicBezTo>
                <a:cubicBezTo>
                  <a:pt x="668216" y="2338754"/>
                  <a:pt x="1436077" y="2471616"/>
                  <a:pt x="1606061" y="2731477"/>
                </a:cubicBezTo>
                <a:cubicBezTo>
                  <a:pt x="1776046" y="2991339"/>
                  <a:pt x="1416538" y="3401646"/>
                  <a:pt x="1570892" y="3645877"/>
                </a:cubicBezTo>
                <a:cubicBezTo>
                  <a:pt x="1725246" y="3890108"/>
                  <a:pt x="2362200" y="3921370"/>
                  <a:pt x="2532185" y="4196862"/>
                </a:cubicBezTo>
                <a:cubicBezTo>
                  <a:pt x="2702170" y="4472354"/>
                  <a:pt x="2385646" y="5021385"/>
                  <a:pt x="2590800" y="5298831"/>
                </a:cubicBezTo>
                <a:cubicBezTo>
                  <a:pt x="2795954" y="5576277"/>
                  <a:pt x="3563816" y="5603631"/>
                  <a:pt x="3763108" y="5861539"/>
                </a:cubicBezTo>
                <a:cubicBezTo>
                  <a:pt x="3962400" y="6119447"/>
                  <a:pt x="3874477" y="6482862"/>
                  <a:pt x="3786554" y="6846277"/>
                </a:cubicBezTo>
              </a:path>
            </a:pathLst>
          </a:custGeom>
          <a:noFill/>
          <a:ln w="76200">
            <a:gradFill>
              <a:gsLst>
                <a:gs pos="51000">
                  <a:srgbClr val="00D4DD"/>
                </a:gs>
                <a:gs pos="0">
                  <a:srgbClr val="0486F2"/>
                </a:gs>
                <a:gs pos="100000">
                  <a:srgbClr val="02D3A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77C68-AE5F-4CD9-8DE0-B1464EBA5AE8}"/>
              </a:ext>
            </a:extLst>
          </p:cNvPr>
          <p:cNvSpPr txBox="1"/>
          <p:nvPr/>
        </p:nvSpPr>
        <p:spPr>
          <a:xfrm>
            <a:off x="372956" y="4346729"/>
            <a:ext cx="5792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SIMÉTRICAS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0FFD5A-293D-7D76-6425-FB73F0C4F230}"/>
              </a:ext>
            </a:extLst>
          </p:cNvPr>
          <p:cNvSpPr txBox="1"/>
          <p:nvPr/>
        </p:nvSpPr>
        <p:spPr>
          <a:xfrm>
            <a:off x="6778934" y="2055417"/>
            <a:ext cx="5229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bg1">
                    <a:alpha val="31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ASSIMÉTRICAS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51120F-4138-81AD-AE2F-3BFA8401BF5B}"/>
              </a:ext>
            </a:extLst>
          </p:cNvPr>
          <p:cNvSpPr txBox="1"/>
          <p:nvPr/>
        </p:nvSpPr>
        <p:spPr>
          <a:xfrm>
            <a:off x="1590912" y="5386452"/>
            <a:ext cx="3051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Chave Privada</a:t>
            </a:r>
          </a:p>
        </p:txBody>
      </p:sp>
    </p:spTree>
    <p:extLst>
      <p:ext uri="{BB962C8B-B14F-4D97-AF65-F5344CB8AC3E}">
        <p14:creationId xmlns:p14="http://schemas.microsoft.com/office/powerpoint/2010/main" val="422571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590452" y="-162561"/>
            <a:ext cx="13512798" cy="718311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F523D525-6FD7-8A51-8C49-B9AA8268CD67}"/>
              </a:ext>
            </a:extLst>
          </p:cNvPr>
          <p:cNvSpPr/>
          <p:nvPr/>
        </p:nvSpPr>
        <p:spPr>
          <a:xfrm>
            <a:off x="3935928" y="-162561"/>
            <a:ext cx="3883846" cy="7290192"/>
          </a:xfrm>
          <a:custGeom>
            <a:avLst/>
            <a:gdLst>
              <a:gd name="connsiteX0" fmla="*/ 0 w 3883846"/>
              <a:gd name="connsiteY0" fmla="*/ 0 h 6846277"/>
              <a:gd name="connsiteX1" fmla="*/ 902677 w 3883846"/>
              <a:gd name="connsiteY1" fmla="*/ 1219200 h 6846277"/>
              <a:gd name="connsiteX2" fmla="*/ 550985 w 3883846"/>
              <a:gd name="connsiteY2" fmla="*/ 2086708 h 6846277"/>
              <a:gd name="connsiteX3" fmla="*/ 1606061 w 3883846"/>
              <a:gd name="connsiteY3" fmla="*/ 2731477 h 6846277"/>
              <a:gd name="connsiteX4" fmla="*/ 1570892 w 3883846"/>
              <a:gd name="connsiteY4" fmla="*/ 3645877 h 6846277"/>
              <a:gd name="connsiteX5" fmla="*/ 2532185 w 3883846"/>
              <a:gd name="connsiteY5" fmla="*/ 4196862 h 6846277"/>
              <a:gd name="connsiteX6" fmla="*/ 2590800 w 3883846"/>
              <a:gd name="connsiteY6" fmla="*/ 5298831 h 6846277"/>
              <a:gd name="connsiteX7" fmla="*/ 3763108 w 3883846"/>
              <a:gd name="connsiteY7" fmla="*/ 5861539 h 6846277"/>
              <a:gd name="connsiteX8" fmla="*/ 3786554 w 3883846"/>
              <a:gd name="connsiteY8" fmla="*/ 6846277 h 684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846" h="6846277">
                <a:moveTo>
                  <a:pt x="0" y="0"/>
                </a:moveTo>
                <a:cubicBezTo>
                  <a:pt x="405423" y="435707"/>
                  <a:pt x="810846" y="871415"/>
                  <a:pt x="902677" y="1219200"/>
                </a:cubicBezTo>
                <a:cubicBezTo>
                  <a:pt x="994508" y="1566985"/>
                  <a:pt x="433754" y="1834662"/>
                  <a:pt x="550985" y="2086708"/>
                </a:cubicBezTo>
                <a:cubicBezTo>
                  <a:pt x="668216" y="2338754"/>
                  <a:pt x="1436077" y="2471616"/>
                  <a:pt x="1606061" y="2731477"/>
                </a:cubicBezTo>
                <a:cubicBezTo>
                  <a:pt x="1776046" y="2991339"/>
                  <a:pt x="1416538" y="3401646"/>
                  <a:pt x="1570892" y="3645877"/>
                </a:cubicBezTo>
                <a:cubicBezTo>
                  <a:pt x="1725246" y="3890108"/>
                  <a:pt x="2362200" y="3921370"/>
                  <a:pt x="2532185" y="4196862"/>
                </a:cubicBezTo>
                <a:cubicBezTo>
                  <a:pt x="2702170" y="4472354"/>
                  <a:pt x="2385646" y="5021385"/>
                  <a:pt x="2590800" y="5298831"/>
                </a:cubicBezTo>
                <a:cubicBezTo>
                  <a:pt x="2795954" y="5576277"/>
                  <a:pt x="3563816" y="5603631"/>
                  <a:pt x="3763108" y="5861539"/>
                </a:cubicBezTo>
                <a:cubicBezTo>
                  <a:pt x="3962400" y="6119447"/>
                  <a:pt x="3874477" y="6482862"/>
                  <a:pt x="3786554" y="6846277"/>
                </a:cubicBezTo>
              </a:path>
            </a:pathLst>
          </a:custGeom>
          <a:noFill/>
          <a:ln w="76200">
            <a:gradFill>
              <a:gsLst>
                <a:gs pos="51000">
                  <a:srgbClr val="00D4DD"/>
                </a:gs>
                <a:gs pos="0">
                  <a:srgbClr val="0486F2"/>
                </a:gs>
                <a:gs pos="100000">
                  <a:srgbClr val="02D3A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A77C68-AE5F-4CD9-8DE0-B1464EBA5AE8}"/>
              </a:ext>
            </a:extLst>
          </p:cNvPr>
          <p:cNvSpPr txBox="1"/>
          <p:nvPr/>
        </p:nvSpPr>
        <p:spPr>
          <a:xfrm>
            <a:off x="985943" y="4393622"/>
            <a:ext cx="4113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chemeClr val="bg1">
                    <a:alpha val="31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SIMÉTRICAS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0FFD5A-293D-7D76-6425-FB73F0C4F230}"/>
              </a:ext>
            </a:extLst>
          </p:cNvPr>
          <p:cNvSpPr txBox="1"/>
          <p:nvPr/>
        </p:nvSpPr>
        <p:spPr>
          <a:xfrm>
            <a:off x="5331390" y="1316753"/>
            <a:ext cx="69464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ASSIMÉTRICAS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D3D9F1-8D6F-11CB-A903-C1B9819769ED}"/>
              </a:ext>
            </a:extLst>
          </p:cNvPr>
          <p:cNvSpPr txBox="1"/>
          <p:nvPr/>
        </p:nvSpPr>
        <p:spPr>
          <a:xfrm>
            <a:off x="6349382" y="2358712"/>
            <a:ext cx="589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Chave Privada e Pública</a:t>
            </a:r>
          </a:p>
        </p:txBody>
      </p:sp>
    </p:spTree>
    <p:extLst>
      <p:ext uri="{BB962C8B-B14F-4D97-AF65-F5344CB8AC3E}">
        <p14:creationId xmlns:p14="http://schemas.microsoft.com/office/powerpoint/2010/main" val="1622150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ixaDeTexto 24">
            <a:extLst>
              <a:ext uri="{FF2B5EF4-FFF2-40B4-BE49-F238E27FC236}">
                <a16:creationId xmlns:a16="http://schemas.microsoft.com/office/drawing/2014/main" id="{BDDE772F-0A6D-6DB6-F9EA-4EF2CAEF9D98}"/>
              </a:ext>
            </a:extLst>
          </p:cNvPr>
          <p:cNvSpPr txBox="1"/>
          <p:nvPr/>
        </p:nvSpPr>
        <p:spPr>
          <a:xfrm>
            <a:off x="2798551" y="2885965"/>
            <a:ext cx="69909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CRIPTOANÁLISE</a:t>
            </a:r>
          </a:p>
        </p:txBody>
      </p:sp>
      <p:pic>
        <p:nvPicPr>
          <p:cNvPr id="1028" name="Picture 4" descr="O que é criptografia e como ela atua na proteção de dados - iFood News">
            <a:extLst>
              <a:ext uri="{FF2B5EF4-FFF2-40B4-BE49-F238E27FC236}">
                <a16:creationId xmlns:a16="http://schemas.microsoft.com/office/drawing/2014/main" id="{1F7DD08F-1C4A-AFDB-88E3-EF1EBBDAE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CFB32508-8FDE-2E7D-A8D6-9AFA24C8F6CB}"/>
              </a:ext>
            </a:extLst>
          </p:cNvPr>
          <p:cNvSpPr/>
          <p:nvPr/>
        </p:nvSpPr>
        <p:spPr>
          <a:xfrm>
            <a:off x="-31079" y="-10758"/>
            <a:ext cx="12413579" cy="6868757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3270325 w 12192000"/>
              <a:gd name="connsiteY0" fmla="*/ 2667897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3270325 w 12192000"/>
              <a:gd name="connsiteY4" fmla="*/ 2667897 h 6858000"/>
              <a:gd name="connsiteX0" fmla="*/ 0 w 12202757"/>
              <a:gd name="connsiteY0" fmla="*/ 0 h 6868757"/>
              <a:gd name="connsiteX1" fmla="*/ 12202757 w 12202757"/>
              <a:gd name="connsiteY1" fmla="*/ 10757 h 6868757"/>
              <a:gd name="connsiteX2" fmla="*/ 12202757 w 12202757"/>
              <a:gd name="connsiteY2" fmla="*/ 6868757 h 6868757"/>
              <a:gd name="connsiteX3" fmla="*/ 10757 w 12202757"/>
              <a:gd name="connsiteY3" fmla="*/ 6868757 h 6868757"/>
              <a:gd name="connsiteX4" fmla="*/ 0 w 12202757"/>
              <a:gd name="connsiteY4" fmla="*/ 0 h 686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757" h="6868757">
                <a:moveTo>
                  <a:pt x="0" y="0"/>
                </a:moveTo>
                <a:lnTo>
                  <a:pt x="12202757" y="10757"/>
                </a:lnTo>
                <a:lnTo>
                  <a:pt x="12202757" y="6868757"/>
                </a:lnTo>
                <a:lnTo>
                  <a:pt x="10757" y="6868757"/>
                </a:lnTo>
                <a:cubicBezTo>
                  <a:pt x="7171" y="4579171"/>
                  <a:pt x="3586" y="2289586"/>
                  <a:pt x="0" y="0"/>
                </a:cubicBezTo>
                <a:close/>
              </a:path>
            </a:pathLst>
          </a:custGeom>
          <a:solidFill>
            <a:srgbClr val="1A1921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438522" fontAlgn="auto">
              <a:spcBef>
                <a:spcPts val="0"/>
              </a:spcBef>
              <a:spcAft>
                <a:spcPts val="0"/>
              </a:spcAft>
            </a:pPr>
            <a:endParaRPr lang="ru-RU" sz="4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75D1F8-E927-54A2-C5AE-3F6EB3B14533}"/>
              </a:ext>
            </a:extLst>
          </p:cNvPr>
          <p:cNvSpPr txBox="1"/>
          <p:nvPr/>
        </p:nvSpPr>
        <p:spPr>
          <a:xfrm>
            <a:off x="2307326" y="2727027"/>
            <a:ext cx="7577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DEMONSTRAÇÃO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5C2B90-96C4-6E99-1B25-687995C3BB94}"/>
              </a:ext>
            </a:extLst>
          </p:cNvPr>
          <p:cNvSpPr txBox="1"/>
          <p:nvPr/>
        </p:nvSpPr>
        <p:spPr>
          <a:xfrm>
            <a:off x="5120168" y="3669923"/>
            <a:ext cx="1375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gradFill>
                  <a:gsLst>
                    <a:gs pos="100000">
                      <a:srgbClr val="00D4DD"/>
                    </a:gs>
                    <a:gs pos="10000">
                      <a:srgbClr val="0486F2"/>
                    </a:gs>
                  </a:gsLst>
                  <a:lin ang="168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423115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195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Segoe UI Black</vt:lpstr>
      <vt:lpstr>Segoe UI Semibold</vt:lpstr>
      <vt:lpstr>Tw Cen MT 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Loeschner</dc:creator>
  <cp:lastModifiedBy>Vinicius Loeschner</cp:lastModifiedBy>
  <cp:revision>1</cp:revision>
  <dcterms:created xsi:type="dcterms:W3CDTF">2023-09-19T23:09:54Z</dcterms:created>
  <dcterms:modified xsi:type="dcterms:W3CDTF">2023-09-29T17:12:00Z</dcterms:modified>
</cp:coreProperties>
</file>