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7556500" cy="10699750"/>
  <p:notesSz cx="7556500" cy="1069975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86" y="-37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6922"/>
            <a:ext cx="6428422" cy="2246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91860"/>
            <a:ext cx="5293995" cy="2674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60942"/>
            <a:ext cx="3289839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60942"/>
            <a:ext cx="3289839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184071"/>
            <a:ext cx="7562849" cy="10382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4411" y="348959"/>
            <a:ext cx="6734026" cy="650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60942"/>
            <a:ext cx="6806565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50768"/>
            <a:ext cx="2420112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50768"/>
            <a:ext cx="1739455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50768"/>
            <a:ext cx="1739455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danilocerdas.131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411" y="348959"/>
            <a:ext cx="3462654" cy="65087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pc="-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spc="2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spc="-20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</a:t>
            </a:r>
            <a:r>
              <a:rPr spc="7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pc="-29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pc="1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spc="9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pc="-18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pc="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spc="2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pc="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pc="-29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pc="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pc="2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spc="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spc="-1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í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0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</a:t>
            </a:r>
            <a:r>
              <a:rPr sz="100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</a:t>
            </a:r>
            <a:r>
              <a:rPr sz="1000" spc="-7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1000" spc="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000" spc="-10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000" spc="7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sz="100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</a:t>
            </a:r>
            <a:r>
              <a:rPr sz="1000" spc="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1000" spc="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sz="1000" spc="7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1000" spc="-10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000" spc="9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100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</a:t>
            </a:r>
            <a:r>
              <a:rPr sz="1000" spc="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ppo</a:t>
            </a:r>
            <a:r>
              <a:rPr sz="1000" spc="-7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1000" spc="-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1000" spc="-10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000" spc="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00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sz="1000" spc="8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sz="1000" spc="-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sz="100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sz="100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ee</a:t>
            </a:r>
            <a:r>
              <a:rPr sz="1000" spc="-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endParaRPr sz="1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4198" y="1445582"/>
            <a:ext cx="1885950" cy="110363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873125">
              <a:lnSpc>
                <a:spcPts val="1200"/>
              </a:lnSpc>
              <a:spcBef>
                <a:spcPts val="240"/>
              </a:spcBef>
            </a:pPr>
            <a:r>
              <a:rPr sz="1100" spc="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sz="1100" spc="-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1100" spc="-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110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  <a:r>
              <a:rPr sz="110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100" spc="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SS</a:t>
            </a:r>
            <a:r>
              <a:rPr sz="1100" spc="-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</a:t>
            </a:r>
            <a:r>
              <a:rPr sz="1100" spc="-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sz="1100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1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  </a:t>
            </a:r>
            <a:r>
              <a:rPr sz="1100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PROFILE</a:t>
            </a:r>
            <a:endParaRPr sz="11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 marR="5080" algn="just">
              <a:lnSpc>
                <a:spcPct val="111100"/>
              </a:lnSpc>
              <a:spcBef>
                <a:spcPts val="815"/>
              </a:spcBef>
            </a:pPr>
            <a:r>
              <a:rPr sz="55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High-performing</a:t>
            </a:r>
            <a:r>
              <a:rPr sz="55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DevOps</a:t>
            </a:r>
            <a:r>
              <a:rPr sz="550" spc="20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55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Engineer</a:t>
            </a:r>
            <a:r>
              <a:rPr sz="550" spc="20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5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</a:t>
            </a:r>
            <a:r>
              <a:rPr sz="55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550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55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55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strong </a:t>
            </a:r>
            <a:r>
              <a:rPr sz="55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background </a:t>
            </a:r>
            <a:r>
              <a:rPr sz="5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</a:t>
            </a:r>
            <a:r>
              <a:rPr sz="550" spc="17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55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</a:t>
            </a:r>
            <a:r>
              <a:rPr sz="55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development </a:t>
            </a:r>
            <a:r>
              <a:rPr sz="55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</a:t>
            </a:r>
            <a:r>
              <a:rPr sz="55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over </a:t>
            </a:r>
            <a:r>
              <a:rPr sz="55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03 </a:t>
            </a:r>
            <a:r>
              <a:rPr sz="55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years </a:t>
            </a:r>
            <a:r>
              <a:rPr sz="55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5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</a:t>
            </a:r>
            <a:r>
              <a:rPr sz="55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experience </a:t>
            </a:r>
            <a:r>
              <a:rPr sz="5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</a:t>
            </a:r>
            <a:r>
              <a:rPr sz="55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sz="550" spc="-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</a:t>
            </a:r>
            <a:r>
              <a:rPr sz="550" spc="-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5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industry. </a:t>
            </a:r>
            <a:r>
              <a:rPr sz="55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Proficient </a:t>
            </a:r>
            <a:r>
              <a:rPr sz="5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</a:t>
            </a:r>
            <a:r>
              <a:rPr sz="55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DevOps </a:t>
            </a:r>
            <a:r>
              <a:rPr sz="55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55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practices,</a:t>
            </a:r>
            <a:r>
              <a:rPr sz="55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55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pipelines,</a:t>
            </a:r>
            <a:r>
              <a:rPr sz="55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55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sz="55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55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cloud</a:t>
            </a:r>
            <a:r>
              <a:rPr sz="550" spc="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55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technologies</a:t>
            </a:r>
            <a:r>
              <a:rPr sz="550" spc="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55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such</a:t>
            </a:r>
            <a:r>
              <a:rPr sz="550" spc="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55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 </a:t>
            </a:r>
            <a:r>
              <a:rPr sz="5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Azure.</a:t>
            </a:r>
            <a:r>
              <a:rPr sz="55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55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Expert</a:t>
            </a:r>
            <a:r>
              <a:rPr sz="55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5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</a:t>
            </a:r>
            <a:r>
              <a:rPr sz="55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5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team</a:t>
            </a:r>
            <a:r>
              <a:rPr sz="55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55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management</a:t>
            </a:r>
            <a:r>
              <a:rPr sz="55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55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sz="55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55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fostering</a:t>
            </a:r>
            <a:r>
              <a:rPr sz="55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550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sz="55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55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collaborative </a:t>
            </a:r>
            <a:r>
              <a:rPr sz="55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environment </a:t>
            </a:r>
            <a:r>
              <a:rPr sz="55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</a:t>
            </a:r>
            <a:r>
              <a:rPr sz="55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ensure </a:t>
            </a:r>
            <a:r>
              <a:rPr sz="55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application </a:t>
            </a:r>
            <a:r>
              <a:rPr sz="55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stability </a:t>
            </a:r>
            <a:r>
              <a:rPr sz="55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55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sz="55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55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reliability.</a:t>
            </a:r>
            <a:endParaRPr sz="55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68720" y="1926981"/>
            <a:ext cx="23495" cy="23495"/>
          </a:xfrm>
          <a:custGeom>
            <a:avLst/>
            <a:gdLst/>
            <a:ahLst/>
            <a:cxnLst/>
            <a:rect l="l" t="t" r="r" b="b"/>
            <a:pathLst>
              <a:path w="23495" h="23494">
                <a:moveTo>
                  <a:pt x="14856" y="23283"/>
                </a:moveTo>
                <a:lnTo>
                  <a:pt x="8426" y="23283"/>
                </a:lnTo>
                <a:lnTo>
                  <a:pt x="5682" y="22146"/>
                </a:lnTo>
                <a:lnTo>
                  <a:pt x="1136" y="17600"/>
                </a:lnTo>
                <a:lnTo>
                  <a:pt x="0" y="14856"/>
                </a:lnTo>
                <a:lnTo>
                  <a:pt x="0" y="8426"/>
                </a:lnTo>
                <a:lnTo>
                  <a:pt x="1136" y="5682"/>
                </a:lnTo>
                <a:lnTo>
                  <a:pt x="5682" y="1136"/>
                </a:lnTo>
                <a:lnTo>
                  <a:pt x="8426" y="0"/>
                </a:lnTo>
                <a:lnTo>
                  <a:pt x="14856" y="0"/>
                </a:lnTo>
                <a:lnTo>
                  <a:pt x="17600" y="1136"/>
                </a:lnTo>
                <a:lnTo>
                  <a:pt x="22146" y="5682"/>
                </a:lnTo>
                <a:lnTo>
                  <a:pt x="23283" y="8426"/>
                </a:lnTo>
                <a:lnTo>
                  <a:pt x="23283" y="11641"/>
                </a:lnTo>
                <a:lnTo>
                  <a:pt x="23283" y="14856"/>
                </a:lnTo>
                <a:lnTo>
                  <a:pt x="22146" y="17600"/>
                </a:lnTo>
                <a:lnTo>
                  <a:pt x="17600" y="22146"/>
                </a:lnTo>
                <a:lnTo>
                  <a:pt x="14856" y="232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68720" y="2031756"/>
            <a:ext cx="23495" cy="23495"/>
          </a:xfrm>
          <a:custGeom>
            <a:avLst/>
            <a:gdLst/>
            <a:ahLst/>
            <a:cxnLst/>
            <a:rect l="l" t="t" r="r" b="b"/>
            <a:pathLst>
              <a:path w="23495" h="23494">
                <a:moveTo>
                  <a:pt x="14856" y="23283"/>
                </a:moveTo>
                <a:lnTo>
                  <a:pt x="8426" y="23283"/>
                </a:lnTo>
                <a:lnTo>
                  <a:pt x="5682" y="22146"/>
                </a:lnTo>
                <a:lnTo>
                  <a:pt x="1136" y="17600"/>
                </a:lnTo>
                <a:lnTo>
                  <a:pt x="0" y="14856"/>
                </a:lnTo>
                <a:lnTo>
                  <a:pt x="0" y="8426"/>
                </a:lnTo>
                <a:lnTo>
                  <a:pt x="1136" y="5682"/>
                </a:lnTo>
                <a:lnTo>
                  <a:pt x="5682" y="1136"/>
                </a:lnTo>
                <a:lnTo>
                  <a:pt x="8426" y="0"/>
                </a:lnTo>
                <a:lnTo>
                  <a:pt x="14856" y="0"/>
                </a:lnTo>
                <a:lnTo>
                  <a:pt x="17600" y="1136"/>
                </a:lnTo>
                <a:lnTo>
                  <a:pt x="22146" y="5682"/>
                </a:lnTo>
                <a:lnTo>
                  <a:pt x="23283" y="8426"/>
                </a:lnTo>
                <a:lnTo>
                  <a:pt x="23283" y="11641"/>
                </a:lnTo>
                <a:lnTo>
                  <a:pt x="23283" y="14856"/>
                </a:lnTo>
                <a:lnTo>
                  <a:pt x="22146" y="17600"/>
                </a:lnTo>
                <a:lnTo>
                  <a:pt x="17600" y="22146"/>
                </a:lnTo>
                <a:lnTo>
                  <a:pt x="14856" y="232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668720" y="2136531"/>
            <a:ext cx="23495" cy="23495"/>
          </a:xfrm>
          <a:custGeom>
            <a:avLst/>
            <a:gdLst/>
            <a:ahLst/>
            <a:cxnLst/>
            <a:rect l="l" t="t" r="r" b="b"/>
            <a:pathLst>
              <a:path w="23495" h="23494">
                <a:moveTo>
                  <a:pt x="14856" y="23283"/>
                </a:moveTo>
                <a:lnTo>
                  <a:pt x="8426" y="23283"/>
                </a:lnTo>
                <a:lnTo>
                  <a:pt x="5682" y="22146"/>
                </a:lnTo>
                <a:lnTo>
                  <a:pt x="1136" y="17600"/>
                </a:lnTo>
                <a:lnTo>
                  <a:pt x="0" y="14856"/>
                </a:lnTo>
                <a:lnTo>
                  <a:pt x="0" y="8426"/>
                </a:lnTo>
                <a:lnTo>
                  <a:pt x="1136" y="5682"/>
                </a:lnTo>
                <a:lnTo>
                  <a:pt x="5682" y="1136"/>
                </a:lnTo>
                <a:lnTo>
                  <a:pt x="8426" y="0"/>
                </a:lnTo>
                <a:lnTo>
                  <a:pt x="14856" y="0"/>
                </a:lnTo>
                <a:lnTo>
                  <a:pt x="17600" y="1136"/>
                </a:lnTo>
                <a:lnTo>
                  <a:pt x="22146" y="5682"/>
                </a:lnTo>
                <a:lnTo>
                  <a:pt x="23283" y="8426"/>
                </a:lnTo>
                <a:lnTo>
                  <a:pt x="23283" y="11641"/>
                </a:lnTo>
                <a:lnTo>
                  <a:pt x="23283" y="14856"/>
                </a:lnTo>
                <a:lnTo>
                  <a:pt x="22146" y="17600"/>
                </a:lnTo>
                <a:lnTo>
                  <a:pt x="17600" y="22146"/>
                </a:lnTo>
                <a:lnTo>
                  <a:pt x="14856" y="232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26916" y="1445582"/>
            <a:ext cx="1173480" cy="75311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231140">
              <a:lnSpc>
                <a:spcPts val="1200"/>
              </a:lnSpc>
              <a:spcBef>
                <a:spcPts val="240"/>
              </a:spcBef>
            </a:pPr>
            <a:r>
              <a:rPr sz="110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CONTACT </a:t>
            </a:r>
            <a:r>
              <a:rPr sz="1100" spc="-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100" spc="-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sz="1100" spc="-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sz="110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  <a:r>
              <a:rPr sz="1100" spc="-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1100" spc="-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1100" spc="-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sz="1100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100" spc="-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1100" spc="-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sz="1100" spc="-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1100" spc="-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endParaRPr sz="11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30810" marR="412750">
              <a:lnSpc>
                <a:spcPct val="125000"/>
              </a:lnSpc>
              <a:spcBef>
                <a:spcPts val="710"/>
              </a:spcBef>
            </a:pPr>
            <a:r>
              <a:rPr sz="55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550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55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sz="550" spc="-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550" spc="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</a:t>
            </a:r>
            <a:r>
              <a:rPr sz="5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55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55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é</a:t>
            </a:r>
            <a:r>
              <a:rPr sz="550" spc="-7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sz="550" spc="-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550" spc="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sz="5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55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</a:t>
            </a:r>
            <a:r>
              <a:rPr sz="550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550" spc="-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55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55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sz="550" spc="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sz="55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 </a:t>
            </a:r>
            <a:r>
              <a:rPr sz="55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55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55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sz="550" spc="-7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sz="550" spc="-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550" spc="-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sz="5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  <a:r>
              <a:rPr sz="550" spc="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sz="5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r>
              <a:rPr sz="550" spc="-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sz="550" spc="-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550" spc="-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</a:t>
            </a:r>
            <a:r>
              <a:rPr sz="55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sz="5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96</a:t>
            </a:r>
            <a:r>
              <a:rPr sz="550" spc="-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550" spc="-1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sz="5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59</a:t>
            </a:r>
            <a:r>
              <a:rPr sz="550" spc="-1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sz="55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30810">
              <a:lnSpc>
                <a:spcPct val="100000"/>
              </a:lnSpc>
              <a:spcBef>
                <a:spcPts val="165"/>
              </a:spcBef>
            </a:pPr>
            <a:r>
              <a:rPr sz="55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55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sz="550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55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sz="55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sz="550" spc="-7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sz="550" spc="-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55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d</a:t>
            </a:r>
            <a:r>
              <a:rPr sz="550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a</a:t>
            </a:r>
            <a:r>
              <a:rPr sz="55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n</a:t>
            </a:r>
            <a:r>
              <a:rPr sz="55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i</a:t>
            </a:r>
            <a:r>
              <a:rPr sz="55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l</a:t>
            </a:r>
            <a:r>
              <a:rPr sz="5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o</a:t>
            </a:r>
            <a:r>
              <a:rPr sz="550" spc="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c</a:t>
            </a:r>
            <a:r>
              <a:rPr sz="55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e</a:t>
            </a:r>
            <a:r>
              <a:rPr sz="550" spc="-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r</a:t>
            </a:r>
            <a:r>
              <a:rPr sz="55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d</a:t>
            </a:r>
            <a:r>
              <a:rPr sz="550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a</a:t>
            </a:r>
            <a:r>
              <a:rPr sz="55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s</a:t>
            </a:r>
            <a:r>
              <a:rPr sz="550" spc="-7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.</a:t>
            </a:r>
            <a:r>
              <a:rPr sz="550" spc="-1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1</a:t>
            </a:r>
            <a:r>
              <a:rPr sz="55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3</a:t>
            </a:r>
            <a:r>
              <a:rPr sz="550" spc="-1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1</a:t>
            </a:r>
            <a:r>
              <a:rPr sz="550" spc="-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@</a:t>
            </a:r>
            <a:r>
              <a:rPr sz="5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g</a:t>
            </a:r>
            <a:r>
              <a:rPr sz="55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m</a:t>
            </a:r>
            <a:r>
              <a:rPr sz="550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a</a:t>
            </a:r>
            <a:r>
              <a:rPr sz="55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i</a:t>
            </a:r>
            <a:r>
              <a:rPr sz="55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l</a:t>
            </a:r>
            <a:r>
              <a:rPr sz="550" spc="-7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.</a:t>
            </a:r>
            <a:r>
              <a:rPr sz="550" spc="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c</a:t>
            </a:r>
            <a:r>
              <a:rPr sz="5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o</a:t>
            </a:r>
            <a:r>
              <a:rPr sz="55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m</a:t>
            </a:r>
            <a:endParaRPr sz="55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4198" y="2616623"/>
            <a:ext cx="1885950" cy="285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1100"/>
              </a:lnSpc>
              <a:spcBef>
                <a:spcPts val="100"/>
              </a:spcBef>
            </a:pPr>
            <a:r>
              <a:rPr sz="55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Experience </a:t>
            </a:r>
            <a:r>
              <a:rPr sz="5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 </a:t>
            </a:r>
            <a:r>
              <a:rPr sz="550" spc="-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</a:t>
            </a:r>
            <a:r>
              <a:rPr sz="55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</a:t>
            </a:r>
            <a:r>
              <a:rPr sz="55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development </a:t>
            </a:r>
            <a:r>
              <a:rPr sz="55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teams to </a:t>
            </a:r>
            <a:r>
              <a:rPr sz="55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ensure site </a:t>
            </a:r>
            <a:r>
              <a:rPr sz="550" spc="-1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55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reliability,</a:t>
            </a:r>
            <a:r>
              <a:rPr sz="55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55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performance,</a:t>
            </a:r>
            <a:r>
              <a:rPr sz="55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</a:t>
            </a:r>
            <a:r>
              <a:rPr sz="55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continuous</a:t>
            </a:r>
            <a:r>
              <a:rPr sz="55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55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delivery</a:t>
            </a:r>
            <a:r>
              <a:rPr sz="55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5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</a:t>
            </a:r>
            <a:r>
              <a:rPr sz="55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55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releases</a:t>
            </a:r>
            <a:r>
              <a:rPr sz="55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55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sz="5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55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updates.</a:t>
            </a:r>
            <a:endParaRPr sz="55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4198" y="2989155"/>
            <a:ext cx="1885950" cy="1917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sz="55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Possesses</a:t>
            </a:r>
            <a:r>
              <a:rPr sz="550" spc="7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55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skills</a:t>
            </a:r>
            <a:r>
              <a:rPr sz="550" spc="7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5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</a:t>
            </a:r>
            <a:r>
              <a:rPr sz="550" spc="7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55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risk</a:t>
            </a:r>
            <a:r>
              <a:rPr sz="550" spc="7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5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analysis,</a:t>
            </a:r>
            <a:r>
              <a:rPr sz="550" spc="7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55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value-focused</a:t>
            </a:r>
            <a:r>
              <a:rPr sz="550" spc="7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55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decision- </a:t>
            </a:r>
            <a:r>
              <a:rPr sz="550" spc="-1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55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making, </a:t>
            </a:r>
            <a:r>
              <a:rPr sz="55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sz="5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55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strategic</a:t>
            </a:r>
            <a:r>
              <a:rPr sz="55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55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management.</a:t>
            </a:r>
            <a:endParaRPr sz="55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016253" y="1445582"/>
            <a:ext cx="2053979" cy="1898597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325120">
              <a:lnSpc>
                <a:spcPts val="1200"/>
              </a:lnSpc>
              <a:spcBef>
                <a:spcPts val="240"/>
              </a:spcBef>
            </a:pPr>
            <a:r>
              <a:rPr sz="1100" spc="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sz="1100" spc="-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1100" spc="-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110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  <a:r>
              <a:rPr sz="110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100" spc="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SS</a:t>
            </a:r>
            <a:r>
              <a:rPr sz="1100" spc="-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sz="1100" spc="-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1100" spc="-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sz="1100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1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  </a:t>
            </a:r>
            <a:endParaRPr lang="en-US" sz="1100" spc="-5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 marR="325120">
              <a:lnSpc>
                <a:spcPts val="1200"/>
              </a:lnSpc>
              <a:spcBef>
                <a:spcPts val="240"/>
              </a:spcBef>
            </a:pPr>
            <a:r>
              <a:rPr sz="110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SKILL</a:t>
            </a:r>
            <a:r>
              <a:rPr lang="pt-BR" sz="110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endParaRPr lang="en-US" sz="550" spc="-15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30810" marR="5080">
              <a:lnSpc>
                <a:spcPct val="159700"/>
              </a:lnSpc>
              <a:spcBef>
                <a:spcPts val="515"/>
              </a:spcBef>
            </a:pPr>
            <a:r>
              <a:rPr sz="55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</a:t>
            </a:r>
            <a:r>
              <a:rPr sz="55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55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infrastructure</a:t>
            </a:r>
            <a:r>
              <a:rPr sz="55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55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sz="55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55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sz="55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sz="5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55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</a:t>
            </a:r>
            <a:r>
              <a:rPr sz="55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sz="550" spc="-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55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sz="55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55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  <a:r>
              <a:rPr sz="55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55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sz="5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55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sz="55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sz="55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55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sz="55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55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pt-BR" sz="550" spc="-1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</a:t>
            </a:r>
            <a:r>
              <a:rPr lang="pt-BR" sz="55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nowledge</a:t>
            </a:r>
            <a:r>
              <a:rPr lang="pt-BR" sz="5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55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</a:t>
            </a:r>
            <a:r>
              <a:rPr lang="pt-BR" sz="5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55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microservices</a:t>
            </a:r>
            <a:r>
              <a:rPr lang="pt-BR" sz="5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55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architecture</a:t>
            </a:r>
            <a:r>
              <a:rPr lang="pt-BR" sz="5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sz="5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30810" marR="353060">
              <a:lnSpc>
                <a:spcPct val="159700"/>
              </a:lnSpc>
            </a:pPr>
            <a:r>
              <a:rPr sz="5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55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sz="55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  <a:r>
              <a:rPr sz="550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55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sz="550" spc="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sz="55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55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sz="550" spc="-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55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55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</a:t>
            </a:r>
            <a:r>
              <a:rPr sz="55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pp</a:t>
            </a:r>
            <a:r>
              <a:rPr sz="5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550" spc="-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55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 </a:t>
            </a:r>
            <a:r>
              <a:rPr lang="en-US" sz="55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 q</a:t>
            </a:r>
            <a:r>
              <a:rPr sz="55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</a:t>
            </a:r>
            <a:r>
              <a:rPr sz="550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55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sz="55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sz="55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55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sz="550" spc="-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550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55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ss</a:t>
            </a:r>
            <a:r>
              <a:rPr sz="55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</a:t>
            </a:r>
            <a:r>
              <a:rPr sz="550" spc="-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550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55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sz="550" spc="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sz="55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endParaRPr sz="5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30810" marR="175260">
              <a:lnSpc>
                <a:spcPct val="159700"/>
              </a:lnSpc>
            </a:pPr>
            <a:r>
              <a:rPr sz="55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55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550" spc="-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550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55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55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5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sz="55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sz="550" spc="-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550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55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sz="55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sz="550" spc="-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55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sz="55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</a:t>
            </a:r>
            <a:r>
              <a:rPr sz="55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55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sz="55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sz="55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55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ss</a:t>
            </a:r>
            <a:r>
              <a:rPr sz="550" spc="-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55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sz="55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sz="55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55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55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ll</a:t>
            </a:r>
            <a:r>
              <a:rPr sz="55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sz="5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sz="55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55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sz="550" spc="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sz="5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 </a:t>
            </a:r>
            <a:r>
              <a:rPr sz="55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55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550" spc="-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550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55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55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5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sz="55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sz="550" spc="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sz="550" spc="-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55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sz="55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sz="550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55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nn</a:t>
            </a:r>
            <a:r>
              <a:rPr sz="55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sz="55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sz="5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</a:p>
          <a:p>
            <a:pPr marL="130810" marR="181610">
              <a:lnSpc>
                <a:spcPct val="159700"/>
              </a:lnSpc>
              <a:spcBef>
                <a:spcPts val="5"/>
              </a:spcBef>
            </a:pPr>
            <a:r>
              <a:rPr sz="5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55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sz="55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  <a:r>
              <a:rPr sz="550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55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sz="550" spc="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sz="55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55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sz="550" spc="-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550" spc="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sz="550" spc="-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55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sz="55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55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sz="550" spc="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sz="550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55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sz="550" spc="-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55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5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sz="55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sz="55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sz="550" spc="-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</a:t>
            </a:r>
            <a:r>
              <a:rPr sz="55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sz="55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sz="5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  A</a:t>
            </a:r>
            <a:r>
              <a:rPr sz="55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sz="550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55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sz="55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sz="55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55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sz="55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550" spc="-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550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55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sz="55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sz="550" spc="-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55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55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sz="55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sz="55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5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sz="55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55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55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sz="55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550" spc="-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55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550" spc="-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</a:t>
            </a:r>
            <a:r>
              <a:rPr sz="55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sz="55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ll</a:t>
            </a:r>
            <a:r>
              <a:rPr sz="55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  </a:t>
            </a:r>
            <a:r>
              <a:rPr lang="en-US" sz="5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Experience with cloud platforms (e.g., AWS, Azure, GCP).</a:t>
            </a:r>
            <a:endParaRPr lang="en-US" sz="550" spc="-1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30810" marR="181610">
              <a:lnSpc>
                <a:spcPct val="159700"/>
              </a:lnSpc>
              <a:spcBef>
                <a:spcPts val="5"/>
              </a:spcBef>
            </a:pPr>
            <a:r>
              <a:rPr lang="en-US" sz="5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Knowledge of version control systems (e.g., Git).</a:t>
            </a:r>
          </a:p>
          <a:p>
            <a:pPr marL="130810" marR="181610">
              <a:lnSpc>
                <a:spcPct val="159700"/>
              </a:lnSpc>
              <a:spcBef>
                <a:spcPts val="5"/>
              </a:spcBef>
            </a:pPr>
            <a:r>
              <a:rPr lang="en-US" sz="5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Familiarity with Agile/Scrum methodologies.</a:t>
            </a:r>
          </a:p>
          <a:p>
            <a:pPr marL="130810" marR="181610">
              <a:lnSpc>
                <a:spcPct val="159700"/>
              </a:lnSpc>
              <a:spcBef>
                <a:spcPts val="5"/>
              </a:spcBef>
            </a:pPr>
            <a:r>
              <a:rPr lang="en-US" sz="5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positive, optimistic, can-do attitude.</a:t>
            </a:r>
          </a:p>
          <a:p>
            <a:pPr marL="130810" marR="181610">
              <a:lnSpc>
                <a:spcPct val="159700"/>
              </a:lnSpc>
              <a:spcBef>
                <a:spcPts val="5"/>
              </a:spcBef>
            </a:pPr>
            <a:r>
              <a:rPr lang="en-US" sz="5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Ability to consistently work 40 hours per week.</a:t>
            </a:r>
            <a:endParaRPr sz="5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1" name="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39616" y="2772970"/>
            <a:ext cx="152399" cy="152279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5626916" y="2318512"/>
            <a:ext cx="1089660" cy="58801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147320">
              <a:lnSpc>
                <a:spcPts val="1200"/>
              </a:lnSpc>
              <a:spcBef>
                <a:spcPts val="240"/>
              </a:spcBef>
            </a:pPr>
            <a:r>
              <a:rPr sz="1100" spc="-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ADDITIONAL </a:t>
            </a:r>
            <a:r>
              <a:rPr sz="1100" spc="-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100" spc="-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sz="1100" spc="-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sz="110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  <a:r>
              <a:rPr sz="1100" spc="-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1100" spc="-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1100" spc="-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sz="1100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100" spc="-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1100" spc="-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sz="1100" spc="-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1100" spc="-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endParaRPr sz="11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32410">
              <a:lnSpc>
                <a:spcPct val="100000"/>
              </a:lnSpc>
              <a:spcBef>
                <a:spcPts val="985"/>
              </a:spcBef>
            </a:pPr>
            <a:r>
              <a:rPr sz="750" u="sng" spc="-20" dirty="0">
                <a:uFill>
                  <a:solidFill>
                    <a:srgbClr val="000000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sz="750" u="sng" spc="-25" dirty="0">
                <a:uFill>
                  <a:solidFill>
                    <a:srgbClr val="000000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750" u="sng" spc="-5" dirty="0">
                <a:uFill>
                  <a:solidFill>
                    <a:srgbClr val="000000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sz="750" u="sng" spc="-15" dirty="0">
                <a:uFill>
                  <a:solidFill>
                    <a:srgbClr val="000000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sz="750" u="sng" spc="-10" dirty="0">
                <a:uFill>
                  <a:solidFill>
                    <a:srgbClr val="000000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sz="750" u="sng" dirty="0">
                <a:uFill>
                  <a:solidFill>
                    <a:srgbClr val="000000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750" u="sng" spc="-60" dirty="0">
                <a:uFill>
                  <a:solidFill>
                    <a:srgbClr val="000000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750" u="sng" spc="75" dirty="0">
                <a:uFill>
                  <a:solidFill>
                    <a:srgbClr val="000000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sz="750" u="sng" spc="5" dirty="0">
                <a:uFill>
                  <a:solidFill>
                    <a:srgbClr val="000000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750" u="sng" spc="-30" dirty="0">
                <a:uFill>
                  <a:solidFill>
                    <a:srgbClr val="000000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750" u="sng" spc="15" dirty="0">
                <a:uFill>
                  <a:solidFill>
                    <a:srgbClr val="000000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sz="750" u="sng" spc="-25" dirty="0">
                <a:uFill>
                  <a:solidFill>
                    <a:srgbClr val="000000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750" u="sng" spc="-10" dirty="0">
                <a:uFill>
                  <a:solidFill>
                    <a:srgbClr val="000000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750" u="sng" spc="-60" dirty="0">
                <a:uFill>
                  <a:solidFill>
                    <a:srgbClr val="000000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750" u="sng" spc="-5" dirty="0">
                <a:uFill>
                  <a:solidFill>
                    <a:srgbClr val="000000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750" u="sng" spc="-25" dirty="0">
                <a:uFill>
                  <a:solidFill>
                    <a:srgbClr val="000000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750" u="sng" spc="-5" dirty="0">
                <a:uFill>
                  <a:solidFill>
                    <a:srgbClr val="000000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sz="750" u="sng" spc="15" dirty="0">
                <a:uFill>
                  <a:solidFill>
                    <a:srgbClr val="000000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sz="750" u="sng" spc="-15" dirty="0">
                <a:uFill>
                  <a:solidFill>
                    <a:srgbClr val="000000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í</a:t>
            </a:r>
            <a:r>
              <a:rPr sz="750" u="sng" spc="-60" dirty="0">
                <a:uFill>
                  <a:solidFill>
                    <a:srgbClr val="000000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sz="75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798586" y="1448064"/>
            <a:ext cx="0" cy="1753870"/>
          </a:xfrm>
          <a:custGeom>
            <a:avLst/>
            <a:gdLst/>
            <a:ahLst/>
            <a:cxnLst/>
            <a:rect l="l" t="t" r="r" b="b"/>
            <a:pathLst>
              <a:path h="1753870">
                <a:moveTo>
                  <a:pt x="0" y="0"/>
                </a:moveTo>
                <a:lnTo>
                  <a:pt x="0" y="1753802"/>
                </a:lnTo>
              </a:path>
            </a:pathLst>
          </a:custGeom>
          <a:ln w="9524">
            <a:solidFill>
              <a:srgbClr val="07132A"/>
            </a:solidFill>
          </a:ln>
        </p:spPr>
        <p:txBody>
          <a:bodyPr wrap="square" lIns="0" tIns="0" rIns="0" bIns="0" rtlCol="0"/>
          <a:lstStyle/>
          <a:p>
            <a:endParaRPr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086434" y="1448218"/>
            <a:ext cx="0" cy="1753870"/>
          </a:xfrm>
          <a:custGeom>
            <a:avLst/>
            <a:gdLst/>
            <a:ahLst/>
            <a:cxnLst/>
            <a:rect l="l" t="t" r="r" b="b"/>
            <a:pathLst>
              <a:path h="1753870">
                <a:moveTo>
                  <a:pt x="0" y="0"/>
                </a:moveTo>
                <a:lnTo>
                  <a:pt x="0" y="1753652"/>
                </a:lnTo>
              </a:path>
            </a:pathLst>
          </a:custGeom>
          <a:ln w="9524">
            <a:solidFill>
              <a:srgbClr val="07132A"/>
            </a:solidFill>
          </a:ln>
        </p:spPr>
        <p:txBody>
          <a:bodyPr wrap="square" lIns="0" tIns="0" rIns="0" bIns="0" rtlCol="0"/>
          <a:lstStyle/>
          <a:p>
            <a:endParaRPr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26684" y="3439452"/>
            <a:ext cx="6666230" cy="0"/>
          </a:xfrm>
          <a:custGeom>
            <a:avLst/>
            <a:gdLst/>
            <a:ahLst/>
            <a:cxnLst/>
            <a:rect l="l" t="t" r="r" b="b"/>
            <a:pathLst>
              <a:path w="6666230">
                <a:moveTo>
                  <a:pt x="0" y="0"/>
                </a:moveTo>
                <a:lnTo>
                  <a:pt x="6665850" y="0"/>
                </a:lnTo>
              </a:path>
            </a:pathLst>
          </a:custGeom>
          <a:ln w="9524">
            <a:solidFill>
              <a:srgbClr val="07132A"/>
            </a:solidFill>
          </a:ln>
        </p:spPr>
        <p:txBody>
          <a:bodyPr wrap="square" lIns="0" tIns="0" rIns="0" bIns="0" rtlCol="0"/>
          <a:lstStyle/>
          <a:p>
            <a:endParaRPr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14198" y="4045348"/>
            <a:ext cx="2444572" cy="362279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6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Microsoft</a:t>
            </a:r>
            <a:r>
              <a:rPr sz="650" b="1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b="1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Trilingual</a:t>
            </a:r>
            <a:r>
              <a:rPr sz="650" b="1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650" b="1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Lead on </a:t>
            </a:r>
            <a:r>
              <a:rPr sz="650" b="1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DevOps</a:t>
            </a:r>
            <a:r>
              <a:rPr sz="650" b="1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b="1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Support</a:t>
            </a:r>
            <a:r>
              <a:rPr sz="650" b="1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650" b="1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Department</a:t>
            </a:r>
            <a:r>
              <a:rPr sz="650" b="1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650" b="1" spc="2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65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Tek </a:t>
            </a:r>
            <a:r>
              <a:rPr sz="65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Experts</a:t>
            </a:r>
            <a:r>
              <a:rPr sz="65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spc="-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  <a:r>
              <a:rPr sz="65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February</a:t>
            </a:r>
            <a:r>
              <a:rPr sz="65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</a:t>
            </a:r>
            <a:r>
              <a:rPr sz="6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sz="65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Current</a:t>
            </a:r>
            <a:endParaRPr sz="6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50" i="1" spc="-60" dirty="0">
                <a:solidFill>
                  <a:srgbClr val="7373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650" i="1" spc="-40" dirty="0">
                <a:solidFill>
                  <a:srgbClr val="7373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650" i="1" spc="-55" dirty="0">
                <a:solidFill>
                  <a:srgbClr val="7373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sz="650" i="1" spc="-25" dirty="0">
                <a:solidFill>
                  <a:srgbClr val="7373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i="1" spc="70" dirty="0">
                <a:solidFill>
                  <a:srgbClr val="7373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</a:t>
            </a:r>
            <a:r>
              <a:rPr sz="650" i="1" spc="-15" dirty="0">
                <a:solidFill>
                  <a:srgbClr val="7373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650" i="1" spc="-35" dirty="0">
                <a:solidFill>
                  <a:srgbClr val="7373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650" i="1" spc="-15" dirty="0">
                <a:solidFill>
                  <a:srgbClr val="7373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é</a:t>
            </a:r>
            <a:r>
              <a:rPr sz="650" i="1" spc="-120" dirty="0">
                <a:solidFill>
                  <a:srgbClr val="7373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sz="650" i="1" spc="-25" dirty="0">
                <a:solidFill>
                  <a:srgbClr val="7373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i="1" spc="35" dirty="0">
                <a:solidFill>
                  <a:srgbClr val="7373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sz="650" i="1" spc="-15" dirty="0">
                <a:solidFill>
                  <a:srgbClr val="7373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650" i="1" spc="-35" dirty="0">
                <a:solidFill>
                  <a:srgbClr val="7373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650" i="1" spc="-25" dirty="0">
                <a:solidFill>
                  <a:srgbClr val="7373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650" i="1" spc="-65" dirty="0">
                <a:solidFill>
                  <a:srgbClr val="7373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650" i="1" spc="-25" dirty="0">
                <a:solidFill>
                  <a:srgbClr val="7373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i="1" spc="-35" dirty="0">
                <a:solidFill>
                  <a:srgbClr val="7373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650" i="1" spc="-20" dirty="0">
                <a:solidFill>
                  <a:srgbClr val="7373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sz="650" i="1" spc="30" dirty="0">
                <a:solidFill>
                  <a:srgbClr val="7373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sz="650" i="1" spc="-65" dirty="0">
                <a:solidFill>
                  <a:srgbClr val="7373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endParaRPr sz="6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05756" y="4550597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39">
                <a:moveTo>
                  <a:pt x="27516" y="13758"/>
                </a:moveTo>
                <a:lnTo>
                  <a:pt x="27516" y="15582"/>
                </a:lnTo>
                <a:lnTo>
                  <a:pt x="27167" y="17337"/>
                </a:lnTo>
                <a:lnTo>
                  <a:pt x="26469" y="19023"/>
                </a:lnTo>
                <a:lnTo>
                  <a:pt x="25771" y="20708"/>
                </a:lnTo>
                <a:lnTo>
                  <a:pt x="13758" y="27516"/>
                </a:lnTo>
                <a:lnTo>
                  <a:pt x="11933" y="27516"/>
                </a:lnTo>
                <a:lnTo>
                  <a:pt x="10178" y="27167"/>
                </a:lnTo>
                <a:lnTo>
                  <a:pt x="8493" y="26469"/>
                </a:lnTo>
                <a:lnTo>
                  <a:pt x="6807" y="25771"/>
                </a:lnTo>
                <a:lnTo>
                  <a:pt x="0" y="15582"/>
                </a:lnTo>
                <a:lnTo>
                  <a:pt x="0" y="13758"/>
                </a:lnTo>
                <a:lnTo>
                  <a:pt x="0" y="11933"/>
                </a:lnTo>
                <a:lnTo>
                  <a:pt x="4029" y="4029"/>
                </a:lnTo>
                <a:lnTo>
                  <a:pt x="5319" y="2739"/>
                </a:lnTo>
                <a:lnTo>
                  <a:pt x="6807" y="1745"/>
                </a:lnTo>
                <a:lnTo>
                  <a:pt x="8493" y="1047"/>
                </a:lnTo>
                <a:lnTo>
                  <a:pt x="10178" y="349"/>
                </a:lnTo>
                <a:lnTo>
                  <a:pt x="11933" y="0"/>
                </a:lnTo>
                <a:lnTo>
                  <a:pt x="13758" y="0"/>
                </a:lnTo>
                <a:lnTo>
                  <a:pt x="15582" y="0"/>
                </a:lnTo>
                <a:lnTo>
                  <a:pt x="27516" y="11933"/>
                </a:lnTo>
                <a:lnTo>
                  <a:pt x="27516" y="13758"/>
                </a:lnTo>
                <a:close/>
              </a:path>
            </a:pathLst>
          </a:custGeom>
          <a:ln w="68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94847" y="4485615"/>
            <a:ext cx="2933065" cy="23343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1100"/>
              </a:lnSpc>
              <a:spcBef>
                <a:spcPts val="100"/>
              </a:spcBef>
            </a:pPr>
            <a:r>
              <a:rPr lang="en-US" sz="6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Support and maintain PREMIER Azure cloud infrastructure, assisting teams with the management and troubleshooting of Azure DevOps pipelines, Azure Active Directory, virtual networks, and compute services to </a:t>
            </a:r>
            <a:r>
              <a:rPr lang="en-US" sz="65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AMER, LATAM and Brazil </a:t>
            </a:r>
            <a:r>
              <a:rPr lang="en-US" sz="6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sz="6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 marR="5080">
              <a:lnSpc>
                <a:spcPct val="111100"/>
              </a:lnSpc>
            </a:pPr>
            <a:r>
              <a:rPr lang="en-US" sz="6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Develop and optimize CI/CD workflows using Azure DevOps, TFS, and other tools to automate build, test, and release pipelines, ensuring seamless code deployment and integration across environments. </a:t>
            </a:r>
          </a:p>
          <a:p>
            <a:pPr marL="12700" marR="5080">
              <a:lnSpc>
                <a:spcPct val="111100"/>
              </a:lnSpc>
            </a:pPr>
            <a:r>
              <a:rPr lang="en-US" sz="6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Collaborate with cross-functional teams, including developers, system administrators, and security teams, to identify, diagnose, and resolve platform issues in a timely and efficient manner. </a:t>
            </a:r>
          </a:p>
          <a:p>
            <a:pPr marL="12700" marR="5080">
              <a:lnSpc>
                <a:spcPct val="111100"/>
              </a:lnSpc>
            </a:pPr>
            <a:r>
              <a:rPr sz="65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Provide</a:t>
            </a:r>
            <a:r>
              <a:rPr sz="650" spc="22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spc="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technical</a:t>
            </a:r>
            <a:r>
              <a:rPr sz="650" spc="22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spc="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guidance</a:t>
            </a:r>
            <a:r>
              <a:rPr sz="650" spc="22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</a:t>
            </a:r>
            <a:r>
              <a:rPr sz="650" spc="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teams</a:t>
            </a:r>
            <a:r>
              <a:rPr sz="650" spc="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</a:t>
            </a:r>
            <a:r>
              <a:rPr sz="65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identifying  </a:t>
            </a:r>
            <a:r>
              <a:rPr sz="65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areas</a:t>
            </a:r>
            <a:r>
              <a:rPr sz="650" spc="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that</a:t>
            </a:r>
            <a:r>
              <a:rPr sz="650" spc="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require </a:t>
            </a:r>
            <a:r>
              <a:rPr sz="650" spc="-19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expertise</a:t>
            </a:r>
            <a:r>
              <a:rPr sz="6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across</a:t>
            </a:r>
            <a:r>
              <a:rPr sz="6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different</a:t>
            </a:r>
            <a:r>
              <a:rPr sz="6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modules</a:t>
            </a:r>
            <a:r>
              <a:rPr sz="65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</a:t>
            </a:r>
            <a:r>
              <a:rPr sz="6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6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solution</a:t>
            </a:r>
            <a:r>
              <a:rPr sz="6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</a:t>
            </a:r>
            <a:r>
              <a:rPr sz="65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resolve</a:t>
            </a:r>
            <a:r>
              <a:rPr sz="6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sz="6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cases.</a:t>
            </a:r>
            <a:endParaRPr sz="6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 marR="5080">
              <a:lnSpc>
                <a:spcPct val="111100"/>
              </a:lnSpc>
            </a:pPr>
            <a:r>
              <a:rPr sz="65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Maintain</a:t>
            </a:r>
            <a:r>
              <a:rPr sz="650" spc="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documentation</a:t>
            </a:r>
            <a:r>
              <a:rPr sz="650" spc="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</a:t>
            </a:r>
            <a:r>
              <a:rPr sz="650" spc="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</a:t>
            </a:r>
            <a:r>
              <a:rPr sz="650" spc="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cases</a:t>
            </a:r>
            <a:r>
              <a:rPr sz="650" spc="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including</a:t>
            </a:r>
            <a:r>
              <a:rPr sz="650" spc="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queries,</a:t>
            </a:r>
            <a:r>
              <a:rPr sz="650" spc="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</a:t>
            </a:r>
            <a:r>
              <a:rPr sz="650" spc="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steps, </a:t>
            </a:r>
            <a:r>
              <a:rPr sz="650" spc="-19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resolutions,</a:t>
            </a:r>
            <a:r>
              <a:rPr sz="65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sz="6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processes.</a:t>
            </a:r>
            <a:endParaRPr sz="6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 marR="5080" algn="just">
              <a:lnSpc>
                <a:spcPct val="111100"/>
              </a:lnSpc>
            </a:pPr>
            <a:r>
              <a:rPr lang="en-US" sz="6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Participate in root-cause analysis for recurring issues and performance optimization, ensuring the platform's stability and reliability. </a:t>
            </a:r>
          </a:p>
          <a:p>
            <a:pPr marL="12700" marR="5080" algn="just">
              <a:lnSpc>
                <a:spcPct val="111100"/>
              </a:lnSpc>
            </a:pPr>
            <a:r>
              <a:rPr lang="en-US" sz="6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Lead and mentor junior engineers, providing technical guidance on troubleshooting, resolving escalated cases, and maintaining comprehensive documentation of all cases and solutions. </a:t>
            </a:r>
          </a:p>
          <a:p>
            <a:pPr marL="12700" marR="5080" algn="just">
              <a:lnSpc>
                <a:spcPct val="111100"/>
              </a:lnSpc>
            </a:pPr>
            <a:r>
              <a:rPr lang="en-US" sz="6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Utilize PowerShell, Azure CLI, and other scripting languages to automate routine tasks, improve pipeline efficiency, and manage Azure resources programmatically (e.g., provisioning and scaling Azure services).</a:t>
            </a:r>
            <a:endParaRPr sz="6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10802" y="4859019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39">
                <a:moveTo>
                  <a:pt x="27516" y="13758"/>
                </a:moveTo>
                <a:lnTo>
                  <a:pt x="19023" y="26469"/>
                </a:lnTo>
                <a:lnTo>
                  <a:pt x="17337" y="27167"/>
                </a:lnTo>
                <a:lnTo>
                  <a:pt x="15582" y="27516"/>
                </a:lnTo>
                <a:lnTo>
                  <a:pt x="13758" y="27516"/>
                </a:lnTo>
                <a:lnTo>
                  <a:pt x="11933" y="27516"/>
                </a:lnTo>
                <a:lnTo>
                  <a:pt x="10178" y="27167"/>
                </a:lnTo>
                <a:lnTo>
                  <a:pt x="8493" y="26469"/>
                </a:lnTo>
                <a:lnTo>
                  <a:pt x="6807" y="25771"/>
                </a:lnTo>
                <a:lnTo>
                  <a:pt x="0" y="15582"/>
                </a:lnTo>
                <a:lnTo>
                  <a:pt x="0" y="13758"/>
                </a:lnTo>
                <a:lnTo>
                  <a:pt x="0" y="11933"/>
                </a:lnTo>
                <a:lnTo>
                  <a:pt x="4029" y="4029"/>
                </a:lnTo>
                <a:lnTo>
                  <a:pt x="5319" y="2739"/>
                </a:lnTo>
                <a:lnTo>
                  <a:pt x="6807" y="1745"/>
                </a:lnTo>
                <a:lnTo>
                  <a:pt x="8493" y="1047"/>
                </a:lnTo>
                <a:lnTo>
                  <a:pt x="10178" y="349"/>
                </a:lnTo>
                <a:lnTo>
                  <a:pt x="11933" y="0"/>
                </a:lnTo>
                <a:lnTo>
                  <a:pt x="13758" y="0"/>
                </a:lnTo>
                <a:lnTo>
                  <a:pt x="15582" y="0"/>
                </a:lnTo>
                <a:lnTo>
                  <a:pt x="23486" y="4029"/>
                </a:lnTo>
                <a:lnTo>
                  <a:pt x="24777" y="5319"/>
                </a:lnTo>
                <a:lnTo>
                  <a:pt x="25771" y="6807"/>
                </a:lnTo>
                <a:lnTo>
                  <a:pt x="26469" y="8493"/>
                </a:lnTo>
                <a:lnTo>
                  <a:pt x="27167" y="10178"/>
                </a:lnTo>
                <a:lnTo>
                  <a:pt x="27516" y="11933"/>
                </a:lnTo>
                <a:lnTo>
                  <a:pt x="27516" y="13758"/>
                </a:lnTo>
                <a:close/>
              </a:path>
            </a:pathLst>
          </a:custGeom>
          <a:ln w="68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05756" y="5188850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39">
                <a:moveTo>
                  <a:pt x="27516" y="13758"/>
                </a:moveTo>
                <a:lnTo>
                  <a:pt x="27516" y="15582"/>
                </a:lnTo>
                <a:lnTo>
                  <a:pt x="27167" y="17337"/>
                </a:lnTo>
                <a:lnTo>
                  <a:pt x="26469" y="19023"/>
                </a:lnTo>
                <a:lnTo>
                  <a:pt x="25771" y="20708"/>
                </a:lnTo>
                <a:lnTo>
                  <a:pt x="19023" y="26469"/>
                </a:lnTo>
                <a:lnTo>
                  <a:pt x="17337" y="27167"/>
                </a:lnTo>
                <a:lnTo>
                  <a:pt x="15582" y="27516"/>
                </a:lnTo>
                <a:lnTo>
                  <a:pt x="13758" y="27516"/>
                </a:lnTo>
                <a:lnTo>
                  <a:pt x="11933" y="27516"/>
                </a:lnTo>
                <a:lnTo>
                  <a:pt x="10178" y="27167"/>
                </a:lnTo>
                <a:lnTo>
                  <a:pt x="8493" y="26469"/>
                </a:lnTo>
                <a:lnTo>
                  <a:pt x="6807" y="25771"/>
                </a:lnTo>
                <a:lnTo>
                  <a:pt x="0" y="15582"/>
                </a:lnTo>
                <a:lnTo>
                  <a:pt x="0" y="13758"/>
                </a:lnTo>
                <a:lnTo>
                  <a:pt x="0" y="11933"/>
                </a:lnTo>
                <a:lnTo>
                  <a:pt x="349" y="10178"/>
                </a:lnTo>
                <a:lnTo>
                  <a:pt x="1047" y="8493"/>
                </a:lnTo>
                <a:lnTo>
                  <a:pt x="1745" y="6807"/>
                </a:lnTo>
                <a:lnTo>
                  <a:pt x="2739" y="5319"/>
                </a:lnTo>
                <a:lnTo>
                  <a:pt x="4029" y="4029"/>
                </a:lnTo>
                <a:lnTo>
                  <a:pt x="5319" y="2739"/>
                </a:lnTo>
                <a:lnTo>
                  <a:pt x="6807" y="1745"/>
                </a:lnTo>
                <a:lnTo>
                  <a:pt x="8493" y="1047"/>
                </a:lnTo>
                <a:lnTo>
                  <a:pt x="10178" y="349"/>
                </a:lnTo>
                <a:lnTo>
                  <a:pt x="11933" y="0"/>
                </a:lnTo>
                <a:lnTo>
                  <a:pt x="13758" y="0"/>
                </a:lnTo>
                <a:lnTo>
                  <a:pt x="15582" y="0"/>
                </a:lnTo>
                <a:lnTo>
                  <a:pt x="23486" y="4029"/>
                </a:lnTo>
                <a:lnTo>
                  <a:pt x="24777" y="5319"/>
                </a:lnTo>
                <a:lnTo>
                  <a:pt x="25771" y="6807"/>
                </a:lnTo>
                <a:lnTo>
                  <a:pt x="26469" y="8493"/>
                </a:lnTo>
                <a:lnTo>
                  <a:pt x="27167" y="10178"/>
                </a:lnTo>
                <a:lnTo>
                  <a:pt x="27516" y="11933"/>
                </a:lnTo>
                <a:lnTo>
                  <a:pt x="27516" y="13758"/>
                </a:lnTo>
                <a:close/>
              </a:path>
            </a:pathLst>
          </a:custGeom>
          <a:ln w="68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99880" y="5517325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39">
                <a:moveTo>
                  <a:pt x="27516" y="13758"/>
                </a:moveTo>
                <a:lnTo>
                  <a:pt x="27516" y="15582"/>
                </a:lnTo>
                <a:lnTo>
                  <a:pt x="27167" y="17337"/>
                </a:lnTo>
                <a:lnTo>
                  <a:pt x="26469" y="19023"/>
                </a:lnTo>
                <a:lnTo>
                  <a:pt x="25771" y="20708"/>
                </a:lnTo>
                <a:lnTo>
                  <a:pt x="13758" y="27516"/>
                </a:lnTo>
                <a:lnTo>
                  <a:pt x="11933" y="27516"/>
                </a:lnTo>
                <a:lnTo>
                  <a:pt x="10178" y="27167"/>
                </a:lnTo>
                <a:lnTo>
                  <a:pt x="8493" y="26469"/>
                </a:lnTo>
                <a:lnTo>
                  <a:pt x="6807" y="25770"/>
                </a:lnTo>
                <a:lnTo>
                  <a:pt x="0" y="15582"/>
                </a:lnTo>
                <a:lnTo>
                  <a:pt x="0" y="13758"/>
                </a:lnTo>
                <a:lnTo>
                  <a:pt x="0" y="11933"/>
                </a:lnTo>
                <a:lnTo>
                  <a:pt x="4029" y="4029"/>
                </a:lnTo>
                <a:lnTo>
                  <a:pt x="5319" y="2739"/>
                </a:lnTo>
                <a:lnTo>
                  <a:pt x="6807" y="1745"/>
                </a:lnTo>
                <a:lnTo>
                  <a:pt x="8493" y="1047"/>
                </a:lnTo>
                <a:lnTo>
                  <a:pt x="10178" y="349"/>
                </a:lnTo>
                <a:lnTo>
                  <a:pt x="11933" y="0"/>
                </a:lnTo>
                <a:lnTo>
                  <a:pt x="13758" y="0"/>
                </a:lnTo>
                <a:lnTo>
                  <a:pt x="15582" y="0"/>
                </a:lnTo>
                <a:lnTo>
                  <a:pt x="23486" y="4029"/>
                </a:lnTo>
                <a:lnTo>
                  <a:pt x="24777" y="5319"/>
                </a:lnTo>
                <a:lnTo>
                  <a:pt x="25771" y="6807"/>
                </a:lnTo>
                <a:lnTo>
                  <a:pt x="26469" y="8493"/>
                </a:lnTo>
                <a:lnTo>
                  <a:pt x="27167" y="10178"/>
                </a:lnTo>
                <a:lnTo>
                  <a:pt x="27516" y="11933"/>
                </a:lnTo>
                <a:lnTo>
                  <a:pt x="27516" y="13758"/>
                </a:lnTo>
                <a:close/>
              </a:path>
            </a:pathLst>
          </a:custGeom>
          <a:ln w="68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10802" y="5746543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39">
                <a:moveTo>
                  <a:pt x="27516" y="13758"/>
                </a:moveTo>
                <a:lnTo>
                  <a:pt x="13758" y="27516"/>
                </a:lnTo>
                <a:lnTo>
                  <a:pt x="11933" y="27516"/>
                </a:lnTo>
                <a:lnTo>
                  <a:pt x="0" y="15582"/>
                </a:lnTo>
                <a:lnTo>
                  <a:pt x="0" y="13758"/>
                </a:lnTo>
                <a:lnTo>
                  <a:pt x="0" y="11933"/>
                </a:lnTo>
                <a:lnTo>
                  <a:pt x="4029" y="4029"/>
                </a:lnTo>
                <a:lnTo>
                  <a:pt x="5319" y="2739"/>
                </a:lnTo>
                <a:lnTo>
                  <a:pt x="6807" y="1745"/>
                </a:lnTo>
                <a:lnTo>
                  <a:pt x="8493" y="1047"/>
                </a:lnTo>
                <a:lnTo>
                  <a:pt x="10178" y="349"/>
                </a:lnTo>
                <a:lnTo>
                  <a:pt x="11933" y="0"/>
                </a:lnTo>
                <a:lnTo>
                  <a:pt x="13758" y="0"/>
                </a:lnTo>
                <a:lnTo>
                  <a:pt x="15582" y="0"/>
                </a:lnTo>
                <a:lnTo>
                  <a:pt x="23486" y="4029"/>
                </a:lnTo>
                <a:lnTo>
                  <a:pt x="24777" y="5319"/>
                </a:lnTo>
                <a:lnTo>
                  <a:pt x="25771" y="6807"/>
                </a:lnTo>
                <a:lnTo>
                  <a:pt x="26469" y="8493"/>
                </a:lnTo>
                <a:lnTo>
                  <a:pt x="27167" y="10178"/>
                </a:lnTo>
                <a:lnTo>
                  <a:pt x="27516" y="11933"/>
                </a:lnTo>
                <a:lnTo>
                  <a:pt x="27516" y="13758"/>
                </a:lnTo>
                <a:close/>
              </a:path>
            </a:pathLst>
          </a:custGeom>
          <a:ln w="68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05756" y="5972729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39">
                <a:moveTo>
                  <a:pt x="27516" y="13758"/>
                </a:moveTo>
                <a:lnTo>
                  <a:pt x="27516" y="15582"/>
                </a:lnTo>
                <a:lnTo>
                  <a:pt x="27167" y="17337"/>
                </a:lnTo>
                <a:lnTo>
                  <a:pt x="26469" y="19023"/>
                </a:lnTo>
                <a:lnTo>
                  <a:pt x="25771" y="20708"/>
                </a:lnTo>
                <a:lnTo>
                  <a:pt x="24777" y="22196"/>
                </a:lnTo>
                <a:lnTo>
                  <a:pt x="23486" y="23486"/>
                </a:lnTo>
                <a:lnTo>
                  <a:pt x="22196" y="24776"/>
                </a:lnTo>
                <a:lnTo>
                  <a:pt x="13758" y="27516"/>
                </a:lnTo>
                <a:lnTo>
                  <a:pt x="11933" y="27516"/>
                </a:lnTo>
                <a:lnTo>
                  <a:pt x="10178" y="27167"/>
                </a:lnTo>
                <a:lnTo>
                  <a:pt x="8493" y="26469"/>
                </a:lnTo>
                <a:lnTo>
                  <a:pt x="6807" y="25770"/>
                </a:lnTo>
                <a:lnTo>
                  <a:pt x="5319" y="24776"/>
                </a:lnTo>
                <a:lnTo>
                  <a:pt x="4029" y="23486"/>
                </a:lnTo>
                <a:lnTo>
                  <a:pt x="2739" y="22196"/>
                </a:lnTo>
                <a:lnTo>
                  <a:pt x="1745" y="20708"/>
                </a:lnTo>
                <a:lnTo>
                  <a:pt x="1047" y="19023"/>
                </a:lnTo>
                <a:lnTo>
                  <a:pt x="349" y="17337"/>
                </a:lnTo>
                <a:lnTo>
                  <a:pt x="0" y="15582"/>
                </a:lnTo>
                <a:lnTo>
                  <a:pt x="0" y="13758"/>
                </a:lnTo>
                <a:lnTo>
                  <a:pt x="0" y="11933"/>
                </a:lnTo>
                <a:lnTo>
                  <a:pt x="349" y="10178"/>
                </a:lnTo>
                <a:lnTo>
                  <a:pt x="1047" y="8492"/>
                </a:lnTo>
                <a:lnTo>
                  <a:pt x="1745" y="6807"/>
                </a:lnTo>
                <a:lnTo>
                  <a:pt x="2739" y="5319"/>
                </a:lnTo>
                <a:lnTo>
                  <a:pt x="4029" y="4029"/>
                </a:lnTo>
                <a:lnTo>
                  <a:pt x="5319" y="2739"/>
                </a:lnTo>
                <a:lnTo>
                  <a:pt x="6807" y="1745"/>
                </a:lnTo>
                <a:lnTo>
                  <a:pt x="8493" y="1046"/>
                </a:lnTo>
                <a:lnTo>
                  <a:pt x="10178" y="348"/>
                </a:lnTo>
                <a:lnTo>
                  <a:pt x="11933" y="0"/>
                </a:lnTo>
                <a:lnTo>
                  <a:pt x="13758" y="0"/>
                </a:lnTo>
                <a:lnTo>
                  <a:pt x="15582" y="0"/>
                </a:lnTo>
                <a:lnTo>
                  <a:pt x="26469" y="8492"/>
                </a:lnTo>
                <a:lnTo>
                  <a:pt x="27167" y="10178"/>
                </a:lnTo>
                <a:lnTo>
                  <a:pt x="27516" y="11933"/>
                </a:lnTo>
                <a:lnTo>
                  <a:pt x="27516" y="13758"/>
                </a:lnTo>
                <a:close/>
              </a:path>
            </a:pathLst>
          </a:custGeom>
          <a:ln w="68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10802" y="6181196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39">
                <a:moveTo>
                  <a:pt x="27516" y="13758"/>
                </a:moveTo>
                <a:lnTo>
                  <a:pt x="13758" y="27516"/>
                </a:lnTo>
                <a:lnTo>
                  <a:pt x="11933" y="27516"/>
                </a:lnTo>
                <a:lnTo>
                  <a:pt x="10178" y="27167"/>
                </a:lnTo>
                <a:lnTo>
                  <a:pt x="8493" y="26469"/>
                </a:lnTo>
                <a:lnTo>
                  <a:pt x="6807" y="25770"/>
                </a:lnTo>
                <a:lnTo>
                  <a:pt x="0" y="15582"/>
                </a:lnTo>
                <a:lnTo>
                  <a:pt x="0" y="13758"/>
                </a:lnTo>
                <a:lnTo>
                  <a:pt x="0" y="11933"/>
                </a:lnTo>
                <a:lnTo>
                  <a:pt x="349" y="10178"/>
                </a:lnTo>
                <a:lnTo>
                  <a:pt x="1047" y="8493"/>
                </a:lnTo>
                <a:lnTo>
                  <a:pt x="1745" y="6807"/>
                </a:lnTo>
                <a:lnTo>
                  <a:pt x="2739" y="5319"/>
                </a:lnTo>
                <a:lnTo>
                  <a:pt x="4029" y="4029"/>
                </a:lnTo>
                <a:lnTo>
                  <a:pt x="5319" y="2739"/>
                </a:lnTo>
                <a:lnTo>
                  <a:pt x="6807" y="1745"/>
                </a:lnTo>
                <a:lnTo>
                  <a:pt x="8493" y="1047"/>
                </a:lnTo>
                <a:lnTo>
                  <a:pt x="10178" y="349"/>
                </a:lnTo>
                <a:lnTo>
                  <a:pt x="11933" y="0"/>
                </a:lnTo>
                <a:lnTo>
                  <a:pt x="13758" y="0"/>
                </a:lnTo>
                <a:lnTo>
                  <a:pt x="15582" y="0"/>
                </a:lnTo>
                <a:lnTo>
                  <a:pt x="23486" y="4029"/>
                </a:lnTo>
                <a:lnTo>
                  <a:pt x="24777" y="5319"/>
                </a:lnTo>
                <a:lnTo>
                  <a:pt x="25771" y="6807"/>
                </a:lnTo>
                <a:lnTo>
                  <a:pt x="26469" y="8493"/>
                </a:lnTo>
                <a:lnTo>
                  <a:pt x="27167" y="10178"/>
                </a:lnTo>
                <a:lnTo>
                  <a:pt x="27516" y="11933"/>
                </a:lnTo>
                <a:lnTo>
                  <a:pt x="27516" y="13758"/>
                </a:lnTo>
                <a:close/>
              </a:path>
            </a:pathLst>
          </a:custGeom>
          <a:ln w="68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05756" y="6517218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39">
                <a:moveTo>
                  <a:pt x="27516" y="13758"/>
                </a:moveTo>
                <a:lnTo>
                  <a:pt x="27516" y="15582"/>
                </a:lnTo>
                <a:lnTo>
                  <a:pt x="27167" y="17337"/>
                </a:lnTo>
                <a:lnTo>
                  <a:pt x="26469" y="19023"/>
                </a:lnTo>
                <a:lnTo>
                  <a:pt x="25771" y="20708"/>
                </a:lnTo>
                <a:lnTo>
                  <a:pt x="24777" y="22196"/>
                </a:lnTo>
                <a:lnTo>
                  <a:pt x="23486" y="23486"/>
                </a:lnTo>
                <a:lnTo>
                  <a:pt x="22196" y="24776"/>
                </a:lnTo>
                <a:lnTo>
                  <a:pt x="13758" y="27516"/>
                </a:lnTo>
                <a:lnTo>
                  <a:pt x="11933" y="27516"/>
                </a:lnTo>
                <a:lnTo>
                  <a:pt x="10178" y="27167"/>
                </a:lnTo>
                <a:lnTo>
                  <a:pt x="8493" y="26469"/>
                </a:lnTo>
                <a:lnTo>
                  <a:pt x="6807" y="25770"/>
                </a:lnTo>
                <a:lnTo>
                  <a:pt x="5319" y="24776"/>
                </a:lnTo>
                <a:lnTo>
                  <a:pt x="4029" y="23486"/>
                </a:lnTo>
                <a:lnTo>
                  <a:pt x="2739" y="22196"/>
                </a:lnTo>
                <a:lnTo>
                  <a:pt x="1745" y="20708"/>
                </a:lnTo>
                <a:lnTo>
                  <a:pt x="1047" y="19023"/>
                </a:lnTo>
                <a:lnTo>
                  <a:pt x="349" y="17337"/>
                </a:lnTo>
                <a:lnTo>
                  <a:pt x="0" y="15582"/>
                </a:lnTo>
                <a:lnTo>
                  <a:pt x="0" y="13758"/>
                </a:lnTo>
                <a:lnTo>
                  <a:pt x="0" y="11933"/>
                </a:lnTo>
                <a:lnTo>
                  <a:pt x="349" y="10178"/>
                </a:lnTo>
                <a:lnTo>
                  <a:pt x="1047" y="8492"/>
                </a:lnTo>
                <a:lnTo>
                  <a:pt x="1745" y="6807"/>
                </a:lnTo>
                <a:lnTo>
                  <a:pt x="2739" y="5319"/>
                </a:lnTo>
                <a:lnTo>
                  <a:pt x="4029" y="4029"/>
                </a:lnTo>
                <a:lnTo>
                  <a:pt x="5319" y="2739"/>
                </a:lnTo>
                <a:lnTo>
                  <a:pt x="6807" y="1745"/>
                </a:lnTo>
                <a:lnTo>
                  <a:pt x="8493" y="1046"/>
                </a:lnTo>
                <a:lnTo>
                  <a:pt x="10178" y="348"/>
                </a:lnTo>
                <a:lnTo>
                  <a:pt x="11933" y="0"/>
                </a:lnTo>
                <a:lnTo>
                  <a:pt x="13758" y="0"/>
                </a:lnTo>
                <a:lnTo>
                  <a:pt x="15582" y="0"/>
                </a:lnTo>
                <a:lnTo>
                  <a:pt x="23486" y="4029"/>
                </a:lnTo>
                <a:lnTo>
                  <a:pt x="24777" y="5319"/>
                </a:lnTo>
                <a:lnTo>
                  <a:pt x="25771" y="6807"/>
                </a:lnTo>
                <a:lnTo>
                  <a:pt x="26469" y="8492"/>
                </a:lnTo>
                <a:lnTo>
                  <a:pt x="27167" y="10178"/>
                </a:lnTo>
                <a:lnTo>
                  <a:pt x="27516" y="11933"/>
                </a:lnTo>
                <a:lnTo>
                  <a:pt x="27516" y="13758"/>
                </a:lnTo>
                <a:close/>
              </a:path>
            </a:pathLst>
          </a:custGeom>
          <a:ln w="68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05756" y="7522403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40">
                <a:moveTo>
                  <a:pt x="27516" y="13758"/>
                </a:moveTo>
                <a:lnTo>
                  <a:pt x="27516" y="15582"/>
                </a:lnTo>
                <a:lnTo>
                  <a:pt x="27167" y="17337"/>
                </a:lnTo>
                <a:lnTo>
                  <a:pt x="26469" y="19023"/>
                </a:lnTo>
                <a:lnTo>
                  <a:pt x="25771" y="20708"/>
                </a:lnTo>
                <a:lnTo>
                  <a:pt x="19023" y="26468"/>
                </a:lnTo>
                <a:lnTo>
                  <a:pt x="17337" y="27167"/>
                </a:lnTo>
                <a:lnTo>
                  <a:pt x="15582" y="27516"/>
                </a:lnTo>
                <a:lnTo>
                  <a:pt x="13758" y="27516"/>
                </a:lnTo>
                <a:lnTo>
                  <a:pt x="11933" y="27516"/>
                </a:lnTo>
                <a:lnTo>
                  <a:pt x="10178" y="27167"/>
                </a:lnTo>
                <a:lnTo>
                  <a:pt x="8493" y="26468"/>
                </a:lnTo>
                <a:lnTo>
                  <a:pt x="6807" y="25770"/>
                </a:lnTo>
                <a:lnTo>
                  <a:pt x="0" y="15582"/>
                </a:lnTo>
                <a:lnTo>
                  <a:pt x="0" y="13758"/>
                </a:lnTo>
                <a:lnTo>
                  <a:pt x="0" y="11933"/>
                </a:lnTo>
                <a:lnTo>
                  <a:pt x="4029" y="4029"/>
                </a:lnTo>
                <a:lnTo>
                  <a:pt x="5319" y="2739"/>
                </a:lnTo>
                <a:lnTo>
                  <a:pt x="6807" y="1745"/>
                </a:lnTo>
                <a:lnTo>
                  <a:pt x="8493" y="1047"/>
                </a:lnTo>
                <a:lnTo>
                  <a:pt x="10178" y="349"/>
                </a:lnTo>
                <a:lnTo>
                  <a:pt x="11933" y="0"/>
                </a:lnTo>
                <a:lnTo>
                  <a:pt x="13758" y="0"/>
                </a:lnTo>
                <a:lnTo>
                  <a:pt x="15582" y="0"/>
                </a:lnTo>
                <a:lnTo>
                  <a:pt x="23486" y="4029"/>
                </a:lnTo>
                <a:lnTo>
                  <a:pt x="24777" y="5319"/>
                </a:lnTo>
                <a:lnTo>
                  <a:pt x="25771" y="6807"/>
                </a:lnTo>
                <a:lnTo>
                  <a:pt x="26469" y="8492"/>
                </a:lnTo>
                <a:lnTo>
                  <a:pt x="27167" y="10178"/>
                </a:lnTo>
                <a:lnTo>
                  <a:pt x="27516" y="11933"/>
                </a:lnTo>
                <a:lnTo>
                  <a:pt x="27516" y="13758"/>
                </a:lnTo>
                <a:close/>
              </a:path>
            </a:pathLst>
          </a:custGeom>
          <a:ln w="68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14198" y="7017153"/>
            <a:ext cx="3213735" cy="68580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6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Technical</a:t>
            </a:r>
            <a:r>
              <a:rPr sz="650" b="1" spc="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b="1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Support</a:t>
            </a:r>
            <a:r>
              <a:rPr sz="650" b="1" spc="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650" b="1" spc="-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1-</a:t>
            </a:r>
            <a:r>
              <a:rPr lang="pt-BR" sz="650" b="1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Seagate</a:t>
            </a:r>
            <a:r>
              <a:rPr lang="pt-BR" sz="650" b="1" spc="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650" b="1" spc="-1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Storage</a:t>
            </a:r>
            <a:r>
              <a:rPr lang="pt-BR" sz="650" b="1" spc="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sz="6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65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Movate</a:t>
            </a:r>
            <a:r>
              <a:rPr sz="65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spc="-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  <a:r>
              <a:rPr sz="6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January</a:t>
            </a:r>
            <a:r>
              <a:rPr sz="6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2022</a:t>
            </a:r>
            <a:r>
              <a:rPr sz="6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sz="6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February</a:t>
            </a:r>
            <a:r>
              <a:rPr sz="6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</a:t>
            </a:r>
            <a:endParaRPr sz="6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50" i="1" spc="-20" dirty="0">
                <a:solidFill>
                  <a:srgbClr val="7373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</a:t>
            </a:r>
            <a:r>
              <a:rPr sz="650" i="1" spc="-45" dirty="0">
                <a:solidFill>
                  <a:srgbClr val="7373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650" i="1" spc="-15" dirty="0">
                <a:solidFill>
                  <a:srgbClr val="7373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650" i="1" spc="-5" dirty="0">
                <a:solidFill>
                  <a:srgbClr val="7373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sz="650" i="1" spc="-20" dirty="0">
                <a:solidFill>
                  <a:srgbClr val="7373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sz="650" i="1" spc="-40" dirty="0">
                <a:solidFill>
                  <a:srgbClr val="7373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650" i="1" spc="-120" dirty="0">
                <a:solidFill>
                  <a:srgbClr val="7373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sz="650" i="1" spc="-25" dirty="0">
                <a:solidFill>
                  <a:srgbClr val="7373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i="1" spc="35" dirty="0">
                <a:solidFill>
                  <a:srgbClr val="7373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sz="650" i="1" spc="-15" dirty="0">
                <a:solidFill>
                  <a:srgbClr val="7373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650" i="1" spc="-35" dirty="0">
                <a:solidFill>
                  <a:srgbClr val="7373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650" i="1" spc="-25" dirty="0">
                <a:solidFill>
                  <a:srgbClr val="7373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650" i="1" spc="-65" dirty="0">
                <a:solidFill>
                  <a:srgbClr val="7373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650" i="1" spc="-25" dirty="0">
                <a:solidFill>
                  <a:srgbClr val="7373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i="1" spc="-35" dirty="0">
                <a:solidFill>
                  <a:srgbClr val="7373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650" i="1" spc="-20" dirty="0">
                <a:solidFill>
                  <a:srgbClr val="7373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sz="650" i="1" spc="30" dirty="0">
                <a:solidFill>
                  <a:srgbClr val="7373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sz="650" i="1" spc="-65" dirty="0">
                <a:solidFill>
                  <a:srgbClr val="7373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endParaRPr sz="6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92735" marR="5080">
              <a:lnSpc>
                <a:spcPct val="111100"/>
              </a:lnSpc>
            </a:pPr>
            <a:r>
              <a:rPr sz="65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Resolve</a:t>
            </a:r>
            <a:r>
              <a:rPr sz="650" spc="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standard</a:t>
            </a:r>
            <a:r>
              <a:rPr sz="650" spc="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inquiries</a:t>
            </a:r>
            <a:r>
              <a:rPr sz="650" spc="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sz="650" spc="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complaints</a:t>
            </a:r>
            <a:r>
              <a:rPr sz="650" spc="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</a:t>
            </a:r>
            <a:r>
              <a:rPr sz="650" spc="7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understanding</a:t>
            </a:r>
            <a:r>
              <a:rPr sz="650" spc="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sz="650" spc="-19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consumer's</a:t>
            </a:r>
            <a:r>
              <a:rPr sz="650" spc="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needs,</a:t>
            </a:r>
            <a:r>
              <a:rPr sz="650" spc="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identifying</a:t>
            </a:r>
            <a:r>
              <a:rPr sz="650" spc="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sz="650" spc="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cause,</a:t>
            </a:r>
            <a:r>
              <a:rPr sz="650" spc="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selecting</a:t>
            </a:r>
            <a:r>
              <a:rPr sz="650" spc="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sz="650" spc="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explaining</a:t>
            </a:r>
            <a:r>
              <a:rPr sz="650" spc="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sz="650" spc="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best</a:t>
            </a:r>
            <a:endParaRPr sz="6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94847" y="7677555"/>
            <a:ext cx="2933065" cy="1566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sz="65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solution,</a:t>
            </a:r>
            <a:r>
              <a:rPr sz="650" spc="8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escalating,</a:t>
            </a:r>
            <a:r>
              <a:rPr sz="650" spc="8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correcting</a:t>
            </a:r>
            <a:r>
              <a:rPr sz="650" spc="8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</a:t>
            </a:r>
            <a:r>
              <a:rPr sz="650" spc="8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adjusting</a:t>
            </a:r>
            <a:r>
              <a:rPr sz="650" spc="8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</a:t>
            </a:r>
            <a:r>
              <a:rPr sz="650" spc="8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necessary</a:t>
            </a:r>
            <a:r>
              <a:rPr sz="650" spc="8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sz="650" spc="8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following</a:t>
            </a:r>
            <a:r>
              <a:rPr sz="650" spc="8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 </a:t>
            </a:r>
            <a:r>
              <a:rPr sz="650" spc="-18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</a:t>
            </a:r>
            <a:r>
              <a:rPr sz="65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ensure</a:t>
            </a:r>
            <a:r>
              <a:rPr sz="6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complete</a:t>
            </a:r>
            <a:r>
              <a:rPr sz="6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resolution.</a:t>
            </a:r>
            <a:endParaRPr sz="65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 marR="5080">
              <a:lnSpc>
                <a:spcPct val="111100"/>
              </a:lnSpc>
            </a:pPr>
            <a:r>
              <a:rPr sz="65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Document</a:t>
            </a:r>
            <a:r>
              <a:rPr sz="650" spc="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</a:t>
            </a:r>
            <a:r>
              <a:rPr sz="650" spc="11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customer</a:t>
            </a:r>
            <a:r>
              <a:rPr sz="650" spc="10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interactions</a:t>
            </a:r>
            <a:r>
              <a:rPr sz="650" spc="10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sz="650" spc="10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resolutions</a:t>
            </a:r>
            <a:r>
              <a:rPr sz="650" spc="10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</a:t>
            </a:r>
            <a:r>
              <a:rPr sz="650" spc="11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existing</a:t>
            </a:r>
            <a:r>
              <a:rPr sz="650" spc="1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case </a:t>
            </a:r>
            <a:r>
              <a:rPr sz="650" spc="-19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management</a:t>
            </a:r>
            <a:r>
              <a:rPr sz="65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systems.</a:t>
            </a:r>
            <a:endParaRPr sz="65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 marR="5080">
              <a:lnSpc>
                <a:spcPct val="111100"/>
              </a:lnSpc>
            </a:pPr>
            <a:r>
              <a:rPr sz="65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Actively contribute </a:t>
            </a:r>
            <a:r>
              <a:rPr sz="65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</a:t>
            </a:r>
            <a:r>
              <a:rPr sz="65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our</a:t>
            </a:r>
            <a:r>
              <a:rPr sz="65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spc="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technical</a:t>
            </a:r>
            <a:r>
              <a:rPr sz="65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knowledge</a:t>
            </a:r>
            <a:r>
              <a:rPr sz="65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base,</a:t>
            </a:r>
            <a:r>
              <a:rPr sz="650" spc="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online</a:t>
            </a:r>
            <a:r>
              <a:rPr sz="65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community</a:t>
            </a:r>
            <a:r>
              <a:rPr sz="65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</a:t>
            </a:r>
            <a:r>
              <a:rPr sz="650" spc="-19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other</a:t>
            </a:r>
            <a:r>
              <a:rPr sz="65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spc="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technical</a:t>
            </a:r>
            <a:r>
              <a:rPr sz="6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documentation.</a:t>
            </a:r>
            <a:endParaRPr sz="65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65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Troubleshoot</a:t>
            </a:r>
            <a:r>
              <a:rPr sz="65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all</a:t>
            </a:r>
            <a:r>
              <a:rPr sz="65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global</a:t>
            </a:r>
            <a:r>
              <a:rPr sz="65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customer</a:t>
            </a:r>
            <a:r>
              <a:rPr sz="65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tier </a:t>
            </a:r>
            <a:r>
              <a:rPr sz="650" spc="-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1/2</a:t>
            </a:r>
            <a:r>
              <a:rPr sz="65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support</a:t>
            </a:r>
            <a:r>
              <a:rPr sz="65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issues.</a:t>
            </a:r>
            <a:endParaRPr sz="65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 marR="5080" algn="just">
              <a:lnSpc>
                <a:spcPct val="111100"/>
              </a:lnSpc>
            </a:pPr>
            <a:r>
              <a:rPr sz="65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Provide exceptional </a:t>
            </a:r>
            <a:r>
              <a:rPr sz="65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customer </a:t>
            </a:r>
            <a:r>
              <a:rPr sz="65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service </a:t>
            </a:r>
            <a:r>
              <a:rPr sz="65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 </a:t>
            </a:r>
            <a:r>
              <a:rPr sz="65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responding </a:t>
            </a:r>
            <a:r>
              <a:rPr sz="65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</a:t>
            </a:r>
            <a:r>
              <a:rPr sz="650" spc="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technical </a:t>
            </a:r>
            <a:r>
              <a:rPr sz="65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support </a:t>
            </a:r>
            <a:r>
              <a:rPr sz="65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requests</a:t>
            </a:r>
            <a:r>
              <a:rPr sz="6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via </a:t>
            </a:r>
            <a:r>
              <a:rPr sz="65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phone</a:t>
            </a:r>
            <a:r>
              <a:rPr sz="6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(not standard),</a:t>
            </a:r>
            <a:r>
              <a:rPr sz="65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email</a:t>
            </a:r>
            <a:r>
              <a:rPr sz="6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sz="6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online.</a:t>
            </a:r>
            <a:endParaRPr sz="65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 marR="5080" algn="just">
              <a:lnSpc>
                <a:spcPct val="111100"/>
              </a:lnSpc>
            </a:pPr>
            <a:r>
              <a:rPr sz="65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Represent </a:t>
            </a:r>
            <a:r>
              <a:rPr sz="65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customer </a:t>
            </a:r>
            <a:r>
              <a:rPr sz="65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</a:t>
            </a:r>
            <a:r>
              <a:rPr sz="65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ensure </a:t>
            </a:r>
            <a:r>
              <a:rPr sz="650" spc="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product </a:t>
            </a:r>
            <a:r>
              <a:rPr sz="65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quality </a:t>
            </a:r>
            <a:r>
              <a:rPr sz="65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serviceability issues </a:t>
            </a:r>
            <a:r>
              <a:rPr sz="65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</a:t>
            </a:r>
            <a:r>
              <a:rPr sz="65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tracked, prioritized, </a:t>
            </a:r>
            <a:r>
              <a:rPr sz="65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resolved and </a:t>
            </a:r>
            <a:r>
              <a:rPr sz="65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incorporated </a:t>
            </a:r>
            <a:r>
              <a:rPr sz="65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into </a:t>
            </a:r>
            <a:r>
              <a:rPr sz="65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sz="650" spc="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product </a:t>
            </a:r>
            <a:r>
              <a:rPr sz="65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release </a:t>
            </a:r>
            <a:r>
              <a:rPr sz="65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cycle.</a:t>
            </a:r>
            <a:endParaRPr sz="65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 algn="just">
              <a:lnSpc>
                <a:spcPct val="100000"/>
              </a:lnSpc>
              <a:spcBef>
                <a:spcPts val="85"/>
              </a:spcBef>
            </a:pPr>
            <a:r>
              <a:rPr sz="65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Assist</a:t>
            </a:r>
            <a:r>
              <a:rPr sz="6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customers</a:t>
            </a:r>
            <a:r>
              <a:rPr sz="6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</a:t>
            </a:r>
            <a:r>
              <a:rPr sz="65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triaging</a:t>
            </a:r>
            <a:r>
              <a:rPr sz="6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sz="6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resolving</a:t>
            </a:r>
            <a:r>
              <a:rPr sz="65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spc="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product</a:t>
            </a:r>
            <a:r>
              <a:rPr sz="6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issues.</a:t>
            </a:r>
            <a:endParaRPr sz="65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 algn="just">
              <a:lnSpc>
                <a:spcPct val="100000"/>
              </a:lnSpc>
              <a:spcBef>
                <a:spcPts val="90"/>
              </a:spcBef>
            </a:pPr>
            <a:r>
              <a:rPr sz="65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Escalate</a:t>
            </a:r>
            <a:r>
              <a:rPr sz="65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critical</a:t>
            </a:r>
            <a:r>
              <a:rPr sz="65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customer</a:t>
            </a:r>
            <a:r>
              <a:rPr sz="65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situations </a:t>
            </a:r>
            <a:r>
              <a:rPr sz="65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</a:t>
            </a:r>
            <a:r>
              <a:rPr sz="65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sz="65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appropriate</a:t>
            </a:r>
            <a:r>
              <a:rPr sz="65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management </a:t>
            </a:r>
            <a:r>
              <a:rPr sz="65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level.</a:t>
            </a:r>
            <a:endParaRPr sz="65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05756" y="7962671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40">
                <a:moveTo>
                  <a:pt x="27516" y="13758"/>
                </a:moveTo>
                <a:lnTo>
                  <a:pt x="13758" y="27516"/>
                </a:lnTo>
                <a:lnTo>
                  <a:pt x="11933" y="27516"/>
                </a:lnTo>
                <a:lnTo>
                  <a:pt x="0" y="15582"/>
                </a:lnTo>
                <a:lnTo>
                  <a:pt x="0" y="13758"/>
                </a:lnTo>
                <a:lnTo>
                  <a:pt x="0" y="11933"/>
                </a:lnTo>
                <a:lnTo>
                  <a:pt x="8493" y="1047"/>
                </a:lnTo>
                <a:lnTo>
                  <a:pt x="10178" y="348"/>
                </a:lnTo>
                <a:lnTo>
                  <a:pt x="11933" y="0"/>
                </a:lnTo>
                <a:lnTo>
                  <a:pt x="13758" y="0"/>
                </a:lnTo>
                <a:lnTo>
                  <a:pt x="15582" y="0"/>
                </a:lnTo>
                <a:lnTo>
                  <a:pt x="27516" y="11933"/>
                </a:lnTo>
                <a:lnTo>
                  <a:pt x="27516" y="13758"/>
                </a:lnTo>
                <a:close/>
              </a:path>
            </a:pathLst>
          </a:custGeom>
          <a:ln w="68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05756" y="8182804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40">
                <a:moveTo>
                  <a:pt x="27516" y="13758"/>
                </a:moveTo>
                <a:lnTo>
                  <a:pt x="13758" y="27516"/>
                </a:lnTo>
                <a:lnTo>
                  <a:pt x="11933" y="27516"/>
                </a:lnTo>
                <a:lnTo>
                  <a:pt x="4029" y="23486"/>
                </a:lnTo>
                <a:lnTo>
                  <a:pt x="2739" y="22196"/>
                </a:lnTo>
                <a:lnTo>
                  <a:pt x="1745" y="20708"/>
                </a:lnTo>
                <a:lnTo>
                  <a:pt x="1047" y="19023"/>
                </a:lnTo>
                <a:lnTo>
                  <a:pt x="349" y="17337"/>
                </a:lnTo>
                <a:lnTo>
                  <a:pt x="0" y="15582"/>
                </a:lnTo>
                <a:lnTo>
                  <a:pt x="0" y="13758"/>
                </a:lnTo>
                <a:lnTo>
                  <a:pt x="0" y="11933"/>
                </a:lnTo>
                <a:lnTo>
                  <a:pt x="349" y="10178"/>
                </a:lnTo>
                <a:lnTo>
                  <a:pt x="1047" y="8492"/>
                </a:lnTo>
                <a:lnTo>
                  <a:pt x="1745" y="6806"/>
                </a:lnTo>
                <a:lnTo>
                  <a:pt x="2739" y="5319"/>
                </a:lnTo>
                <a:lnTo>
                  <a:pt x="4029" y="4029"/>
                </a:lnTo>
                <a:lnTo>
                  <a:pt x="5319" y="2739"/>
                </a:lnTo>
                <a:lnTo>
                  <a:pt x="6807" y="1744"/>
                </a:lnTo>
                <a:lnTo>
                  <a:pt x="8493" y="1046"/>
                </a:lnTo>
                <a:lnTo>
                  <a:pt x="10178" y="348"/>
                </a:lnTo>
                <a:lnTo>
                  <a:pt x="11933" y="0"/>
                </a:lnTo>
                <a:lnTo>
                  <a:pt x="13758" y="0"/>
                </a:lnTo>
                <a:lnTo>
                  <a:pt x="15582" y="0"/>
                </a:lnTo>
                <a:lnTo>
                  <a:pt x="23486" y="4029"/>
                </a:lnTo>
                <a:lnTo>
                  <a:pt x="24777" y="5319"/>
                </a:lnTo>
                <a:lnTo>
                  <a:pt x="25771" y="6806"/>
                </a:lnTo>
                <a:lnTo>
                  <a:pt x="26469" y="8492"/>
                </a:lnTo>
                <a:lnTo>
                  <a:pt x="27167" y="10178"/>
                </a:lnTo>
                <a:lnTo>
                  <a:pt x="27516" y="11933"/>
                </a:lnTo>
                <a:lnTo>
                  <a:pt x="27516" y="13758"/>
                </a:lnTo>
                <a:close/>
              </a:path>
            </a:pathLst>
          </a:custGeom>
          <a:ln w="68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05756" y="8402938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40">
                <a:moveTo>
                  <a:pt x="27516" y="13758"/>
                </a:moveTo>
                <a:lnTo>
                  <a:pt x="27516" y="15582"/>
                </a:lnTo>
                <a:lnTo>
                  <a:pt x="27167" y="17337"/>
                </a:lnTo>
                <a:lnTo>
                  <a:pt x="26469" y="19022"/>
                </a:lnTo>
                <a:lnTo>
                  <a:pt x="25771" y="20708"/>
                </a:lnTo>
                <a:lnTo>
                  <a:pt x="13758" y="27516"/>
                </a:lnTo>
                <a:lnTo>
                  <a:pt x="11933" y="27516"/>
                </a:lnTo>
                <a:lnTo>
                  <a:pt x="1047" y="19022"/>
                </a:lnTo>
                <a:lnTo>
                  <a:pt x="349" y="17337"/>
                </a:lnTo>
                <a:lnTo>
                  <a:pt x="0" y="15582"/>
                </a:lnTo>
                <a:lnTo>
                  <a:pt x="0" y="13758"/>
                </a:lnTo>
                <a:lnTo>
                  <a:pt x="0" y="11933"/>
                </a:lnTo>
                <a:lnTo>
                  <a:pt x="349" y="10178"/>
                </a:lnTo>
                <a:lnTo>
                  <a:pt x="1047" y="8493"/>
                </a:lnTo>
                <a:lnTo>
                  <a:pt x="1745" y="6807"/>
                </a:lnTo>
                <a:lnTo>
                  <a:pt x="2739" y="5319"/>
                </a:lnTo>
                <a:lnTo>
                  <a:pt x="4029" y="4029"/>
                </a:lnTo>
                <a:lnTo>
                  <a:pt x="5319" y="2739"/>
                </a:lnTo>
                <a:lnTo>
                  <a:pt x="6807" y="1745"/>
                </a:lnTo>
                <a:lnTo>
                  <a:pt x="8493" y="1047"/>
                </a:lnTo>
                <a:lnTo>
                  <a:pt x="10178" y="348"/>
                </a:lnTo>
                <a:lnTo>
                  <a:pt x="11933" y="0"/>
                </a:lnTo>
                <a:lnTo>
                  <a:pt x="13758" y="0"/>
                </a:lnTo>
                <a:lnTo>
                  <a:pt x="15582" y="0"/>
                </a:lnTo>
                <a:lnTo>
                  <a:pt x="23486" y="4029"/>
                </a:lnTo>
                <a:lnTo>
                  <a:pt x="24777" y="5319"/>
                </a:lnTo>
                <a:lnTo>
                  <a:pt x="25771" y="6807"/>
                </a:lnTo>
                <a:lnTo>
                  <a:pt x="26469" y="8493"/>
                </a:lnTo>
                <a:lnTo>
                  <a:pt x="27167" y="10178"/>
                </a:lnTo>
                <a:lnTo>
                  <a:pt x="27516" y="11933"/>
                </a:lnTo>
                <a:lnTo>
                  <a:pt x="27516" y="13758"/>
                </a:lnTo>
                <a:close/>
              </a:path>
            </a:pathLst>
          </a:custGeom>
          <a:ln w="68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05756" y="8513005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40">
                <a:moveTo>
                  <a:pt x="27516" y="13758"/>
                </a:moveTo>
                <a:lnTo>
                  <a:pt x="13758" y="27516"/>
                </a:lnTo>
                <a:lnTo>
                  <a:pt x="11933" y="27516"/>
                </a:lnTo>
                <a:lnTo>
                  <a:pt x="0" y="15582"/>
                </a:lnTo>
                <a:lnTo>
                  <a:pt x="0" y="13758"/>
                </a:lnTo>
                <a:lnTo>
                  <a:pt x="0" y="11933"/>
                </a:lnTo>
                <a:lnTo>
                  <a:pt x="11933" y="0"/>
                </a:lnTo>
                <a:lnTo>
                  <a:pt x="13758" y="0"/>
                </a:lnTo>
                <a:lnTo>
                  <a:pt x="15582" y="0"/>
                </a:lnTo>
                <a:lnTo>
                  <a:pt x="27516" y="11933"/>
                </a:lnTo>
                <a:lnTo>
                  <a:pt x="27516" y="13758"/>
                </a:lnTo>
                <a:close/>
              </a:path>
            </a:pathLst>
          </a:custGeom>
          <a:ln w="68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05756" y="8733139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40">
                <a:moveTo>
                  <a:pt x="27516" y="13758"/>
                </a:moveTo>
                <a:lnTo>
                  <a:pt x="27516" y="15582"/>
                </a:lnTo>
                <a:lnTo>
                  <a:pt x="27167" y="17337"/>
                </a:lnTo>
                <a:lnTo>
                  <a:pt x="26469" y="19022"/>
                </a:lnTo>
                <a:lnTo>
                  <a:pt x="25771" y="20708"/>
                </a:lnTo>
                <a:lnTo>
                  <a:pt x="13758" y="27516"/>
                </a:lnTo>
                <a:lnTo>
                  <a:pt x="11933" y="27516"/>
                </a:lnTo>
                <a:lnTo>
                  <a:pt x="10178" y="27167"/>
                </a:lnTo>
                <a:lnTo>
                  <a:pt x="8493" y="26469"/>
                </a:lnTo>
                <a:lnTo>
                  <a:pt x="6807" y="25770"/>
                </a:lnTo>
                <a:lnTo>
                  <a:pt x="1047" y="19022"/>
                </a:lnTo>
                <a:lnTo>
                  <a:pt x="349" y="17337"/>
                </a:lnTo>
                <a:lnTo>
                  <a:pt x="0" y="15582"/>
                </a:lnTo>
                <a:lnTo>
                  <a:pt x="0" y="13758"/>
                </a:lnTo>
                <a:lnTo>
                  <a:pt x="0" y="11933"/>
                </a:lnTo>
                <a:lnTo>
                  <a:pt x="349" y="10178"/>
                </a:lnTo>
                <a:lnTo>
                  <a:pt x="1047" y="8492"/>
                </a:lnTo>
                <a:lnTo>
                  <a:pt x="1745" y="6806"/>
                </a:lnTo>
                <a:lnTo>
                  <a:pt x="2739" y="5319"/>
                </a:lnTo>
                <a:lnTo>
                  <a:pt x="4029" y="4029"/>
                </a:lnTo>
                <a:lnTo>
                  <a:pt x="5319" y="2739"/>
                </a:lnTo>
                <a:lnTo>
                  <a:pt x="6807" y="1744"/>
                </a:lnTo>
                <a:lnTo>
                  <a:pt x="8493" y="1046"/>
                </a:lnTo>
                <a:lnTo>
                  <a:pt x="10178" y="348"/>
                </a:lnTo>
                <a:lnTo>
                  <a:pt x="11933" y="0"/>
                </a:lnTo>
                <a:lnTo>
                  <a:pt x="13758" y="0"/>
                </a:lnTo>
                <a:lnTo>
                  <a:pt x="15582" y="0"/>
                </a:lnTo>
                <a:lnTo>
                  <a:pt x="23486" y="4029"/>
                </a:lnTo>
                <a:lnTo>
                  <a:pt x="24777" y="5319"/>
                </a:lnTo>
                <a:lnTo>
                  <a:pt x="25771" y="6806"/>
                </a:lnTo>
                <a:lnTo>
                  <a:pt x="26469" y="8492"/>
                </a:lnTo>
                <a:lnTo>
                  <a:pt x="27167" y="10178"/>
                </a:lnTo>
                <a:lnTo>
                  <a:pt x="27516" y="11933"/>
                </a:lnTo>
                <a:lnTo>
                  <a:pt x="27516" y="13758"/>
                </a:lnTo>
                <a:close/>
              </a:path>
            </a:pathLst>
          </a:custGeom>
          <a:ln w="68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05756" y="9063339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40">
                <a:moveTo>
                  <a:pt x="27516" y="13758"/>
                </a:moveTo>
                <a:lnTo>
                  <a:pt x="15582" y="27516"/>
                </a:lnTo>
                <a:lnTo>
                  <a:pt x="13758" y="27516"/>
                </a:lnTo>
                <a:lnTo>
                  <a:pt x="11933" y="27516"/>
                </a:lnTo>
                <a:lnTo>
                  <a:pt x="10178" y="27167"/>
                </a:lnTo>
                <a:lnTo>
                  <a:pt x="8493" y="26469"/>
                </a:lnTo>
                <a:lnTo>
                  <a:pt x="6807" y="25770"/>
                </a:lnTo>
                <a:lnTo>
                  <a:pt x="0" y="15582"/>
                </a:lnTo>
                <a:lnTo>
                  <a:pt x="0" y="13758"/>
                </a:lnTo>
                <a:lnTo>
                  <a:pt x="0" y="11933"/>
                </a:lnTo>
                <a:lnTo>
                  <a:pt x="4029" y="4029"/>
                </a:lnTo>
                <a:lnTo>
                  <a:pt x="5319" y="2739"/>
                </a:lnTo>
                <a:lnTo>
                  <a:pt x="6807" y="1744"/>
                </a:lnTo>
                <a:lnTo>
                  <a:pt x="8493" y="1046"/>
                </a:lnTo>
                <a:lnTo>
                  <a:pt x="10178" y="348"/>
                </a:lnTo>
                <a:lnTo>
                  <a:pt x="11933" y="0"/>
                </a:lnTo>
                <a:lnTo>
                  <a:pt x="13758" y="0"/>
                </a:lnTo>
                <a:lnTo>
                  <a:pt x="15582" y="0"/>
                </a:lnTo>
                <a:lnTo>
                  <a:pt x="23486" y="4029"/>
                </a:lnTo>
                <a:lnTo>
                  <a:pt x="24777" y="5319"/>
                </a:lnTo>
                <a:lnTo>
                  <a:pt x="25771" y="6806"/>
                </a:lnTo>
                <a:lnTo>
                  <a:pt x="26469" y="8492"/>
                </a:lnTo>
                <a:lnTo>
                  <a:pt x="27167" y="10178"/>
                </a:lnTo>
                <a:lnTo>
                  <a:pt x="27516" y="11933"/>
                </a:lnTo>
                <a:lnTo>
                  <a:pt x="27516" y="13758"/>
                </a:lnTo>
                <a:close/>
              </a:path>
            </a:pathLst>
          </a:custGeom>
          <a:ln w="68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05756" y="9173406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40">
                <a:moveTo>
                  <a:pt x="27516" y="13758"/>
                </a:moveTo>
                <a:lnTo>
                  <a:pt x="23486" y="23486"/>
                </a:lnTo>
                <a:lnTo>
                  <a:pt x="22196" y="24777"/>
                </a:lnTo>
                <a:lnTo>
                  <a:pt x="13758" y="27516"/>
                </a:lnTo>
                <a:lnTo>
                  <a:pt x="11933" y="27516"/>
                </a:lnTo>
                <a:lnTo>
                  <a:pt x="10178" y="27166"/>
                </a:lnTo>
                <a:lnTo>
                  <a:pt x="8493" y="26468"/>
                </a:lnTo>
                <a:lnTo>
                  <a:pt x="6807" y="25770"/>
                </a:lnTo>
                <a:lnTo>
                  <a:pt x="5319" y="24777"/>
                </a:lnTo>
                <a:lnTo>
                  <a:pt x="4029" y="23486"/>
                </a:lnTo>
                <a:lnTo>
                  <a:pt x="2739" y="22196"/>
                </a:lnTo>
                <a:lnTo>
                  <a:pt x="1745" y="20708"/>
                </a:lnTo>
                <a:lnTo>
                  <a:pt x="1047" y="19023"/>
                </a:lnTo>
                <a:lnTo>
                  <a:pt x="349" y="17337"/>
                </a:lnTo>
                <a:lnTo>
                  <a:pt x="0" y="15582"/>
                </a:lnTo>
                <a:lnTo>
                  <a:pt x="0" y="13758"/>
                </a:lnTo>
                <a:lnTo>
                  <a:pt x="0" y="11933"/>
                </a:lnTo>
                <a:lnTo>
                  <a:pt x="4029" y="4029"/>
                </a:lnTo>
                <a:lnTo>
                  <a:pt x="5319" y="2739"/>
                </a:lnTo>
                <a:lnTo>
                  <a:pt x="6807" y="1744"/>
                </a:lnTo>
                <a:lnTo>
                  <a:pt x="8493" y="1046"/>
                </a:lnTo>
                <a:lnTo>
                  <a:pt x="10178" y="348"/>
                </a:lnTo>
                <a:lnTo>
                  <a:pt x="11933" y="0"/>
                </a:lnTo>
                <a:lnTo>
                  <a:pt x="13758" y="0"/>
                </a:lnTo>
                <a:lnTo>
                  <a:pt x="15582" y="0"/>
                </a:lnTo>
                <a:lnTo>
                  <a:pt x="23486" y="4029"/>
                </a:lnTo>
                <a:lnTo>
                  <a:pt x="24777" y="5319"/>
                </a:lnTo>
                <a:lnTo>
                  <a:pt x="25771" y="6806"/>
                </a:lnTo>
                <a:lnTo>
                  <a:pt x="26469" y="8492"/>
                </a:lnTo>
                <a:lnTo>
                  <a:pt x="27167" y="10178"/>
                </a:lnTo>
                <a:lnTo>
                  <a:pt x="27516" y="11933"/>
                </a:lnTo>
                <a:lnTo>
                  <a:pt x="27516" y="13758"/>
                </a:lnTo>
                <a:close/>
              </a:path>
            </a:pathLst>
          </a:custGeom>
          <a:ln w="68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668720" y="3045978"/>
            <a:ext cx="23495" cy="23495"/>
          </a:xfrm>
          <a:custGeom>
            <a:avLst/>
            <a:gdLst/>
            <a:ahLst/>
            <a:cxnLst/>
            <a:rect l="l" t="t" r="r" b="b"/>
            <a:pathLst>
              <a:path w="23495" h="23494">
                <a:moveTo>
                  <a:pt x="14856" y="23283"/>
                </a:moveTo>
                <a:lnTo>
                  <a:pt x="8426" y="23283"/>
                </a:lnTo>
                <a:lnTo>
                  <a:pt x="5682" y="22146"/>
                </a:lnTo>
                <a:lnTo>
                  <a:pt x="1136" y="17600"/>
                </a:lnTo>
                <a:lnTo>
                  <a:pt x="0" y="14856"/>
                </a:lnTo>
                <a:lnTo>
                  <a:pt x="0" y="8426"/>
                </a:lnTo>
                <a:lnTo>
                  <a:pt x="1136" y="5682"/>
                </a:lnTo>
                <a:lnTo>
                  <a:pt x="5682" y="1136"/>
                </a:lnTo>
                <a:lnTo>
                  <a:pt x="8426" y="0"/>
                </a:lnTo>
                <a:lnTo>
                  <a:pt x="14856" y="0"/>
                </a:lnTo>
                <a:lnTo>
                  <a:pt x="17600" y="1136"/>
                </a:lnTo>
                <a:lnTo>
                  <a:pt x="22146" y="5682"/>
                </a:lnTo>
                <a:lnTo>
                  <a:pt x="23283" y="8426"/>
                </a:lnTo>
                <a:lnTo>
                  <a:pt x="23283" y="11641"/>
                </a:lnTo>
                <a:lnTo>
                  <a:pt x="23283" y="14856"/>
                </a:lnTo>
                <a:lnTo>
                  <a:pt x="22146" y="17600"/>
                </a:lnTo>
                <a:lnTo>
                  <a:pt x="17600" y="22146"/>
                </a:lnTo>
                <a:lnTo>
                  <a:pt x="14856" y="232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745607" y="2977398"/>
            <a:ext cx="927735" cy="2124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55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  <a:r>
              <a:rPr sz="550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55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sz="55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sz="55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sz="550" spc="-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55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sz="550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55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ss</a:t>
            </a:r>
            <a:r>
              <a:rPr sz="55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sz="5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550" spc="-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55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550" spc="-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550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sz="550" spc="-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5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55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sz="55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550" spc="-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55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sz="550" spc="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sz="550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55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sz="550" spc="-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55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  <a:r>
              <a:rPr sz="55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sz="55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55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 D</a:t>
            </a:r>
            <a:r>
              <a:rPr sz="550" spc="-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55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iv</a:t>
            </a:r>
            <a:r>
              <a:rPr sz="55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550" spc="-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55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</a:t>
            </a:r>
            <a:r>
              <a:rPr sz="55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550" spc="-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55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sz="55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sz="550" spc="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sz="55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55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sz="55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55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550" spc="-9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sz="550" spc="-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55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sz="550" spc="-1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sz="55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5668720" y="3150753"/>
            <a:ext cx="23495" cy="23495"/>
          </a:xfrm>
          <a:custGeom>
            <a:avLst/>
            <a:gdLst/>
            <a:ahLst/>
            <a:cxnLst/>
            <a:rect l="l" t="t" r="r" b="b"/>
            <a:pathLst>
              <a:path w="23495" h="23494">
                <a:moveTo>
                  <a:pt x="14856" y="23283"/>
                </a:moveTo>
                <a:lnTo>
                  <a:pt x="8426" y="23283"/>
                </a:lnTo>
                <a:lnTo>
                  <a:pt x="5682" y="22146"/>
                </a:lnTo>
                <a:lnTo>
                  <a:pt x="1136" y="17600"/>
                </a:lnTo>
                <a:lnTo>
                  <a:pt x="0" y="14856"/>
                </a:lnTo>
                <a:lnTo>
                  <a:pt x="0" y="8426"/>
                </a:lnTo>
                <a:lnTo>
                  <a:pt x="1136" y="5682"/>
                </a:lnTo>
                <a:lnTo>
                  <a:pt x="5682" y="1136"/>
                </a:lnTo>
                <a:lnTo>
                  <a:pt x="8426" y="0"/>
                </a:lnTo>
                <a:lnTo>
                  <a:pt x="14856" y="0"/>
                </a:lnTo>
                <a:lnTo>
                  <a:pt x="17600" y="1136"/>
                </a:lnTo>
                <a:lnTo>
                  <a:pt x="22146" y="5682"/>
                </a:lnTo>
                <a:lnTo>
                  <a:pt x="23283" y="8426"/>
                </a:lnTo>
                <a:lnTo>
                  <a:pt x="23283" y="11641"/>
                </a:lnTo>
                <a:lnTo>
                  <a:pt x="23283" y="14856"/>
                </a:lnTo>
                <a:lnTo>
                  <a:pt x="22146" y="17600"/>
                </a:lnTo>
                <a:lnTo>
                  <a:pt x="17600" y="22146"/>
                </a:lnTo>
                <a:lnTo>
                  <a:pt x="14856" y="232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14411" y="3670338"/>
            <a:ext cx="185864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sz="1100" spc="-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1100" spc="-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110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  <a:r>
              <a:rPr sz="110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100" spc="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SS</a:t>
            </a:r>
            <a:r>
              <a:rPr sz="1100" spc="-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sz="1100" spc="-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1100" spc="-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sz="1100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1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sz="1100" spc="-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10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100" spc="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sz="1100" spc="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sz="110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100" spc="-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1100" spc="-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sz="110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100" spc="-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sz="110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sz="1100" spc="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endParaRPr sz="11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1" name="object 5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10599474"/>
            <a:ext cx="7562849" cy="97099"/>
          </a:xfrm>
          <a:prstGeom prst="rect">
            <a:avLst/>
          </a:prstGeom>
        </p:spPr>
      </p:pic>
      <p:sp>
        <p:nvSpPr>
          <p:cNvPr id="52" name="object 52"/>
          <p:cNvSpPr/>
          <p:nvPr/>
        </p:nvSpPr>
        <p:spPr>
          <a:xfrm>
            <a:off x="3983923" y="3672818"/>
            <a:ext cx="5080" cy="6590030"/>
          </a:xfrm>
          <a:custGeom>
            <a:avLst/>
            <a:gdLst/>
            <a:ahLst/>
            <a:cxnLst/>
            <a:rect l="l" t="t" r="r" b="b"/>
            <a:pathLst>
              <a:path w="5079" h="6590030">
                <a:moveTo>
                  <a:pt x="4762" y="0"/>
                </a:moveTo>
                <a:lnTo>
                  <a:pt x="0" y="6589661"/>
                </a:lnTo>
              </a:path>
            </a:pathLst>
          </a:custGeom>
          <a:ln w="9525">
            <a:solidFill>
              <a:srgbClr val="07132A"/>
            </a:solidFill>
          </a:ln>
        </p:spPr>
        <p:txBody>
          <a:bodyPr wrap="square" lIns="0" tIns="0" rIns="0" bIns="0" rtlCol="0"/>
          <a:lstStyle/>
          <a:p>
            <a:endParaRPr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262515" y="3670338"/>
            <a:ext cx="80772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EDUCATION</a:t>
            </a:r>
            <a:endParaRPr sz="11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262515" y="4093232"/>
            <a:ext cx="1840230" cy="317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770"/>
              </a:lnSpc>
              <a:spcBef>
                <a:spcPts val="100"/>
              </a:spcBef>
            </a:pPr>
            <a:r>
              <a:rPr sz="650" b="1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Bachelor’s</a:t>
            </a:r>
            <a:r>
              <a:rPr sz="650" b="1" spc="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b="1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Degree</a:t>
            </a:r>
            <a:r>
              <a:rPr sz="650" b="1" spc="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b="1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</a:t>
            </a:r>
            <a:r>
              <a:rPr sz="650" b="1" spc="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b="1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</a:t>
            </a:r>
            <a:r>
              <a:rPr sz="650" b="1" spc="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b="1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Development</a:t>
            </a:r>
            <a:endParaRPr sz="65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 marR="899794">
              <a:lnSpc>
                <a:spcPts val="760"/>
              </a:lnSpc>
              <a:spcBef>
                <a:spcPts val="30"/>
              </a:spcBef>
            </a:pPr>
            <a:r>
              <a:rPr sz="65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Universidad</a:t>
            </a:r>
            <a:r>
              <a:rPr sz="650" spc="-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spc="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CENFOTEC </a:t>
            </a:r>
            <a:r>
              <a:rPr sz="650" spc="-19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2024</a:t>
            </a:r>
            <a:r>
              <a:rPr sz="65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(In</a:t>
            </a:r>
            <a:r>
              <a:rPr sz="65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progreso)</a:t>
            </a:r>
            <a:endParaRPr sz="65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262515" y="4478465"/>
            <a:ext cx="876300" cy="31750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marR="5080">
              <a:lnSpc>
                <a:spcPts val="760"/>
              </a:lnSpc>
              <a:spcBef>
                <a:spcPts val="140"/>
              </a:spcBef>
            </a:pPr>
            <a:r>
              <a:rPr sz="650" b="1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</a:t>
            </a:r>
            <a:r>
              <a:rPr sz="650" b="1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School</a:t>
            </a:r>
            <a:r>
              <a:rPr sz="650" b="1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b="1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Diploma </a:t>
            </a:r>
            <a:r>
              <a:rPr sz="650" b="1" spc="-17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spc="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Liceo </a:t>
            </a:r>
            <a:r>
              <a:rPr sz="65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 </a:t>
            </a:r>
            <a:r>
              <a:rPr sz="650" spc="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Costa </a:t>
            </a:r>
            <a:r>
              <a:rPr sz="65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Rica </a:t>
            </a:r>
            <a:r>
              <a:rPr sz="65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2018</a:t>
            </a:r>
            <a:endParaRPr sz="65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262515" y="5031317"/>
            <a:ext cx="189103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sz="1100" spc="-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11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</a:t>
            </a:r>
            <a:r>
              <a:rPr sz="1100" spc="-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1100" spc="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110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100" spc="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1100" spc="-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100" spc="-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&amp;</a:t>
            </a:r>
            <a:r>
              <a:rPr sz="1100" spc="-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10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sz="110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100" spc="-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1100" spc="-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1100" spc="-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sz="110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  <a:r>
              <a:rPr sz="1100" spc="-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sz="110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sz="1100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100" spc="-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1100" spc="-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sz="1100" spc="-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1100" spc="-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sz="1100" spc="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endParaRPr sz="11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4309610" y="5458671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39" h="27939">
                <a:moveTo>
                  <a:pt x="15582" y="27516"/>
                </a:moveTo>
                <a:lnTo>
                  <a:pt x="11933" y="27516"/>
                </a:lnTo>
                <a:lnTo>
                  <a:pt x="10178" y="27167"/>
                </a:lnTo>
                <a:lnTo>
                  <a:pt x="0" y="15582"/>
                </a:lnTo>
                <a:lnTo>
                  <a:pt x="0" y="11933"/>
                </a:lnTo>
                <a:lnTo>
                  <a:pt x="11933" y="0"/>
                </a:lnTo>
                <a:lnTo>
                  <a:pt x="15582" y="0"/>
                </a:lnTo>
                <a:lnTo>
                  <a:pt x="27516" y="13758"/>
                </a:lnTo>
                <a:lnTo>
                  <a:pt x="27516" y="15582"/>
                </a:lnTo>
                <a:lnTo>
                  <a:pt x="15582" y="275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402785" y="5397260"/>
            <a:ext cx="3784905" cy="2263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46455">
              <a:lnSpc>
                <a:spcPct val="125000"/>
              </a:lnSpc>
              <a:spcBef>
                <a:spcPts val="100"/>
              </a:spcBef>
            </a:pPr>
            <a:r>
              <a:rPr lang="pt-BR" sz="650" spc="-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</a:t>
            </a:r>
            <a:r>
              <a:rPr lang="pt-BR" sz="6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65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Essentials</a:t>
            </a:r>
            <a:r>
              <a:rPr lang="pt-BR" sz="6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650" spc="-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  <a:r>
              <a:rPr lang="pt-BR" sz="6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650" spc="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UCR-Technology</a:t>
            </a:r>
            <a:r>
              <a:rPr lang="pt-BR" sz="65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650" spc="2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Academy</a:t>
            </a:r>
            <a:r>
              <a:rPr lang="pt-BR" sz="65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650" spc="-19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br>
              <a:rPr lang="pt-BR" sz="650" spc="-19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pt-BR" sz="650" b="1" spc="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CCNA I</a:t>
            </a:r>
            <a:r>
              <a:rPr lang="pt-BR" sz="650" spc="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pt-BR" sz="650" spc="15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  <a:r>
              <a:rPr lang="pt-BR" sz="65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650" spc="5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</a:t>
            </a:r>
            <a:r>
              <a:rPr lang="pt-BR" sz="65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65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Networks </a:t>
            </a:r>
            <a:r>
              <a:rPr lang="pt-BR" sz="650" spc="-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 </a:t>
            </a:r>
            <a:r>
              <a:rPr lang="pt-BR" sz="650" spc="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Cisco</a:t>
            </a:r>
          </a:p>
          <a:p>
            <a:pPr marL="12700" marR="846455">
              <a:lnSpc>
                <a:spcPct val="125000"/>
              </a:lnSpc>
              <a:spcBef>
                <a:spcPts val="100"/>
              </a:spcBef>
            </a:pPr>
            <a:r>
              <a:rPr lang="pt-BR" sz="650" b="1" spc="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CCNA II</a:t>
            </a:r>
            <a:r>
              <a:rPr lang="pt-BR" sz="650" spc="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pt-BR" sz="650" spc="1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Switching</a:t>
            </a:r>
            <a:r>
              <a:rPr lang="pt-BR" sz="65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pt-BR" sz="650" spc="5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Routing</a:t>
            </a:r>
            <a:r>
              <a:rPr lang="pt-BR" sz="65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pt-BR" sz="650" spc="15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lang="pt-BR" sz="65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65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Wireless </a:t>
            </a:r>
            <a:r>
              <a:rPr lang="pt-BR" sz="65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Essentials </a:t>
            </a:r>
            <a:r>
              <a:rPr lang="pt-BR" sz="650" spc="-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 </a:t>
            </a:r>
            <a:r>
              <a:rPr lang="pt-BR" sz="650" spc="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Cisco</a:t>
            </a:r>
            <a:br>
              <a:rPr lang="pt-BR" sz="650" spc="-19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pt-BR" sz="650" b="1" spc="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CCNA III</a:t>
            </a:r>
            <a:r>
              <a:rPr lang="pt-BR" sz="650" spc="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pt-BR" sz="650" b="0" i="0" dirty="0">
                <a:solidFill>
                  <a:srgbClr val="11111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Enterprise Networking, Security, </a:t>
            </a:r>
            <a:r>
              <a:rPr lang="pt-BR" sz="650" b="0" i="0" dirty="0" err="1">
                <a:solidFill>
                  <a:srgbClr val="11111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lang="pt-BR" sz="650" b="0" i="0" dirty="0">
                <a:solidFill>
                  <a:srgbClr val="11111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Automation</a:t>
            </a:r>
            <a:r>
              <a:rPr lang="pt-BR" sz="650" spc="-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 </a:t>
            </a:r>
            <a:r>
              <a:rPr lang="pt-BR" sz="650" spc="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Cisco</a:t>
            </a:r>
          </a:p>
          <a:p>
            <a:pPr marL="12700" marR="846455">
              <a:lnSpc>
                <a:spcPct val="125000"/>
              </a:lnSpc>
              <a:spcBef>
                <a:spcPts val="100"/>
              </a:spcBef>
            </a:pPr>
            <a:r>
              <a:rPr lang="pt-BR" sz="65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CCNA </a:t>
            </a:r>
            <a:r>
              <a:rPr lang="pt-BR" sz="650" spc="2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Bootcamp</a:t>
            </a:r>
            <a:endParaRPr lang="pt-BR" sz="650" spc="4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 marR="846455">
              <a:lnSpc>
                <a:spcPct val="125000"/>
              </a:lnSpc>
              <a:spcBef>
                <a:spcPts val="100"/>
              </a:spcBef>
            </a:pPr>
            <a:r>
              <a:rPr lang="pt-BR" sz="650" b="1" spc="25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Cybersecurity</a:t>
            </a:r>
            <a:r>
              <a:rPr lang="pt-BR" sz="650" b="1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650" b="1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Essentials</a:t>
            </a:r>
            <a:r>
              <a:rPr lang="pt-BR" sz="650" b="1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650" spc="-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  <a:r>
              <a:rPr lang="pt-BR" sz="65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650" spc="25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Netacad</a:t>
            </a:r>
            <a:endParaRPr lang="pt-BR" sz="6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lang="pt-BR" sz="650" b="1" spc="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lang="pt-BR" sz="650" b="1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pt-BR" sz="650" b="1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</a:t>
            </a:r>
            <a:r>
              <a:rPr lang="pt-BR" sz="650" b="1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pt-BR" sz="6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650" spc="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pt-BR" sz="65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ss</a:t>
            </a:r>
            <a:r>
              <a:rPr lang="pt-BR" sz="650" spc="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pt-BR" sz="65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pt-BR" sz="65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pt-BR" sz="65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pt-BR" sz="65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pt-BR" sz="65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lang="pt-BR" sz="65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pt-BR" sz="6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650" spc="-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  <a:r>
              <a:rPr lang="pt-BR" sz="6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650" spc="35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pt-BR" sz="650" spc="3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pt-BR" sz="650" spc="15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pt-BR" sz="650" spc="5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pt-BR" sz="650" spc="65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pt-BR" sz="650" spc="5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pt-BR" sz="650" spc="15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endParaRPr lang="pt-BR" sz="6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 marR="909319">
              <a:lnSpc>
                <a:spcPct val="125000"/>
              </a:lnSpc>
            </a:pPr>
            <a:r>
              <a:rPr lang="pt-BR" sz="650" b="1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Python</a:t>
            </a:r>
            <a:r>
              <a:rPr lang="pt-BR" sz="65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650" spc="-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 </a:t>
            </a:r>
            <a:r>
              <a:rPr lang="pt-BR" sz="650" spc="15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Universidad</a:t>
            </a:r>
            <a:r>
              <a:rPr lang="pt-BR" sz="65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65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 </a:t>
            </a:r>
            <a:r>
              <a:rPr lang="pt-BR" sz="650" spc="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Costa </a:t>
            </a:r>
            <a:r>
              <a:rPr lang="pt-BR" sz="65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Rica </a:t>
            </a:r>
            <a:r>
              <a:rPr lang="pt-BR" sz="65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12700" marR="909319">
              <a:lnSpc>
                <a:spcPct val="125000"/>
              </a:lnSpc>
            </a:pPr>
            <a:r>
              <a:rPr lang="pt-BR" sz="65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Digital</a:t>
            </a:r>
            <a:r>
              <a:rPr lang="pt-BR" sz="65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65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skills</a:t>
            </a:r>
            <a:r>
              <a:rPr lang="pt-BR" sz="6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</a:t>
            </a:r>
            <a:r>
              <a:rPr lang="pt-BR" sz="65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650" spc="15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professionals</a:t>
            </a:r>
            <a:r>
              <a:rPr lang="pt-BR" sz="6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650" spc="-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  <a:r>
              <a:rPr lang="pt-BR" sz="6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650" spc="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Google </a:t>
            </a:r>
            <a:r>
              <a:rPr lang="pt-BR" sz="650" spc="3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Academy</a:t>
            </a:r>
            <a:r>
              <a:rPr lang="pt-BR" sz="650" spc="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650" spc="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12700" marR="909319">
              <a:lnSpc>
                <a:spcPct val="125000"/>
              </a:lnSpc>
            </a:pPr>
            <a:r>
              <a:rPr lang="pt-BR" sz="650" b="0" i="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Scanning</a:t>
            </a:r>
            <a:r>
              <a:rPr lang="pt-BR" sz="650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</a:t>
            </a:r>
            <a:r>
              <a:rPr lang="pt-BR" sz="650" b="0" i="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cybersecurity</a:t>
            </a:r>
            <a:r>
              <a:rPr lang="pt-BR" sz="650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650" b="0" i="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fundamentals</a:t>
            </a:r>
            <a:r>
              <a:rPr lang="pt-BR" sz="650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650" spc="-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  <a:r>
              <a:rPr lang="pt-BR" sz="6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650" spc="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IBM Skills Build</a:t>
            </a:r>
          </a:p>
          <a:p>
            <a:pPr marL="12700" marR="909319">
              <a:lnSpc>
                <a:spcPct val="125000"/>
              </a:lnSpc>
            </a:pPr>
            <a:r>
              <a:rPr lang="pt-BR" sz="650" b="1" i="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NodeJS</a:t>
            </a:r>
            <a:r>
              <a:rPr lang="pt-BR" sz="650" b="1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pt-BR" sz="650" b="1" i="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MongoDB</a:t>
            </a:r>
            <a:r>
              <a:rPr lang="pt-BR" sz="650" b="1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pt-BR" sz="650" b="1" i="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RESTful</a:t>
            </a:r>
            <a:r>
              <a:rPr lang="pt-BR" sz="650" b="1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API, </a:t>
            </a:r>
            <a:r>
              <a:rPr lang="pt-BR" sz="650" b="1" i="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JavaScript</a:t>
            </a:r>
            <a:r>
              <a:rPr lang="pt-BR" sz="650" b="1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650" kern="1200" spc="-4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  <a:r>
              <a:rPr lang="pt-BR" sz="650" kern="12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650" kern="1200" spc="30" dirty="0" err="1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Udemy</a:t>
            </a:r>
            <a:endParaRPr lang="pt-BR" sz="650" kern="1200" spc="30" dirty="0">
              <a:solidFill>
                <a:srgbClr val="00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 marR="909319">
              <a:lnSpc>
                <a:spcPct val="125000"/>
              </a:lnSpc>
            </a:pPr>
            <a:r>
              <a:rPr lang="pt-BR" sz="65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Docker, </a:t>
            </a:r>
            <a:r>
              <a:rPr lang="pt-BR" sz="650" b="1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Kubernetes</a:t>
            </a:r>
            <a:r>
              <a:rPr lang="pt-BR" sz="65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Jenkins, AWS, </a:t>
            </a:r>
            <a:r>
              <a:rPr lang="pt-BR" sz="650" b="1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Ans</a:t>
            </a:r>
            <a:r>
              <a:rPr lang="pt-BR" sz="65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lang="pt-BR" sz="650" b="1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ible</a:t>
            </a:r>
            <a:r>
              <a:rPr lang="pt-BR" sz="65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pt-BR" sz="650" b="1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Git&amp;Github</a:t>
            </a:r>
            <a:r>
              <a:rPr lang="pt-BR" sz="65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| </a:t>
            </a:r>
            <a:r>
              <a:rPr lang="pt-BR" sz="65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Udemy</a:t>
            </a:r>
            <a:endParaRPr lang="pt-BR" sz="65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/>
            <a:r>
              <a:rPr lang="en-US" sz="650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Microsoft Learn Challenge Innovate and secure your </a:t>
            </a:r>
            <a:r>
              <a:rPr lang="en-US" sz="650" b="1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migration to Microsoft Azure</a:t>
            </a:r>
          </a:p>
          <a:p>
            <a:pPr marL="0" marR="0"/>
            <a:r>
              <a:rPr lang="pt-BR" sz="6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Microsoft </a:t>
            </a:r>
            <a:r>
              <a:rPr lang="pt-BR" sz="65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Certified</a:t>
            </a:r>
            <a:r>
              <a:rPr lang="pt-BR" sz="6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Azure Fundamentals </a:t>
            </a:r>
            <a:r>
              <a:rPr lang="pt-BR" sz="650" spc="-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  <a:r>
              <a:rPr lang="pt-BR" sz="6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6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AZ-900</a:t>
            </a:r>
            <a:endParaRPr lang="en-US" sz="650" b="1" kern="1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/>
            <a:endParaRPr lang="pt-BR" sz="650" kern="1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/>
            <a:r>
              <a:rPr lang="en-US" sz="1800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 </a:t>
            </a:r>
            <a:endParaRPr lang="pt-BR" sz="1800" kern="100" dirty="0">
              <a:effectLst/>
              <a:latin typeface="Aptos" panose="020B000402020202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12700" marR="909319">
              <a:lnSpc>
                <a:spcPct val="125000"/>
              </a:lnSpc>
            </a:pPr>
            <a:endParaRPr lang="pt-BR" sz="650" spc="35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4309610" y="5588378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39" h="27939">
                <a:moveTo>
                  <a:pt x="15582" y="27516"/>
                </a:moveTo>
                <a:lnTo>
                  <a:pt x="11933" y="27516"/>
                </a:lnTo>
                <a:lnTo>
                  <a:pt x="10178" y="27167"/>
                </a:lnTo>
                <a:lnTo>
                  <a:pt x="0" y="15582"/>
                </a:lnTo>
                <a:lnTo>
                  <a:pt x="0" y="11933"/>
                </a:lnTo>
                <a:lnTo>
                  <a:pt x="11933" y="0"/>
                </a:lnTo>
                <a:lnTo>
                  <a:pt x="15582" y="0"/>
                </a:lnTo>
                <a:lnTo>
                  <a:pt x="27516" y="13758"/>
                </a:lnTo>
                <a:lnTo>
                  <a:pt x="27516" y="15582"/>
                </a:lnTo>
                <a:lnTo>
                  <a:pt x="15582" y="275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4309610" y="5738166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39" h="27939">
                <a:moveTo>
                  <a:pt x="15582" y="27516"/>
                </a:moveTo>
                <a:lnTo>
                  <a:pt x="11933" y="27516"/>
                </a:lnTo>
                <a:lnTo>
                  <a:pt x="10178" y="27167"/>
                </a:lnTo>
                <a:lnTo>
                  <a:pt x="0" y="15582"/>
                </a:lnTo>
                <a:lnTo>
                  <a:pt x="0" y="11933"/>
                </a:lnTo>
                <a:lnTo>
                  <a:pt x="11933" y="0"/>
                </a:lnTo>
                <a:lnTo>
                  <a:pt x="15582" y="0"/>
                </a:lnTo>
                <a:lnTo>
                  <a:pt x="27516" y="13758"/>
                </a:lnTo>
                <a:lnTo>
                  <a:pt x="27516" y="15582"/>
                </a:lnTo>
                <a:lnTo>
                  <a:pt x="15582" y="275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4309610" y="5861194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39" h="27939">
                <a:moveTo>
                  <a:pt x="15582" y="27516"/>
                </a:moveTo>
                <a:lnTo>
                  <a:pt x="11933" y="27516"/>
                </a:lnTo>
                <a:lnTo>
                  <a:pt x="10178" y="27167"/>
                </a:lnTo>
                <a:lnTo>
                  <a:pt x="0" y="15582"/>
                </a:lnTo>
                <a:lnTo>
                  <a:pt x="0" y="11933"/>
                </a:lnTo>
                <a:lnTo>
                  <a:pt x="11933" y="0"/>
                </a:lnTo>
                <a:lnTo>
                  <a:pt x="15582" y="0"/>
                </a:lnTo>
                <a:lnTo>
                  <a:pt x="27516" y="13758"/>
                </a:lnTo>
                <a:lnTo>
                  <a:pt x="27516" y="15582"/>
                </a:lnTo>
                <a:lnTo>
                  <a:pt x="15582" y="275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4309610" y="6004159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39" h="27939">
                <a:moveTo>
                  <a:pt x="15582" y="27516"/>
                </a:moveTo>
                <a:lnTo>
                  <a:pt x="11933" y="27516"/>
                </a:lnTo>
                <a:lnTo>
                  <a:pt x="10178" y="27167"/>
                </a:lnTo>
                <a:lnTo>
                  <a:pt x="0" y="15582"/>
                </a:lnTo>
                <a:lnTo>
                  <a:pt x="0" y="11933"/>
                </a:lnTo>
                <a:lnTo>
                  <a:pt x="11933" y="0"/>
                </a:lnTo>
                <a:lnTo>
                  <a:pt x="15582" y="0"/>
                </a:lnTo>
                <a:lnTo>
                  <a:pt x="27516" y="13758"/>
                </a:lnTo>
                <a:lnTo>
                  <a:pt x="27516" y="15582"/>
                </a:lnTo>
                <a:lnTo>
                  <a:pt x="15582" y="275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4309610" y="6127983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39" h="27939">
                <a:moveTo>
                  <a:pt x="15582" y="27516"/>
                </a:moveTo>
                <a:lnTo>
                  <a:pt x="11933" y="27516"/>
                </a:lnTo>
                <a:lnTo>
                  <a:pt x="10178" y="27167"/>
                </a:lnTo>
                <a:lnTo>
                  <a:pt x="0" y="15582"/>
                </a:lnTo>
                <a:lnTo>
                  <a:pt x="0" y="11933"/>
                </a:lnTo>
                <a:lnTo>
                  <a:pt x="11933" y="0"/>
                </a:lnTo>
                <a:lnTo>
                  <a:pt x="15582" y="0"/>
                </a:lnTo>
                <a:lnTo>
                  <a:pt x="27516" y="13758"/>
                </a:lnTo>
                <a:lnTo>
                  <a:pt x="27516" y="15582"/>
                </a:lnTo>
                <a:lnTo>
                  <a:pt x="15582" y="275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4309610" y="6251808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39" h="27939">
                <a:moveTo>
                  <a:pt x="15582" y="27516"/>
                </a:moveTo>
                <a:lnTo>
                  <a:pt x="11933" y="27516"/>
                </a:lnTo>
                <a:lnTo>
                  <a:pt x="10178" y="27167"/>
                </a:lnTo>
                <a:lnTo>
                  <a:pt x="0" y="15582"/>
                </a:lnTo>
                <a:lnTo>
                  <a:pt x="0" y="11933"/>
                </a:lnTo>
                <a:lnTo>
                  <a:pt x="11933" y="0"/>
                </a:lnTo>
                <a:lnTo>
                  <a:pt x="15582" y="0"/>
                </a:lnTo>
                <a:lnTo>
                  <a:pt x="27516" y="13758"/>
                </a:lnTo>
                <a:lnTo>
                  <a:pt x="27516" y="15582"/>
                </a:lnTo>
                <a:lnTo>
                  <a:pt x="15582" y="275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4309610" y="6375633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39" h="27939">
                <a:moveTo>
                  <a:pt x="15582" y="27516"/>
                </a:moveTo>
                <a:lnTo>
                  <a:pt x="11933" y="27516"/>
                </a:lnTo>
                <a:lnTo>
                  <a:pt x="10178" y="27167"/>
                </a:lnTo>
                <a:lnTo>
                  <a:pt x="0" y="15582"/>
                </a:lnTo>
                <a:lnTo>
                  <a:pt x="0" y="11933"/>
                </a:lnTo>
                <a:lnTo>
                  <a:pt x="11933" y="0"/>
                </a:lnTo>
                <a:lnTo>
                  <a:pt x="15582" y="0"/>
                </a:lnTo>
                <a:lnTo>
                  <a:pt x="27516" y="13758"/>
                </a:lnTo>
                <a:lnTo>
                  <a:pt x="27516" y="15582"/>
                </a:lnTo>
                <a:lnTo>
                  <a:pt x="15582" y="275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4309610" y="6499458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39" h="27940">
                <a:moveTo>
                  <a:pt x="15582" y="27516"/>
                </a:moveTo>
                <a:lnTo>
                  <a:pt x="11933" y="27516"/>
                </a:lnTo>
                <a:lnTo>
                  <a:pt x="10178" y="27167"/>
                </a:lnTo>
                <a:lnTo>
                  <a:pt x="0" y="15582"/>
                </a:lnTo>
                <a:lnTo>
                  <a:pt x="0" y="11933"/>
                </a:lnTo>
                <a:lnTo>
                  <a:pt x="11933" y="0"/>
                </a:lnTo>
                <a:lnTo>
                  <a:pt x="15582" y="0"/>
                </a:lnTo>
                <a:lnTo>
                  <a:pt x="27516" y="13758"/>
                </a:lnTo>
                <a:lnTo>
                  <a:pt x="27516" y="15582"/>
                </a:lnTo>
                <a:lnTo>
                  <a:pt x="15582" y="275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4309610" y="6623284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39" h="27940">
                <a:moveTo>
                  <a:pt x="15582" y="27516"/>
                </a:moveTo>
                <a:lnTo>
                  <a:pt x="11933" y="27516"/>
                </a:lnTo>
                <a:lnTo>
                  <a:pt x="10178" y="27167"/>
                </a:lnTo>
                <a:lnTo>
                  <a:pt x="0" y="15582"/>
                </a:lnTo>
                <a:lnTo>
                  <a:pt x="0" y="11933"/>
                </a:lnTo>
                <a:lnTo>
                  <a:pt x="11933" y="0"/>
                </a:lnTo>
                <a:lnTo>
                  <a:pt x="15582" y="0"/>
                </a:lnTo>
                <a:lnTo>
                  <a:pt x="27516" y="13758"/>
                </a:lnTo>
                <a:lnTo>
                  <a:pt x="27516" y="15582"/>
                </a:lnTo>
                <a:lnTo>
                  <a:pt x="15582" y="275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4309610" y="6747109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39" h="27940">
                <a:moveTo>
                  <a:pt x="15582" y="27516"/>
                </a:moveTo>
                <a:lnTo>
                  <a:pt x="11933" y="27516"/>
                </a:lnTo>
                <a:lnTo>
                  <a:pt x="10178" y="27167"/>
                </a:lnTo>
                <a:lnTo>
                  <a:pt x="0" y="15582"/>
                </a:lnTo>
                <a:lnTo>
                  <a:pt x="0" y="11933"/>
                </a:lnTo>
                <a:lnTo>
                  <a:pt x="11933" y="0"/>
                </a:lnTo>
                <a:lnTo>
                  <a:pt x="15582" y="0"/>
                </a:lnTo>
                <a:lnTo>
                  <a:pt x="27516" y="13758"/>
                </a:lnTo>
                <a:lnTo>
                  <a:pt x="27516" y="15582"/>
                </a:lnTo>
                <a:lnTo>
                  <a:pt x="15582" y="275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309610" y="6870934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39" h="27940">
                <a:moveTo>
                  <a:pt x="15582" y="27516"/>
                </a:moveTo>
                <a:lnTo>
                  <a:pt x="11933" y="27516"/>
                </a:lnTo>
                <a:lnTo>
                  <a:pt x="10178" y="27167"/>
                </a:lnTo>
                <a:lnTo>
                  <a:pt x="0" y="15582"/>
                </a:lnTo>
                <a:lnTo>
                  <a:pt x="0" y="11933"/>
                </a:lnTo>
                <a:lnTo>
                  <a:pt x="11933" y="0"/>
                </a:lnTo>
                <a:lnTo>
                  <a:pt x="15582" y="0"/>
                </a:lnTo>
                <a:lnTo>
                  <a:pt x="27516" y="13758"/>
                </a:lnTo>
                <a:lnTo>
                  <a:pt x="27516" y="15582"/>
                </a:lnTo>
                <a:lnTo>
                  <a:pt x="15582" y="275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230699" y="7334604"/>
            <a:ext cx="125349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110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10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sz="1100" spc="-7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sz="1100" spc="-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sz="1100" spc="-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sz="110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sz="1100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1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sz="1100" spc="-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100" spc="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110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</a:t>
            </a:r>
            <a:r>
              <a:rPr sz="1100" spc="-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sz="11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LL</a:t>
            </a:r>
            <a:r>
              <a:rPr sz="1100" spc="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endParaRPr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4309610" y="7655698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39" h="27940">
                <a:moveTo>
                  <a:pt x="15582" y="27516"/>
                </a:moveTo>
                <a:lnTo>
                  <a:pt x="11933" y="27516"/>
                </a:lnTo>
                <a:lnTo>
                  <a:pt x="10178" y="27167"/>
                </a:lnTo>
                <a:lnTo>
                  <a:pt x="0" y="15582"/>
                </a:lnTo>
                <a:lnTo>
                  <a:pt x="0" y="11933"/>
                </a:lnTo>
                <a:lnTo>
                  <a:pt x="11933" y="0"/>
                </a:lnTo>
                <a:lnTo>
                  <a:pt x="15582" y="0"/>
                </a:lnTo>
                <a:lnTo>
                  <a:pt x="27516" y="13758"/>
                </a:lnTo>
                <a:lnTo>
                  <a:pt x="27516" y="15582"/>
                </a:lnTo>
                <a:lnTo>
                  <a:pt x="15582" y="275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4402785" y="7576958"/>
            <a:ext cx="454659" cy="76835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650" spc="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JSON</a:t>
            </a:r>
            <a:endParaRPr sz="65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 marR="12065">
              <a:lnSpc>
                <a:spcPct val="125000"/>
              </a:lnSpc>
            </a:pPr>
            <a:r>
              <a:rPr sz="650" spc="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sz="650" spc="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650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</a:t>
            </a:r>
            <a:r>
              <a:rPr sz="650" spc="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65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65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650" spc="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sz="650" spc="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65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sz="65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  </a:t>
            </a:r>
            <a:r>
              <a:rPr sz="650" spc="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YAML</a:t>
            </a:r>
            <a:endParaRPr sz="65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 marR="163195">
              <a:lnSpc>
                <a:spcPct val="125000"/>
              </a:lnSpc>
            </a:pPr>
            <a:r>
              <a:rPr sz="650" spc="7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sz="65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sz="65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650" spc="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sz="65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</a:t>
            </a:r>
            <a:r>
              <a:rPr sz="65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 </a:t>
            </a:r>
            <a:r>
              <a:rPr sz="650" spc="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</a:t>
            </a:r>
            <a:endParaRPr sz="65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65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650" spc="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65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sz="65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65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650" spc="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</a:t>
            </a:r>
            <a:r>
              <a:rPr sz="65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</a:t>
            </a:r>
            <a:r>
              <a:rPr sz="650" spc="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sz="65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endParaRPr sz="65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4309610" y="7779523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39" h="27940">
                <a:moveTo>
                  <a:pt x="15582" y="27516"/>
                </a:moveTo>
                <a:lnTo>
                  <a:pt x="11933" y="27516"/>
                </a:lnTo>
                <a:lnTo>
                  <a:pt x="10178" y="27167"/>
                </a:lnTo>
                <a:lnTo>
                  <a:pt x="0" y="15582"/>
                </a:lnTo>
                <a:lnTo>
                  <a:pt x="0" y="11933"/>
                </a:lnTo>
                <a:lnTo>
                  <a:pt x="11933" y="0"/>
                </a:lnTo>
                <a:lnTo>
                  <a:pt x="15582" y="0"/>
                </a:lnTo>
                <a:lnTo>
                  <a:pt x="27516" y="13758"/>
                </a:lnTo>
                <a:lnTo>
                  <a:pt x="27516" y="15582"/>
                </a:lnTo>
                <a:lnTo>
                  <a:pt x="15582" y="275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4309610" y="7903348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39" h="27940">
                <a:moveTo>
                  <a:pt x="15582" y="27516"/>
                </a:moveTo>
                <a:lnTo>
                  <a:pt x="11933" y="27516"/>
                </a:lnTo>
                <a:lnTo>
                  <a:pt x="10178" y="27167"/>
                </a:lnTo>
                <a:lnTo>
                  <a:pt x="0" y="15582"/>
                </a:lnTo>
                <a:lnTo>
                  <a:pt x="0" y="11933"/>
                </a:lnTo>
                <a:lnTo>
                  <a:pt x="11933" y="0"/>
                </a:lnTo>
                <a:lnTo>
                  <a:pt x="15582" y="0"/>
                </a:lnTo>
                <a:lnTo>
                  <a:pt x="27516" y="13758"/>
                </a:lnTo>
                <a:lnTo>
                  <a:pt x="27516" y="15582"/>
                </a:lnTo>
                <a:lnTo>
                  <a:pt x="15582" y="275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4309610" y="8027173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39" h="27940">
                <a:moveTo>
                  <a:pt x="15582" y="27516"/>
                </a:moveTo>
                <a:lnTo>
                  <a:pt x="11933" y="27516"/>
                </a:lnTo>
                <a:lnTo>
                  <a:pt x="10178" y="27167"/>
                </a:lnTo>
                <a:lnTo>
                  <a:pt x="0" y="15582"/>
                </a:lnTo>
                <a:lnTo>
                  <a:pt x="0" y="11933"/>
                </a:lnTo>
                <a:lnTo>
                  <a:pt x="11933" y="0"/>
                </a:lnTo>
                <a:lnTo>
                  <a:pt x="15582" y="0"/>
                </a:lnTo>
                <a:lnTo>
                  <a:pt x="27516" y="13758"/>
                </a:lnTo>
                <a:lnTo>
                  <a:pt x="27516" y="15582"/>
                </a:lnTo>
                <a:lnTo>
                  <a:pt x="15582" y="275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4309610" y="8150998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39" h="27940">
                <a:moveTo>
                  <a:pt x="15582" y="27516"/>
                </a:moveTo>
                <a:lnTo>
                  <a:pt x="11933" y="27516"/>
                </a:lnTo>
                <a:lnTo>
                  <a:pt x="10178" y="27167"/>
                </a:lnTo>
                <a:lnTo>
                  <a:pt x="0" y="15582"/>
                </a:lnTo>
                <a:lnTo>
                  <a:pt x="0" y="11933"/>
                </a:lnTo>
                <a:lnTo>
                  <a:pt x="11933" y="0"/>
                </a:lnTo>
                <a:lnTo>
                  <a:pt x="15582" y="0"/>
                </a:lnTo>
                <a:lnTo>
                  <a:pt x="27516" y="13758"/>
                </a:lnTo>
                <a:lnTo>
                  <a:pt x="27516" y="15582"/>
                </a:lnTo>
                <a:lnTo>
                  <a:pt x="15582" y="275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4309610" y="8274823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39" h="27940">
                <a:moveTo>
                  <a:pt x="15582" y="27516"/>
                </a:moveTo>
                <a:lnTo>
                  <a:pt x="11933" y="27516"/>
                </a:lnTo>
                <a:lnTo>
                  <a:pt x="10178" y="27167"/>
                </a:lnTo>
                <a:lnTo>
                  <a:pt x="0" y="15582"/>
                </a:lnTo>
                <a:lnTo>
                  <a:pt x="0" y="11933"/>
                </a:lnTo>
                <a:lnTo>
                  <a:pt x="11933" y="0"/>
                </a:lnTo>
                <a:lnTo>
                  <a:pt x="15582" y="0"/>
                </a:lnTo>
                <a:lnTo>
                  <a:pt x="27516" y="13758"/>
                </a:lnTo>
                <a:lnTo>
                  <a:pt x="27516" y="15582"/>
                </a:lnTo>
                <a:lnTo>
                  <a:pt x="15582" y="275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5270108" y="7655698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39" h="27940">
                <a:moveTo>
                  <a:pt x="15582" y="27516"/>
                </a:moveTo>
                <a:lnTo>
                  <a:pt x="11933" y="27516"/>
                </a:lnTo>
                <a:lnTo>
                  <a:pt x="10178" y="27167"/>
                </a:lnTo>
                <a:lnTo>
                  <a:pt x="0" y="15582"/>
                </a:lnTo>
                <a:lnTo>
                  <a:pt x="0" y="11933"/>
                </a:lnTo>
                <a:lnTo>
                  <a:pt x="11933" y="0"/>
                </a:lnTo>
                <a:lnTo>
                  <a:pt x="15582" y="0"/>
                </a:lnTo>
                <a:lnTo>
                  <a:pt x="27516" y="13758"/>
                </a:lnTo>
                <a:lnTo>
                  <a:pt x="27516" y="15582"/>
                </a:lnTo>
                <a:lnTo>
                  <a:pt x="15582" y="275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5363282" y="7576958"/>
            <a:ext cx="586105" cy="76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08279">
              <a:lnSpc>
                <a:spcPct val="125000"/>
              </a:lnSpc>
              <a:spcBef>
                <a:spcPts val="100"/>
              </a:spcBef>
            </a:pPr>
            <a:r>
              <a:rPr sz="65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650" spc="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65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65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6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spc="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650" spc="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sz="650" spc="-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sz="65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  </a:t>
            </a:r>
            <a:r>
              <a:rPr sz="65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</a:t>
            </a:r>
            <a:endParaRPr sz="65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650" spc="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SQL</a:t>
            </a:r>
            <a:endParaRPr sz="65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 marR="5080">
              <a:lnSpc>
                <a:spcPct val="125000"/>
              </a:lnSpc>
            </a:pPr>
            <a:r>
              <a:rPr sz="65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Azure </a:t>
            </a:r>
            <a:r>
              <a:rPr sz="65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DevOps </a:t>
            </a:r>
            <a:r>
              <a:rPr sz="650" spc="-19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spc="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MongoDB </a:t>
            </a:r>
            <a:r>
              <a:rPr sz="650" spc="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spc="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65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</a:t>
            </a:r>
            <a:r>
              <a:rPr sz="65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</a:t>
            </a:r>
            <a:r>
              <a:rPr sz="65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65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6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650" spc="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65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65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</a:t>
            </a:r>
            <a:r>
              <a:rPr sz="650" spc="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sz="650" spc="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65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endParaRPr sz="65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5270108" y="7779523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39" h="27940">
                <a:moveTo>
                  <a:pt x="15582" y="27516"/>
                </a:moveTo>
                <a:lnTo>
                  <a:pt x="11933" y="27516"/>
                </a:lnTo>
                <a:lnTo>
                  <a:pt x="10178" y="27167"/>
                </a:lnTo>
                <a:lnTo>
                  <a:pt x="0" y="15582"/>
                </a:lnTo>
                <a:lnTo>
                  <a:pt x="0" y="11933"/>
                </a:lnTo>
                <a:lnTo>
                  <a:pt x="11933" y="0"/>
                </a:lnTo>
                <a:lnTo>
                  <a:pt x="15582" y="0"/>
                </a:lnTo>
                <a:lnTo>
                  <a:pt x="27516" y="13758"/>
                </a:lnTo>
                <a:lnTo>
                  <a:pt x="27516" y="15582"/>
                </a:lnTo>
                <a:lnTo>
                  <a:pt x="15582" y="275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5270108" y="7903348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39" h="27940">
                <a:moveTo>
                  <a:pt x="15582" y="27516"/>
                </a:moveTo>
                <a:lnTo>
                  <a:pt x="11933" y="27516"/>
                </a:lnTo>
                <a:lnTo>
                  <a:pt x="10178" y="27167"/>
                </a:lnTo>
                <a:lnTo>
                  <a:pt x="0" y="15582"/>
                </a:lnTo>
                <a:lnTo>
                  <a:pt x="0" y="11933"/>
                </a:lnTo>
                <a:lnTo>
                  <a:pt x="11933" y="0"/>
                </a:lnTo>
                <a:lnTo>
                  <a:pt x="15582" y="0"/>
                </a:lnTo>
                <a:lnTo>
                  <a:pt x="27516" y="13758"/>
                </a:lnTo>
                <a:lnTo>
                  <a:pt x="27516" y="15582"/>
                </a:lnTo>
                <a:lnTo>
                  <a:pt x="15582" y="275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5270108" y="8027173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39" h="27940">
                <a:moveTo>
                  <a:pt x="15582" y="27516"/>
                </a:moveTo>
                <a:lnTo>
                  <a:pt x="11933" y="27516"/>
                </a:lnTo>
                <a:lnTo>
                  <a:pt x="10178" y="27167"/>
                </a:lnTo>
                <a:lnTo>
                  <a:pt x="0" y="15582"/>
                </a:lnTo>
                <a:lnTo>
                  <a:pt x="0" y="11933"/>
                </a:lnTo>
                <a:lnTo>
                  <a:pt x="11933" y="0"/>
                </a:lnTo>
                <a:lnTo>
                  <a:pt x="15582" y="0"/>
                </a:lnTo>
                <a:lnTo>
                  <a:pt x="27516" y="13758"/>
                </a:lnTo>
                <a:lnTo>
                  <a:pt x="27516" y="15582"/>
                </a:lnTo>
                <a:lnTo>
                  <a:pt x="15582" y="275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5270108" y="8150998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39" h="27940">
                <a:moveTo>
                  <a:pt x="15582" y="27516"/>
                </a:moveTo>
                <a:lnTo>
                  <a:pt x="11933" y="27516"/>
                </a:lnTo>
                <a:lnTo>
                  <a:pt x="10178" y="27167"/>
                </a:lnTo>
                <a:lnTo>
                  <a:pt x="0" y="15582"/>
                </a:lnTo>
                <a:lnTo>
                  <a:pt x="0" y="11933"/>
                </a:lnTo>
                <a:lnTo>
                  <a:pt x="11933" y="0"/>
                </a:lnTo>
                <a:lnTo>
                  <a:pt x="15582" y="0"/>
                </a:lnTo>
                <a:lnTo>
                  <a:pt x="27516" y="13758"/>
                </a:lnTo>
                <a:lnTo>
                  <a:pt x="27516" y="15582"/>
                </a:lnTo>
                <a:lnTo>
                  <a:pt x="15582" y="275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5270108" y="8274823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39" h="27940">
                <a:moveTo>
                  <a:pt x="15582" y="27516"/>
                </a:moveTo>
                <a:lnTo>
                  <a:pt x="11933" y="27516"/>
                </a:lnTo>
                <a:lnTo>
                  <a:pt x="10178" y="27167"/>
                </a:lnTo>
                <a:lnTo>
                  <a:pt x="0" y="15582"/>
                </a:lnTo>
                <a:lnTo>
                  <a:pt x="0" y="11933"/>
                </a:lnTo>
                <a:lnTo>
                  <a:pt x="11933" y="0"/>
                </a:lnTo>
                <a:lnTo>
                  <a:pt x="15582" y="0"/>
                </a:lnTo>
                <a:lnTo>
                  <a:pt x="27516" y="13758"/>
                </a:lnTo>
                <a:lnTo>
                  <a:pt x="27516" y="15582"/>
                </a:lnTo>
                <a:lnTo>
                  <a:pt x="15582" y="275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414838" y="9604353"/>
            <a:ext cx="131762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sz="1100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100" spc="-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sz="11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GU</a:t>
            </a:r>
            <a:r>
              <a:rPr sz="1100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1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sz="110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100" spc="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1100" spc="-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100" spc="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110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</a:t>
            </a:r>
            <a:r>
              <a:rPr sz="1100" spc="-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sz="11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LL</a:t>
            </a:r>
            <a:r>
              <a:rPr sz="1100" spc="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endParaRPr sz="11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461934" y="10087061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40">
                <a:moveTo>
                  <a:pt x="15582" y="27516"/>
                </a:moveTo>
                <a:lnTo>
                  <a:pt x="11933" y="27516"/>
                </a:lnTo>
                <a:lnTo>
                  <a:pt x="10178" y="27167"/>
                </a:lnTo>
                <a:lnTo>
                  <a:pt x="0" y="15582"/>
                </a:lnTo>
                <a:lnTo>
                  <a:pt x="0" y="11933"/>
                </a:lnTo>
                <a:lnTo>
                  <a:pt x="11933" y="0"/>
                </a:lnTo>
                <a:lnTo>
                  <a:pt x="15582" y="0"/>
                </a:lnTo>
                <a:lnTo>
                  <a:pt x="27516" y="13758"/>
                </a:lnTo>
                <a:lnTo>
                  <a:pt x="27516" y="15582"/>
                </a:lnTo>
                <a:lnTo>
                  <a:pt x="15582" y="275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555108" y="10015201"/>
            <a:ext cx="344170" cy="243656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650" b="1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Spanish</a:t>
            </a:r>
            <a:endParaRPr sz="65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510">
              <a:lnSpc>
                <a:spcPct val="100000"/>
              </a:lnSpc>
              <a:spcBef>
                <a:spcPts val="140"/>
              </a:spcBef>
            </a:pPr>
            <a:r>
              <a:rPr sz="65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Native</a:t>
            </a:r>
            <a:endParaRPr sz="65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1475994" y="10087061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40">
                <a:moveTo>
                  <a:pt x="15582" y="27516"/>
                </a:moveTo>
                <a:lnTo>
                  <a:pt x="11933" y="27516"/>
                </a:lnTo>
                <a:lnTo>
                  <a:pt x="10178" y="27167"/>
                </a:lnTo>
                <a:lnTo>
                  <a:pt x="0" y="15582"/>
                </a:lnTo>
                <a:lnTo>
                  <a:pt x="0" y="11933"/>
                </a:lnTo>
                <a:lnTo>
                  <a:pt x="11933" y="0"/>
                </a:lnTo>
                <a:lnTo>
                  <a:pt x="15582" y="0"/>
                </a:lnTo>
                <a:lnTo>
                  <a:pt x="27516" y="13758"/>
                </a:lnTo>
                <a:lnTo>
                  <a:pt x="27516" y="15582"/>
                </a:lnTo>
                <a:lnTo>
                  <a:pt x="15582" y="275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1569168" y="10015201"/>
            <a:ext cx="641985" cy="243656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650" b="1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English</a:t>
            </a:r>
            <a:endParaRPr sz="6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510">
              <a:lnSpc>
                <a:spcPct val="100000"/>
              </a:lnSpc>
              <a:spcBef>
                <a:spcPts val="140"/>
              </a:spcBef>
            </a:pPr>
            <a:r>
              <a:rPr sz="650" spc="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Advanced</a:t>
            </a:r>
            <a:r>
              <a:rPr sz="650" spc="-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spc="-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650" spc="-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C1</a:t>
            </a:r>
            <a:r>
              <a:rPr sz="650" spc="-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sz="6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4309610" y="8858000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39" h="27940">
                <a:moveTo>
                  <a:pt x="15582" y="27516"/>
                </a:moveTo>
                <a:lnTo>
                  <a:pt x="11933" y="27516"/>
                </a:lnTo>
                <a:lnTo>
                  <a:pt x="10178" y="27167"/>
                </a:lnTo>
                <a:lnTo>
                  <a:pt x="0" y="15582"/>
                </a:lnTo>
                <a:lnTo>
                  <a:pt x="0" y="11933"/>
                </a:lnTo>
                <a:lnTo>
                  <a:pt x="11933" y="0"/>
                </a:lnTo>
                <a:lnTo>
                  <a:pt x="15582" y="0"/>
                </a:lnTo>
                <a:lnTo>
                  <a:pt x="27516" y="13758"/>
                </a:lnTo>
                <a:lnTo>
                  <a:pt x="27516" y="15582"/>
                </a:lnTo>
                <a:lnTo>
                  <a:pt x="15582" y="275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4402785" y="8667994"/>
            <a:ext cx="3095295" cy="17620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5000"/>
              </a:lnSpc>
              <a:spcBef>
                <a:spcPts val="100"/>
              </a:spcBef>
            </a:pPr>
            <a:br>
              <a:rPr lang="en-US" sz="65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65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 a five makers over all my experience on my company on different Regions of the continent, giving to my Portuguese department a grow since I started on metrics and customer satisfaction.</a:t>
            </a:r>
          </a:p>
          <a:p>
            <a:pPr marL="12700" marR="5080" algn="just">
              <a:lnSpc>
                <a:spcPct val="125000"/>
              </a:lnSpc>
              <a:spcBef>
                <a:spcPts val="100"/>
              </a:spcBef>
            </a:pPr>
            <a:r>
              <a:rPr sz="65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Collaborate</a:t>
            </a:r>
            <a:r>
              <a:rPr sz="650" spc="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closely</a:t>
            </a:r>
            <a:r>
              <a:rPr sz="650" spc="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</a:t>
            </a:r>
            <a:r>
              <a:rPr sz="65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infrastructure,</a:t>
            </a:r>
            <a:r>
              <a:rPr sz="65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application,</a:t>
            </a:r>
            <a:r>
              <a:rPr sz="65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sz="65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service </a:t>
            </a:r>
            <a:r>
              <a:rPr sz="650" spc="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architects</a:t>
            </a:r>
            <a:r>
              <a:rPr sz="650" spc="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</a:t>
            </a:r>
            <a:r>
              <a:rPr sz="65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ensure</a:t>
            </a:r>
            <a:r>
              <a:rPr sz="65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solution</a:t>
            </a:r>
            <a:r>
              <a:rPr sz="65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viability</a:t>
            </a:r>
            <a:r>
              <a:rPr sz="65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</a:t>
            </a:r>
            <a:r>
              <a:rPr sz="65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</a:t>
            </a:r>
            <a:r>
              <a:rPr sz="65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deployment </a:t>
            </a:r>
            <a:r>
              <a:rPr sz="650" spc="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environments</a:t>
            </a:r>
            <a:r>
              <a:rPr lang="en-US" sz="65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helping to grow the satisfaction on support for the region of Brazil</a:t>
            </a:r>
            <a:r>
              <a:rPr sz="65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sz="6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 marR="5080" algn="just">
              <a:lnSpc>
                <a:spcPct val="125000"/>
              </a:lnSpc>
            </a:pPr>
            <a:r>
              <a:rPr sz="65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Establish </a:t>
            </a:r>
            <a:r>
              <a:rPr sz="65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 </a:t>
            </a:r>
            <a:r>
              <a:rPr sz="65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release </a:t>
            </a:r>
            <a:r>
              <a:rPr sz="65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pipelines </a:t>
            </a:r>
            <a:r>
              <a:rPr sz="65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using </a:t>
            </a:r>
            <a:r>
              <a:rPr sz="65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Azure </a:t>
            </a:r>
            <a:r>
              <a:rPr sz="65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DevOps </a:t>
            </a:r>
            <a:r>
              <a:rPr sz="65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Release </a:t>
            </a:r>
            <a:r>
              <a:rPr sz="65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Management,</a:t>
            </a:r>
            <a:r>
              <a:rPr sz="65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PowerShell,</a:t>
            </a:r>
            <a:r>
              <a:rPr sz="6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sz="6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bash</a:t>
            </a:r>
            <a:r>
              <a:rPr sz="6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scripts</a:t>
            </a:r>
            <a:r>
              <a:rPr lang="en-US" sz="65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based on customer scenarios around the America continent</a:t>
            </a:r>
            <a:r>
              <a:rPr sz="65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sz="6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 marR="5080" algn="just">
              <a:lnSpc>
                <a:spcPct val="125000"/>
              </a:lnSpc>
            </a:pPr>
            <a:r>
              <a:rPr lang="en-US" sz="6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Experience with Continuous Integration/Continuous Design, implement and maintain CI/CD pipelines to streamline the software delivery process</a:t>
            </a:r>
          </a:p>
          <a:p>
            <a:pPr marL="12700" marR="5080" algn="just">
              <a:lnSpc>
                <a:spcPct val="125000"/>
              </a:lnSpc>
            </a:pPr>
            <a:r>
              <a:rPr lang="en-US" sz="65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 cultural c</a:t>
            </a:r>
            <a:r>
              <a:rPr sz="65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ollaborat</a:t>
            </a:r>
            <a:r>
              <a:rPr lang="en-US" sz="65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ion</a:t>
            </a:r>
            <a:r>
              <a:rPr sz="65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 </a:t>
            </a:r>
            <a:r>
              <a:rPr sz="650" spc="-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</a:t>
            </a:r>
            <a:r>
              <a:rPr sz="65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</a:t>
            </a:r>
            <a:r>
              <a:rPr sz="65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development </a:t>
            </a:r>
            <a:r>
              <a:rPr sz="65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teams to </a:t>
            </a:r>
            <a:r>
              <a:rPr sz="65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ensure </a:t>
            </a:r>
            <a:r>
              <a:rPr sz="65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site </a:t>
            </a:r>
            <a:r>
              <a:rPr sz="65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reliability, </a:t>
            </a:r>
            <a:r>
              <a:rPr sz="65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performance,</a:t>
            </a:r>
            <a:r>
              <a:rPr sz="6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sz="6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continuous</a:t>
            </a:r>
            <a:r>
              <a:rPr sz="6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delivery</a:t>
            </a:r>
            <a:r>
              <a:rPr sz="6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</a:t>
            </a:r>
            <a:r>
              <a:rPr sz="6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releases</a:t>
            </a:r>
            <a:r>
              <a:rPr sz="6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sz="6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updates.</a:t>
            </a:r>
            <a:endParaRPr sz="6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4299929" y="9242962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39" h="27940">
                <a:moveTo>
                  <a:pt x="15582" y="27516"/>
                </a:moveTo>
                <a:lnTo>
                  <a:pt x="11933" y="27516"/>
                </a:lnTo>
                <a:lnTo>
                  <a:pt x="10178" y="27167"/>
                </a:lnTo>
                <a:lnTo>
                  <a:pt x="0" y="15582"/>
                </a:lnTo>
                <a:lnTo>
                  <a:pt x="0" y="11933"/>
                </a:lnTo>
                <a:lnTo>
                  <a:pt x="11933" y="0"/>
                </a:lnTo>
                <a:lnTo>
                  <a:pt x="15582" y="0"/>
                </a:lnTo>
                <a:lnTo>
                  <a:pt x="27516" y="13758"/>
                </a:lnTo>
                <a:lnTo>
                  <a:pt x="27516" y="15582"/>
                </a:lnTo>
                <a:lnTo>
                  <a:pt x="15582" y="275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4298680" y="9605339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39" h="27940">
                <a:moveTo>
                  <a:pt x="15582" y="27516"/>
                </a:moveTo>
                <a:lnTo>
                  <a:pt x="11933" y="27516"/>
                </a:lnTo>
                <a:lnTo>
                  <a:pt x="10178" y="27167"/>
                </a:lnTo>
                <a:lnTo>
                  <a:pt x="0" y="15582"/>
                </a:lnTo>
                <a:lnTo>
                  <a:pt x="0" y="11933"/>
                </a:lnTo>
                <a:lnTo>
                  <a:pt x="11933" y="0"/>
                </a:lnTo>
                <a:lnTo>
                  <a:pt x="15582" y="0"/>
                </a:lnTo>
                <a:lnTo>
                  <a:pt x="27516" y="13758"/>
                </a:lnTo>
                <a:lnTo>
                  <a:pt x="27516" y="15582"/>
                </a:lnTo>
                <a:lnTo>
                  <a:pt x="15582" y="275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4309610" y="9989817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39" h="27940">
                <a:moveTo>
                  <a:pt x="15582" y="27516"/>
                </a:moveTo>
                <a:lnTo>
                  <a:pt x="11933" y="27516"/>
                </a:lnTo>
                <a:lnTo>
                  <a:pt x="10178" y="27167"/>
                </a:lnTo>
                <a:lnTo>
                  <a:pt x="0" y="15582"/>
                </a:lnTo>
                <a:lnTo>
                  <a:pt x="0" y="11933"/>
                </a:lnTo>
                <a:lnTo>
                  <a:pt x="11933" y="0"/>
                </a:lnTo>
                <a:lnTo>
                  <a:pt x="15582" y="0"/>
                </a:lnTo>
                <a:lnTo>
                  <a:pt x="27516" y="13758"/>
                </a:lnTo>
                <a:lnTo>
                  <a:pt x="27516" y="15582"/>
                </a:lnTo>
                <a:lnTo>
                  <a:pt x="15582" y="275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4309610" y="10234908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39" h="27940">
                <a:moveTo>
                  <a:pt x="15582" y="27516"/>
                </a:moveTo>
                <a:lnTo>
                  <a:pt x="11933" y="27516"/>
                </a:lnTo>
                <a:lnTo>
                  <a:pt x="10178" y="27167"/>
                </a:lnTo>
                <a:lnTo>
                  <a:pt x="0" y="15582"/>
                </a:lnTo>
                <a:lnTo>
                  <a:pt x="0" y="11933"/>
                </a:lnTo>
                <a:lnTo>
                  <a:pt x="11933" y="0"/>
                </a:lnTo>
                <a:lnTo>
                  <a:pt x="15582" y="0"/>
                </a:lnTo>
                <a:lnTo>
                  <a:pt x="27516" y="13758"/>
                </a:lnTo>
                <a:lnTo>
                  <a:pt x="27516" y="15582"/>
                </a:lnTo>
                <a:lnTo>
                  <a:pt x="15582" y="275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4262515" y="8582047"/>
            <a:ext cx="224663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10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sz="1100" spc="-7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sz="1100" spc="-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sz="110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100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  <a:r>
              <a:rPr sz="110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100" spc="-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sz="110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100" spc="-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sz="1100" spc="-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1100" spc="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1100" spc="-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100" spc="-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&amp;</a:t>
            </a:r>
            <a:r>
              <a:rPr sz="1100" spc="-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10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sz="1100" spc="-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1100" spc="-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sz="1100" spc="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sz="110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100" spc="-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110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100" spc="-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sz="110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sz="1100" spc="-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sz="110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100" spc="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endParaRPr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2710435" y="10087061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39" h="27940">
                <a:moveTo>
                  <a:pt x="15582" y="27516"/>
                </a:moveTo>
                <a:lnTo>
                  <a:pt x="11933" y="27516"/>
                </a:lnTo>
                <a:lnTo>
                  <a:pt x="10178" y="27167"/>
                </a:lnTo>
                <a:lnTo>
                  <a:pt x="0" y="15582"/>
                </a:lnTo>
                <a:lnTo>
                  <a:pt x="0" y="11933"/>
                </a:lnTo>
                <a:lnTo>
                  <a:pt x="11933" y="0"/>
                </a:lnTo>
                <a:lnTo>
                  <a:pt x="15582" y="0"/>
                </a:lnTo>
                <a:lnTo>
                  <a:pt x="27516" y="13758"/>
                </a:lnTo>
                <a:lnTo>
                  <a:pt x="27516" y="15582"/>
                </a:lnTo>
                <a:lnTo>
                  <a:pt x="15582" y="275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2803609" y="10015201"/>
            <a:ext cx="686435" cy="243656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650" b="1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Portuguese</a:t>
            </a:r>
            <a:endParaRPr sz="6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510">
              <a:lnSpc>
                <a:spcPct val="100000"/>
              </a:lnSpc>
              <a:spcBef>
                <a:spcPts val="140"/>
              </a:spcBef>
            </a:pPr>
            <a:r>
              <a:rPr sz="650" spc="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Advanced</a:t>
            </a:r>
            <a:r>
              <a:rPr sz="650" spc="-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spc="-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650" spc="-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C1</a:t>
            </a:r>
            <a:r>
              <a:rPr sz="650" spc="-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sz="6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6297140" y="7655698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39" h="27940">
                <a:moveTo>
                  <a:pt x="15582" y="27516"/>
                </a:moveTo>
                <a:lnTo>
                  <a:pt x="11933" y="27516"/>
                </a:lnTo>
                <a:lnTo>
                  <a:pt x="10178" y="27167"/>
                </a:lnTo>
                <a:lnTo>
                  <a:pt x="0" y="15582"/>
                </a:lnTo>
                <a:lnTo>
                  <a:pt x="0" y="11933"/>
                </a:lnTo>
                <a:lnTo>
                  <a:pt x="11933" y="0"/>
                </a:lnTo>
                <a:lnTo>
                  <a:pt x="15582" y="0"/>
                </a:lnTo>
                <a:lnTo>
                  <a:pt x="27516" y="13758"/>
                </a:lnTo>
                <a:lnTo>
                  <a:pt x="27516" y="15582"/>
                </a:lnTo>
                <a:lnTo>
                  <a:pt x="15582" y="275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6390314" y="7576958"/>
            <a:ext cx="353060" cy="76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650" spc="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sz="650" spc="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65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</a:t>
            </a:r>
            <a:r>
              <a:rPr sz="65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sz="65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65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  </a:t>
            </a:r>
            <a:r>
              <a:rPr sz="650" spc="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65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650" spc="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sz="650" spc="-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sz="650" spc="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</a:t>
            </a:r>
            <a:r>
              <a:rPr sz="650" spc="-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endParaRPr sz="65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 marR="42545">
              <a:lnSpc>
                <a:spcPct val="125000"/>
              </a:lnSpc>
            </a:pPr>
            <a:r>
              <a:rPr sz="650" spc="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Node </a:t>
            </a:r>
            <a:r>
              <a:rPr sz="650" spc="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50" spc="9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</a:t>
            </a:r>
            <a:r>
              <a:rPr sz="650" spc="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65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sz="65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</a:t>
            </a:r>
            <a:r>
              <a:rPr sz="65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sz="65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sz="65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  </a:t>
            </a:r>
            <a:r>
              <a:rPr sz="65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DSL</a:t>
            </a:r>
            <a:endParaRPr sz="65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65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Bash</a:t>
            </a:r>
            <a:endParaRPr sz="65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6297140" y="7779523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39" h="27940">
                <a:moveTo>
                  <a:pt x="15582" y="27516"/>
                </a:moveTo>
                <a:lnTo>
                  <a:pt x="11933" y="27516"/>
                </a:lnTo>
                <a:lnTo>
                  <a:pt x="10178" y="27167"/>
                </a:lnTo>
                <a:lnTo>
                  <a:pt x="0" y="15582"/>
                </a:lnTo>
                <a:lnTo>
                  <a:pt x="0" y="11933"/>
                </a:lnTo>
                <a:lnTo>
                  <a:pt x="11933" y="0"/>
                </a:lnTo>
                <a:lnTo>
                  <a:pt x="15582" y="0"/>
                </a:lnTo>
                <a:lnTo>
                  <a:pt x="27516" y="13758"/>
                </a:lnTo>
                <a:lnTo>
                  <a:pt x="27516" y="15582"/>
                </a:lnTo>
                <a:lnTo>
                  <a:pt x="15582" y="275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6297140" y="7903348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39" h="27940">
                <a:moveTo>
                  <a:pt x="15582" y="27516"/>
                </a:moveTo>
                <a:lnTo>
                  <a:pt x="11933" y="27516"/>
                </a:lnTo>
                <a:lnTo>
                  <a:pt x="10178" y="27167"/>
                </a:lnTo>
                <a:lnTo>
                  <a:pt x="0" y="15582"/>
                </a:lnTo>
                <a:lnTo>
                  <a:pt x="0" y="11933"/>
                </a:lnTo>
                <a:lnTo>
                  <a:pt x="11933" y="0"/>
                </a:lnTo>
                <a:lnTo>
                  <a:pt x="15582" y="0"/>
                </a:lnTo>
                <a:lnTo>
                  <a:pt x="27516" y="13758"/>
                </a:lnTo>
                <a:lnTo>
                  <a:pt x="27516" y="15582"/>
                </a:lnTo>
                <a:lnTo>
                  <a:pt x="15582" y="275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6297140" y="8027173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39" h="27940">
                <a:moveTo>
                  <a:pt x="15582" y="27516"/>
                </a:moveTo>
                <a:lnTo>
                  <a:pt x="11933" y="27516"/>
                </a:lnTo>
                <a:lnTo>
                  <a:pt x="10178" y="27167"/>
                </a:lnTo>
                <a:lnTo>
                  <a:pt x="0" y="15582"/>
                </a:lnTo>
                <a:lnTo>
                  <a:pt x="0" y="11933"/>
                </a:lnTo>
                <a:lnTo>
                  <a:pt x="11933" y="0"/>
                </a:lnTo>
                <a:lnTo>
                  <a:pt x="15582" y="0"/>
                </a:lnTo>
                <a:lnTo>
                  <a:pt x="27516" y="13758"/>
                </a:lnTo>
                <a:lnTo>
                  <a:pt x="27516" y="15582"/>
                </a:lnTo>
                <a:lnTo>
                  <a:pt x="15582" y="275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6297140" y="8150998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39" h="27940">
                <a:moveTo>
                  <a:pt x="15582" y="27516"/>
                </a:moveTo>
                <a:lnTo>
                  <a:pt x="11933" y="27516"/>
                </a:lnTo>
                <a:lnTo>
                  <a:pt x="10178" y="27167"/>
                </a:lnTo>
                <a:lnTo>
                  <a:pt x="0" y="15582"/>
                </a:lnTo>
                <a:lnTo>
                  <a:pt x="0" y="11933"/>
                </a:lnTo>
                <a:lnTo>
                  <a:pt x="11933" y="0"/>
                </a:lnTo>
                <a:lnTo>
                  <a:pt x="15582" y="0"/>
                </a:lnTo>
                <a:lnTo>
                  <a:pt x="27516" y="13758"/>
                </a:lnTo>
                <a:lnTo>
                  <a:pt x="27516" y="15582"/>
                </a:lnTo>
                <a:lnTo>
                  <a:pt x="15582" y="275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6297140" y="8274823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39" h="27940">
                <a:moveTo>
                  <a:pt x="15582" y="27516"/>
                </a:moveTo>
                <a:lnTo>
                  <a:pt x="11933" y="27516"/>
                </a:lnTo>
                <a:lnTo>
                  <a:pt x="10178" y="27167"/>
                </a:lnTo>
                <a:lnTo>
                  <a:pt x="0" y="15582"/>
                </a:lnTo>
                <a:lnTo>
                  <a:pt x="0" y="11933"/>
                </a:lnTo>
                <a:lnTo>
                  <a:pt x="11933" y="0"/>
                </a:lnTo>
                <a:lnTo>
                  <a:pt x="15582" y="0"/>
                </a:lnTo>
                <a:lnTo>
                  <a:pt x="27516" y="13758"/>
                </a:lnTo>
                <a:lnTo>
                  <a:pt x="27516" y="15582"/>
                </a:lnTo>
                <a:lnTo>
                  <a:pt x="15582" y="275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6" name="Rectangle 10">
            <a:extLst>
              <a:ext uri="{FF2B5EF4-FFF2-40B4-BE49-F238E27FC236}">
                <a16:creationId xmlns:a16="http://schemas.microsoft.com/office/drawing/2014/main" id="{73BB0DF7-7A31-7BC6-AEED-80993138B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1872" y="136267"/>
            <a:ext cx="232756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pt-BR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endParaRPr kumimoji="0" lang="en-US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7" name="Rectangle 29">
            <a:extLst>
              <a:ext uri="{FF2B5EF4-FFF2-40B4-BE49-F238E27FC236}">
                <a16:creationId xmlns:a16="http://schemas.microsoft.com/office/drawing/2014/main" id="{8A767894-9909-E461-78A7-B84B03086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963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7" name="object 10">
            <a:extLst>
              <a:ext uri="{FF2B5EF4-FFF2-40B4-BE49-F238E27FC236}">
                <a16:creationId xmlns:a16="http://schemas.microsoft.com/office/drawing/2014/main" id="{6BEE7AEA-1278-F512-DE35-073C7BCD909B}"/>
              </a:ext>
            </a:extLst>
          </p:cNvPr>
          <p:cNvSpPr/>
          <p:nvPr/>
        </p:nvSpPr>
        <p:spPr>
          <a:xfrm>
            <a:off x="2936519" y="1950476"/>
            <a:ext cx="23495" cy="23495"/>
          </a:xfrm>
          <a:custGeom>
            <a:avLst/>
            <a:gdLst/>
            <a:ahLst/>
            <a:cxnLst/>
            <a:rect l="l" t="t" r="r" b="b"/>
            <a:pathLst>
              <a:path w="23495" h="23494">
                <a:moveTo>
                  <a:pt x="14856" y="23283"/>
                </a:moveTo>
                <a:lnTo>
                  <a:pt x="8426" y="23283"/>
                </a:lnTo>
                <a:lnTo>
                  <a:pt x="5682" y="22146"/>
                </a:lnTo>
                <a:lnTo>
                  <a:pt x="1136" y="17600"/>
                </a:lnTo>
                <a:lnTo>
                  <a:pt x="0" y="14856"/>
                </a:lnTo>
                <a:lnTo>
                  <a:pt x="0" y="8426"/>
                </a:lnTo>
                <a:lnTo>
                  <a:pt x="1136" y="5682"/>
                </a:lnTo>
                <a:lnTo>
                  <a:pt x="5682" y="1136"/>
                </a:lnTo>
                <a:lnTo>
                  <a:pt x="8426" y="0"/>
                </a:lnTo>
                <a:lnTo>
                  <a:pt x="14856" y="0"/>
                </a:lnTo>
                <a:lnTo>
                  <a:pt x="17600" y="1136"/>
                </a:lnTo>
                <a:lnTo>
                  <a:pt x="22146" y="5682"/>
                </a:lnTo>
                <a:lnTo>
                  <a:pt x="23283" y="8426"/>
                </a:lnTo>
                <a:lnTo>
                  <a:pt x="23283" y="11641"/>
                </a:lnTo>
                <a:lnTo>
                  <a:pt x="23283" y="14856"/>
                </a:lnTo>
                <a:lnTo>
                  <a:pt x="22146" y="17600"/>
                </a:lnTo>
                <a:lnTo>
                  <a:pt x="17600" y="22146"/>
                </a:lnTo>
                <a:lnTo>
                  <a:pt x="14856" y="232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9" name="object 10">
            <a:extLst>
              <a:ext uri="{FF2B5EF4-FFF2-40B4-BE49-F238E27FC236}">
                <a16:creationId xmlns:a16="http://schemas.microsoft.com/office/drawing/2014/main" id="{7A6C94CB-7C1D-8852-2017-1041E5CAAF23}"/>
              </a:ext>
            </a:extLst>
          </p:cNvPr>
          <p:cNvSpPr/>
          <p:nvPr/>
        </p:nvSpPr>
        <p:spPr>
          <a:xfrm>
            <a:off x="2937703" y="2198692"/>
            <a:ext cx="23495" cy="23495"/>
          </a:xfrm>
          <a:custGeom>
            <a:avLst/>
            <a:gdLst/>
            <a:ahLst/>
            <a:cxnLst/>
            <a:rect l="l" t="t" r="r" b="b"/>
            <a:pathLst>
              <a:path w="23495" h="23494">
                <a:moveTo>
                  <a:pt x="14856" y="23283"/>
                </a:moveTo>
                <a:lnTo>
                  <a:pt x="8426" y="23283"/>
                </a:lnTo>
                <a:lnTo>
                  <a:pt x="5682" y="22146"/>
                </a:lnTo>
                <a:lnTo>
                  <a:pt x="1136" y="17600"/>
                </a:lnTo>
                <a:lnTo>
                  <a:pt x="0" y="14856"/>
                </a:lnTo>
                <a:lnTo>
                  <a:pt x="0" y="8426"/>
                </a:lnTo>
                <a:lnTo>
                  <a:pt x="1136" y="5682"/>
                </a:lnTo>
                <a:lnTo>
                  <a:pt x="5682" y="1136"/>
                </a:lnTo>
                <a:lnTo>
                  <a:pt x="8426" y="0"/>
                </a:lnTo>
                <a:lnTo>
                  <a:pt x="14856" y="0"/>
                </a:lnTo>
                <a:lnTo>
                  <a:pt x="17600" y="1136"/>
                </a:lnTo>
                <a:lnTo>
                  <a:pt x="22146" y="5682"/>
                </a:lnTo>
                <a:lnTo>
                  <a:pt x="23283" y="8426"/>
                </a:lnTo>
                <a:lnTo>
                  <a:pt x="23283" y="11641"/>
                </a:lnTo>
                <a:lnTo>
                  <a:pt x="23283" y="14856"/>
                </a:lnTo>
                <a:lnTo>
                  <a:pt x="22146" y="17600"/>
                </a:lnTo>
                <a:lnTo>
                  <a:pt x="17600" y="22146"/>
                </a:lnTo>
                <a:lnTo>
                  <a:pt x="14856" y="232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0" name="object 10">
            <a:extLst>
              <a:ext uri="{FF2B5EF4-FFF2-40B4-BE49-F238E27FC236}">
                <a16:creationId xmlns:a16="http://schemas.microsoft.com/office/drawing/2014/main" id="{5FB653D4-0979-E3C6-E2D8-7776D8600A64}"/>
              </a:ext>
            </a:extLst>
          </p:cNvPr>
          <p:cNvSpPr/>
          <p:nvPr/>
        </p:nvSpPr>
        <p:spPr>
          <a:xfrm>
            <a:off x="2936519" y="2346480"/>
            <a:ext cx="23495" cy="23495"/>
          </a:xfrm>
          <a:custGeom>
            <a:avLst/>
            <a:gdLst/>
            <a:ahLst/>
            <a:cxnLst/>
            <a:rect l="l" t="t" r="r" b="b"/>
            <a:pathLst>
              <a:path w="23495" h="23494">
                <a:moveTo>
                  <a:pt x="14856" y="23283"/>
                </a:moveTo>
                <a:lnTo>
                  <a:pt x="8426" y="23283"/>
                </a:lnTo>
                <a:lnTo>
                  <a:pt x="5682" y="22146"/>
                </a:lnTo>
                <a:lnTo>
                  <a:pt x="1136" y="17600"/>
                </a:lnTo>
                <a:lnTo>
                  <a:pt x="0" y="14856"/>
                </a:lnTo>
                <a:lnTo>
                  <a:pt x="0" y="8426"/>
                </a:lnTo>
                <a:lnTo>
                  <a:pt x="1136" y="5682"/>
                </a:lnTo>
                <a:lnTo>
                  <a:pt x="5682" y="1136"/>
                </a:lnTo>
                <a:lnTo>
                  <a:pt x="8426" y="0"/>
                </a:lnTo>
                <a:lnTo>
                  <a:pt x="14856" y="0"/>
                </a:lnTo>
                <a:lnTo>
                  <a:pt x="17600" y="1136"/>
                </a:lnTo>
                <a:lnTo>
                  <a:pt x="22146" y="5682"/>
                </a:lnTo>
                <a:lnTo>
                  <a:pt x="23283" y="8426"/>
                </a:lnTo>
                <a:lnTo>
                  <a:pt x="23283" y="11641"/>
                </a:lnTo>
                <a:lnTo>
                  <a:pt x="23283" y="14856"/>
                </a:lnTo>
                <a:lnTo>
                  <a:pt x="22146" y="17600"/>
                </a:lnTo>
                <a:lnTo>
                  <a:pt x="17600" y="22146"/>
                </a:lnTo>
                <a:lnTo>
                  <a:pt x="14856" y="232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1" name="object 10">
            <a:extLst>
              <a:ext uri="{FF2B5EF4-FFF2-40B4-BE49-F238E27FC236}">
                <a16:creationId xmlns:a16="http://schemas.microsoft.com/office/drawing/2014/main" id="{D250EEA5-D2A8-7DB6-4C18-7C555C561802}"/>
              </a:ext>
            </a:extLst>
          </p:cNvPr>
          <p:cNvSpPr/>
          <p:nvPr/>
        </p:nvSpPr>
        <p:spPr>
          <a:xfrm>
            <a:off x="2936519" y="2504268"/>
            <a:ext cx="23495" cy="23495"/>
          </a:xfrm>
          <a:custGeom>
            <a:avLst/>
            <a:gdLst/>
            <a:ahLst/>
            <a:cxnLst/>
            <a:rect l="l" t="t" r="r" b="b"/>
            <a:pathLst>
              <a:path w="23495" h="23494">
                <a:moveTo>
                  <a:pt x="14856" y="23283"/>
                </a:moveTo>
                <a:lnTo>
                  <a:pt x="8426" y="23283"/>
                </a:lnTo>
                <a:lnTo>
                  <a:pt x="5682" y="22146"/>
                </a:lnTo>
                <a:lnTo>
                  <a:pt x="1136" y="17600"/>
                </a:lnTo>
                <a:lnTo>
                  <a:pt x="0" y="14856"/>
                </a:lnTo>
                <a:lnTo>
                  <a:pt x="0" y="8426"/>
                </a:lnTo>
                <a:lnTo>
                  <a:pt x="1136" y="5682"/>
                </a:lnTo>
                <a:lnTo>
                  <a:pt x="5682" y="1136"/>
                </a:lnTo>
                <a:lnTo>
                  <a:pt x="8426" y="0"/>
                </a:lnTo>
                <a:lnTo>
                  <a:pt x="14856" y="0"/>
                </a:lnTo>
                <a:lnTo>
                  <a:pt x="17600" y="1136"/>
                </a:lnTo>
                <a:lnTo>
                  <a:pt x="22146" y="5682"/>
                </a:lnTo>
                <a:lnTo>
                  <a:pt x="23283" y="8426"/>
                </a:lnTo>
                <a:lnTo>
                  <a:pt x="23283" y="11641"/>
                </a:lnTo>
                <a:lnTo>
                  <a:pt x="23283" y="14856"/>
                </a:lnTo>
                <a:lnTo>
                  <a:pt x="22146" y="17600"/>
                </a:lnTo>
                <a:lnTo>
                  <a:pt x="17600" y="22146"/>
                </a:lnTo>
                <a:lnTo>
                  <a:pt x="14856" y="232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2" name="object 10">
            <a:extLst>
              <a:ext uri="{FF2B5EF4-FFF2-40B4-BE49-F238E27FC236}">
                <a16:creationId xmlns:a16="http://schemas.microsoft.com/office/drawing/2014/main" id="{2149BD2A-C596-FEE8-110D-FED716E2F5C2}"/>
              </a:ext>
            </a:extLst>
          </p:cNvPr>
          <p:cNvSpPr/>
          <p:nvPr/>
        </p:nvSpPr>
        <p:spPr>
          <a:xfrm>
            <a:off x="2936519" y="2625169"/>
            <a:ext cx="23495" cy="23495"/>
          </a:xfrm>
          <a:custGeom>
            <a:avLst/>
            <a:gdLst/>
            <a:ahLst/>
            <a:cxnLst/>
            <a:rect l="l" t="t" r="r" b="b"/>
            <a:pathLst>
              <a:path w="23495" h="23494">
                <a:moveTo>
                  <a:pt x="14856" y="23283"/>
                </a:moveTo>
                <a:lnTo>
                  <a:pt x="8426" y="23283"/>
                </a:lnTo>
                <a:lnTo>
                  <a:pt x="5682" y="22146"/>
                </a:lnTo>
                <a:lnTo>
                  <a:pt x="1136" y="17600"/>
                </a:lnTo>
                <a:lnTo>
                  <a:pt x="0" y="14856"/>
                </a:lnTo>
                <a:lnTo>
                  <a:pt x="0" y="8426"/>
                </a:lnTo>
                <a:lnTo>
                  <a:pt x="1136" y="5682"/>
                </a:lnTo>
                <a:lnTo>
                  <a:pt x="5682" y="1136"/>
                </a:lnTo>
                <a:lnTo>
                  <a:pt x="8426" y="0"/>
                </a:lnTo>
                <a:lnTo>
                  <a:pt x="14856" y="0"/>
                </a:lnTo>
                <a:lnTo>
                  <a:pt x="17600" y="1136"/>
                </a:lnTo>
                <a:lnTo>
                  <a:pt x="22146" y="5682"/>
                </a:lnTo>
                <a:lnTo>
                  <a:pt x="23283" y="8426"/>
                </a:lnTo>
                <a:lnTo>
                  <a:pt x="23283" y="11641"/>
                </a:lnTo>
                <a:lnTo>
                  <a:pt x="23283" y="14856"/>
                </a:lnTo>
                <a:lnTo>
                  <a:pt x="22146" y="17600"/>
                </a:lnTo>
                <a:lnTo>
                  <a:pt x="17600" y="22146"/>
                </a:lnTo>
                <a:lnTo>
                  <a:pt x="14856" y="232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3" name="object 10">
            <a:extLst>
              <a:ext uri="{FF2B5EF4-FFF2-40B4-BE49-F238E27FC236}">
                <a16:creationId xmlns:a16="http://schemas.microsoft.com/office/drawing/2014/main" id="{FF401596-A325-663E-EC48-B71B5BB37E9D}"/>
              </a:ext>
            </a:extLst>
          </p:cNvPr>
          <p:cNvSpPr/>
          <p:nvPr/>
        </p:nvSpPr>
        <p:spPr>
          <a:xfrm>
            <a:off x="2936519" y="2739467"/>
            <a:ext cx="23495" cy="23495"/>
          </a:xfrm>
          <a:custGeom>
            <a:avLst/>
            <a:gdLst/>
            <a:ahLst/>
            <a:cxnLst/>
            <a:rect l="l" t="t" r="r" b="b"/>
            <a:pathLst>
              <a:path w="23495" h="23494">
                <a:moveTo>
                  <a:pt x="14856" y="23283"/>
                </a:moveTo>
                <a:lnTo>
                  <a:pt x="8426" y="23283"/>
                </a:lnTo>
                <a:lnTo>
                  <a:pt x="5682" y="22146"/>
                </a:lnTo>
                <a:lnTo>
                  <a:pt x="1136" y="17600"/>
                </a:lnTo>
                <a:lnTo>
                  <a:pt x="0" y="14856"/>
                </a:lnTo>
                <a:lnTo>
                  <a:pt x="0" y="8426"/>
                </a:lnTo>
                <a:lnTo>
                  <a:pt x="1136" y="5682"/>
                </a:lnTo>
                <a:lnTo>
                  <a:pt x="5682" y="1136"/>
                </a:lnTo>
                <a:lnTo>
                  <a:pt x="8426" y="0"/>
                </a:lnTo>
                <a:lnTo>
                  <a:pt x="14856" y="0"/>
                </a:lnTo>
                <a:lnTo>
                  <a:pt x="17600" y="1136"/>
                </a:lnTo>
                <a:lnTo>
                  <a:pt x="22146" y="5682"/>
                </a:lnTo>
                <a:lnTo>
                  <a:pt x="23283" y="8426"/>
                </a:lnTo>
                <a:lnTo>
                  <a:pt x="23283" y="11641"/>
                </a:lnTo>
                <a:lnTo>
                  <a:pt x="23283" y="14856"/>
                </a:lnTo>
                <a:lnTo>
                  <a:pt x="22146" y="17600"/>
                </a:lnTo>
                <a:lnTo>
                  <a:pt x="17600" y="22146"/>
                </a:lnTo>
                <a:lnTo>
                  <a:pt x="14856" y="232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4" name="object 10">
            <a:extLst>
              <a:ext uri="{FF2B5EF4-FFF2-40B4-BE49-F238E27FC236}">
                <a16:creationId xmlns:a16="http://schemas.microsoft.com/office/drawing/2014/main" id="{BF965690-21F1-80CB-EC8F-2968C0A2A2F1}"/>
              </a:ext>
            </a:extLst>
          </p:cNvPr>
          <p:cNvSpPr/>
          <p:nvPr/>
        </p:nvSpPr>
        <p:spPr>
          <a:xfrm>
            <a:off x="2940050" y="2878784"/>
            <a:ext cx="23495" cy="23495"/>
          </a:xfrm>
          <a:custGeom>
            <a:avLst/>
            <a:gdLst/>
            <a:ahLst/>
            <a:cxnLst/>
            <a:rect l="l" t="t" r="r" b="b"/>
            <a:pathLst>
              <a:path w="23495" h="23494">
                <a:moveTo>
                  <a:pt x="14856" y="23283"/>
                </a:moveTo>
                <a:lnTo>
                  <a:pt x="8426" y="23283"/>
                </a:lnTo>
                <a:lnTo>
                  <a:pt x="5682" y="22146"/>
                </a:lnTo>
                <a:lnTo>
                  <a:pt x="1136" y="17600"/>
                </a:lnTo>
                <a:lnTo>
                  <a:pt x="0" y="14856"/>
                </a:lnTo>
                <a:lnTo>
                  <a:pt x="0" y="8426"/>
                </a:lnTo>
                <a:lnTo>
                  <a:pt x="1136" y="5682"/>
                </a:lnTo>
                <a:lnTo>
                  <a:pt x="5682" y="1136"/>
                </a:lnTo>
                <a:lnTo>
                  <a:pt x="8426" y="0"/>
                </a:lnTo>
                <a:lnTo>
                  <a:pt x="14856" y="0"/>
                </a:lnTo>
                <a:lnTo>
                  <a:pt x="17600" y="1136"/>
                </a:lnTo>
                <a:lnTo>
                  <a:pt x="22146" y="5682"/>
                </a:lnTo>
                <a:lnTo>
                  <a:pt x="23283" y="8426"/>
                </a:lnTo>
                <a:lnTo>
                  <a:pt x="23283" y="11641"/>
                </a:lnTo>
                <a:lnTo>
                  <a:pt x="23283" y="14856"/>
                </a:lnTo>
                <a:lnTo>
                  <a:pt x="22146" y="17600"/>
                </a:lnTo>
                <a:lnTo>
                  <a:pt x="17600" y="22146"/>
                </a:lnTo>
                <a:lnTo>
                  <a:pt x="14856" y="232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5" name="object 10">
            <a:extLst>
              <a:ext uri="{FF2B5EF4-FFF2-40B4-BE49-F238E27FC236}">
                <a16:creationId xmlns:a16="http://schemas.microsoft.com/office/drawing/2014/main" id="{7BF127EF-1FC8-7FEA-EF97-CF5B31D4CD8E}"/>
              </a:ext>
            </a:extLst>
          </p:cNvPr>
          <p:cNvSpPr/>
          <p:nvPr/>
        </p:nvSpPr>
        <p:spPr>
          <a:xfrm>
            <a:off x="2935825" y="3135623"/>
            <a:ext cx="23495" cy="23495"/>
          </a:xfrm>
          <a:custGeom>
            <a:avLst/>
            <a:gdLst/>
            <a:ahLst/>
            <a:cxnLst/>
            <a:rect l="l" t="t" r="r" b="b"/>
            <a:pathLst>
              <a:path w="23495" h="23494">
                <a:moveTo>
                  <a:pt x="14856" y="23283"/>
                </a:moveTo>
                <a:lnTo>
                  <a:pt x="8426" y="23283"/>
                </a:lnTo>
                <a:lnTo>
                  <a:pt x="5682" y="22146"/>
                </a:lnTo>
                <a:lnTo>
                  <a:pt x="1136" y="17600"/>
                </a:lnTo>
                <a:lnTo>
                  <a:pt x="0" y="14856"/>
                </a:lnTo>
                <a:lnTo>
                  <a:pt x="0" y="8426"/>
                </a:lnTo>
                <a:lnTo>
                  <a:pt x="1136" y="5682"/>
                </a:lnTo>
                <a:lnTo>
                  <a:pt x="5682" y="1136"/>
                </a:lnTo>
                <a:lnTo>
                  <a:pt x="8426" y="0"/>
                </a:lnTo>
                <a:lnTo>
                  <a:pt x="14856" y="0"/>
                </a:lnTo>
                <a:lnTo>
                  <a:pt x="17600" y="1136"/>
                </a:lnTo>
                <a:lnTo>
                  <a:pt x="22146" y="5682"/>
                </a:lnTo>
                <a:lnTo>
                  <a:pt x="23283" y="8426"/>
                </a:lnTo>
                <a:lnTo>
                  <a:pt x="23283" y="11641"/>
                </a:lnTo>
                <a:lnTo>
                  <a:pt x="23283" y="14856"/>
                </a:lnTo>
                <a:lnTo>
                  <a:pt x="22146" y="17600"/>
                </a:lnTo>
                <a:lnTo>
                  <a:pt x="17600" y="22146"/>
                </a:lnTo>
                <a:lnTo>
                  <a:pt x="14856" y="232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6" name="object 10">
            <a:extLst>
              <a:ext uri="{FF2B5EF4-FFF2-40B4-BE49-F238E27FC236}">
                <a16:creationId xmlns:a16="http://schemas.microsoft.com/office/drawing/2014/main" id="{CE4834C9-AB02-2941-212B-71CC1A1E3486}"/>
              </a:ext>
            </a:extLst>
          </p:cNvPr>
          <p:cNvSpPr/>
          <p:nvPr/>
        </p:nvSpPr>
        <p:spPr>
          <a:xfrm>
            <a:off x="2935825" y="3010403"/>
            <a:ext cx="23495" cy="23495"/>
          </a:xfrm>
          <a:custGeom>
            <a:avLst/>
            <a:gdLst/>
            <a:ahLst/>
            <a:cxnLst/>
            <a:rect l="l" t="t" r="r" b="b"/>
            <a:pathLst>
              <a:path w="23495" h="23494">
                <a:moveTo>
                  <a:pt x="14856" y="23283"/>
                </a:moveTo>
                <a:lnTo>
                  <a:pt x="8426" y="23283"/>
                </a:lnTo>
                <a:lnTo>
                  <a:pt x="5682" y="22146"/>
                </a:lnTo>
                <a:lnTo>
                  <a:pt x="1136" y="17600"/>
                </a:lnTo>
                <a:lnTo>
                  <a:pt x="0" y="14856"/>
                </a:lnTo>
                <a:lnTo>
                  <a:pt x="0" y="8426"/>
                </a:lnTo>
                <a:lnTo>
                  <a:pt x="1136" y="5682"/>
                </a:lnTo>
                <a:lnTo>
                  <a:pt x="5682" y="1136"/>
                </a:lnTo>
                <a:lnTo>
                  <a:pt x="8426" y="0"/>
                </a:lnTo>
                <a:lnTo>
                  <a:pt x="14856" y="0"/>
                </a:lnTo>
                <a:lnTo>
                  <a:pt x="17600" y="1136"/>
                </a:lnTo>
                <a:lnTo>
                  <a:pt x="22146" y="5682"/>
                </a:lnTo>
                <a:lnTo>
                  <a:pt x="23283" y="8426"/>
                </a:lnTo>
                <a:lnTo>
                  <a:pt x="23283" y="11641"/>
                </a:lnTo>
                <a:lnTo>
                  <a:pt x="23283" y="14856"/>
                </a:lnTo>
                <a:lnTo>
                  <a:pt x="22146" y="17600"/>
                </a:lnTo>
                <a:lnTo>
                  <a:pt x="17600" y="22146"/>
                </a:lnTo>
                <a:lnTo>
                  <a:pt x="14856" y="232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object 69">
            <a:extLst>
              <a:ext uri="{FF2B5EF4-FFF2-40B4-BE49-F238E27FC236}">
                <a16:creationId xmlns:a16="http://schemas.microsoft.com/office/drawing/2014/main" id="{652382BC-DE8D-6888-196B-2ECC67CAD383}"/>
              </a:ext>
            </a:extLst>
          </p:cNvPr>
          <p:cNvSpPr/>
          <p:nvPr/>
        </p:nvSpPr>
        <p:spPr>
          <a:xfrm>
            <a:off x="4309610" y="6999490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39" h="27940">
                <a:moveTo>
                  <a:pt x="15582" y="27516"/>
                </a:moveTo>
                <a:lnTo>
                  <a:pt x="11933" y="27516"/>
                </a:lnTo>
                <a:lnTo>
                  <a:pt x="10178" y="27167"/>
                </a:lnTo>
                <a:lnTo>
                  <a:pt x="0" y="15582"/>
                </a:lnTo>
                <a:lnTo>
                  <a:pt x="0" y="11933"/>
                </a:lnTo>
                <a:lnTo>
                  <a:pt x="11933" y="0"/>
                </a:lnTo>
                <a:lnTo>
                  <a:pt x="15582" y="0"/>
                </a:lnTo>
                <a:lnTo>
                  <a:pt x="27516" y="13758"/>
                </a:lnTo>
                <a:lnTo>
                  <a:pt x="27516" y="15582"/>
                </a:lnTo>
                <a:lnTo>
                  <a:pt x="15582" y="275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928</Words>
  <Application>Microsoft Office PowerPoint</Application>
  <PresentationFormat>Custom</PresentationFormat>
  <Paragraphs>91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Calibri</vt:lpstr>
      <vt:lpstr>Lucida Sans Unicode</vt:lpstr>
      <vt:lpstr>Tahoma</vt:lpstr>
      <vt:lpstr>Office Theme</vt:lpstr>
      <vt:lpstr>Danilo Cerdas Sandí Azure DevOps Support Engineer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English Version - Resume Danilo Cerdas Sandí - Azure DevOps Support Engineer - November 2024</dc:title>
  <dc:creator>Jorge Madriz Molina</dc:creator>
  <cp:keywords>DAGWR-PMcsA,BACm1-0gRKU</cp:keywords>
  <cp:lastModifiedBy>Danilo Jafett Cerdas Sandi (Tek Experts)</cp:lastModifiedBy>
  <cp:revision>5</cp:revision>
  <dcterms:created xsi:type="dcterms:W3CDTF">2024-11-12T15:42:06Z</dcterms:created>
  <dcterms:modified xsi:type="dcterms:W3CDTF">2025-01-23T22:24:58Z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2024-11-12T00:00:00Z</vt:filetime>
  </property>
  <property fmtid="{D5CDD505-2E9C-101B-9397-08002B2CF9AE}" pid="3" name="Creator">
    <vt:lpwstr>Canva</vt:lpwstr>
  </property>
  <property fmtid="{D5CDD505-2E9C-101B-9397-08002B2CF9AE}" pid="4" name="LastSaved">
    <vt:filetime>2024-11-12T00:00:00Z</vt:filetime>
  </property>
</Properties>
</file>