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F204D-27C7-A8A2-A221-9CD8F7DFCDB7}" v="1247" dt="2024-07-14T22:27:26.77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mplementing-just-culture-its-simple-complex-thomas-lintn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orbes.com/sites/danabrownlee/2019/10/20/5-reasons-why-trust-matters-on-teams/" TargetMode="External"/><Relationship Id="rId5" Type="http://schemas.openxmlformats.org/officeDocument/2006/relationships/hyperlink" Target="https://www.indeed.com/career-advice/career-development/building-trust" TargetMode="External"/><Relationship Id="rId4" Type="http://schemas.openxmlformats.org/officeDocument/2006/relationships/hyperlink" Target="https://www.indeed.com/career-advice/career-development/lack-of-trust-in-workpl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Establishing a just, learning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A23C-A75C-BE35-3C45-39D4E075B2ED}"/>
              </a:ext>
            </a:extLst>
          </p:cNvPr>
          <p:cNvSpPr txBox="1"/>
          <p:nvPr/>
        </p:nvSpPr>
        <p:spPr>
          <a:xfrm>
            <a:off x="7399130" y="5201478"/>
            <a:ext cx="32026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abon Next LT"/>
              </a:rPr>
              <a:t>Alejandro Quezada</a:t>
            </a:r>
          </a:p>
          <a:p>
            <a:r>
              <a:rPr lang="en-US" dirty="0">
                <a:solidFill>
                  <a:schemeClr val="bg1"/>
                </a:solidFill>
                <a:cs typeface="Sabon Next LT"/>
              </a:rPr>
              <a:t>Module 9.2 Assignment: Establishing a just, Learning Curve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As simple as it sounds, trust needs to always be present in order for a just learning culture to exist. By taking responsibility for our actions and treat it as a learning experience instead of blaming, it would promote growth.</a:t>
            </a:r>
            <a:endParaRPr lang="en-US" dirty="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72782-2ECD-AA9C-EFCC-C9E45E6A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What causes lack of trust</a:t>
            </a:r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7C98B73-43EA-5255-AF94-D0ED61B21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EBD77-8C40-70F5-6F08-D9E44F8CD1BE}"/>
              </a:ext>
            </a:extLst>
          </p:cNvPr>
          <p:cNvSpPr txBox="1"/>
          <p:nvPr/>
        </p:nvSpPr>
        <p:spPr>
          <a:xfrm>
            <a:off x="914400" y="2759800"/>
            <a:ext cx="3819088" cy="1257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US" sz="1872" kern="120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There are numerous things to avoid in order to prevent distrust in the workplace. Our goal is to maintain a healthy workplace.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94AF2-7F5A-61BE-AD5C-62F826D01209}"/>
              </a:ext>
            </a:extLst>
          </p:cNvPr>
          <p:cNvSpPr txBox="1"/>
          <p:nvPr/>
        </p:nvSpPr>
        <p:spPr>
          <a:xfrm>
            <a:off x="6623234" y="2988611"/>
            <a:ext cx="4802793" cy="24826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97180" indent="-297180" defTabSz="475488">
              <a:spcAft>
                <a:spcPts val="600"/>
              </a:spcAft>
              <a:buFont typeface="Arial"/>
              <a:buChar char="•"/>
            </a:pPr>
            <a:r>
              <a:rPr lang="en-US" sz="1872" kern="120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Having favorites</a:t>
            </a:r>
          </a:p>
          <a:p>
            <a:pPr marL="297180" indent="-297180" defTabSz="475488">
              <a:spcAft>
                <a:spcPts val="600"/>
              </a:spcAft>
              <a:buFont typeface="Arial"/>
              <a:buChar char="•"/>
            </a:pPr>
            <a:r>
              <a:rPr lang="en-US" sz="1872" kern="1200" dirty="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Unclear job duties</a:t>
            </a:r>
          </a:p>
          <a:p>
            <a:pPr marL="297180" indent="-297180" defTabSz="475488">
              <a:spcAft>
                <a:spcPts val="600"/>
              </a:spcAft>
              <a:buFont typeface="Arial"/>
              <a:buChar char="•"/>
            </a:pPr>
            <a:r>
              <a:rPr lang="en-US" sz="1872" kern="1200" dirty="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Withholding information from coworkers</a:t>
            </a:r>
          </a:p>
          <a:p>
            <a:pPr marL="297180" indent="-297180" defTabSz="475488">
              <a:spcAft>
                <a:spcPts val="600"/>
              </a:spcAft>
              <a:buFont typeface="Arial"/>
              <a:buChar char="•"/>
            </a:pPr>
            <a:r>
              <a:rPr lang="en-US" sz="1872" kern="120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Lack of communication</a:t>
            </a:r>
          </a:p>
          <a:p>
            <a:pPr marL="297180" indent="-297180" defTabSz="475488">
              <a:spcAft>
                <a:spcPts val="600"/>
              </a:spcAft>
              <a:buFont typeface="Arial"/>
              <a:buChar char="•"/>
            </a:pPr>
            <a:r>
              <a:rPr lang="en-US" sz="1872" kern="1200" dirty="0">
                <a:solidFill>
                  <a:schemeClr val="tx1"/>
                </a:solidFill>
                <a:latin typeface="+mn-lt"/>
                <a:ea typeface="+mn-ea"/>
                <a:cs typeface="Sabon Next LT"/>
              </a:rPr>
              <a:t>Managers not owning up to their own mistakes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>
              <a:cs typeface="Sabon Next LT"/>
            </a:endParaRPr>
          </a:p>
        </p:txBody>
      </p:sp>
      <p:pic>
        <p:nvPicPr>
          <p:cNvPr id="10" name="Picture 9" descr="Rebuilding Trust in Your Leadership - Emerging Nurse Leader">
            <a:extLst>
              <a:ext uri="{FF2B5EF4-FFF2-40B4-BE49-F238E27FC236}">
                <a16:creationId xmlns:a16="http://schemas.microsoft.com/office/drawing/2014/main" id="{1213769B-5C51-6686-F41F-56FA24C8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63" y="4419237"/>
            <a:ext cx="2874730" cy="14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How to promote trust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028"/>
            <a:ext cx="3283119" cy="4144192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Fortunately, there are plenty of methods of fostering trust.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23B-0A4B-C0ED-D5A6-2C3501065AF7}"/>
              </a:ext>
            </a:extLst>
          </p:cNvPr>
          <p:cNvSpPr txBox="1"/>
          <p:nvPr/>
        </p:nvSpPr>
        <p:spPr>
          <a:xfrm>
            <a:off x="4782159" y="2303028"/>
            <a:ext cx="3763950" cy="4144192"/>
          </a:xfrm>
          <a:prstGeom prst="rect">
            <a:avLst/>
          </a:prstGeom>
        </p:spPr>
        <p:txBody>
          <a:bodyPr rot="0" spcFirstLastPara="0" vertOverflow="overflow" horzOverflow="overflow" vert="horz" lIns="91440" tIns="0" rIns="9144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Follow through on promises made</a:t>
            </a: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Communicate</a:t>
            </a: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Honesty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Take the time to know them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Own up to your mistakes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Help each other out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marL="285750" indent="-28575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Be inclusive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8" name="Picture 7" descr="Understanding the Different Types of Trust - Classful">
            <a:extLst>
              <a:ext uri="{FF2B5EF4-FFF2-40B4-BE49-F238E27FC236}">
                <a16:creationId xmlns:a16="http://schemas.microsoft.com/office/drawing/2014/main" id="{87E17DC9-7B55-FCF4-F075-61F707F7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64" r="17859" b="1"/>
          <a:stretch/>
        </p:blipFill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BFDE958-CA1A-7BA9-EDE3-10473D153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cs typeface="Arial"/>
              </a:rPr>
              <a:t>Encourages 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Sabon Next LT"/>
              </a:rPr>
              <a:t>In an ideal environment no one would feel uncomfortable for asking a question on something they feel might be a dumb question. Something as simple as this could prevent any issues from occurring down the line.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Increase in production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Decisions are able to be made a lot quicker as it is easier to do so with trust. No one is second guessing each other.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US" dirty="0"/>
              <a:t>Promote growth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vert="horz" lIns="91440" tIns="0" rIns="9144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treating mistakes as a learning experience, they will learn what to avoid and others will learn to trust.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Sources:</a:t>
            </a:r>
          </a:p>
          <a:p>
            <a:r>
              <a:rPr lang="en-US" dirty="0">
                <a:cs typeface="Sabon Next LT"/>
              </a:rPr>
              <a:t>Thomas Lintner (2 May 2023) </a:t>
            </a:r>
            <a:r>
              <a:rPr lang="en-US" i="1" dirty="0">
                <a:cs typeface="Sabon Next LT"/>
              </a:rPr>
              <a:t>Implementing Just Culture – It's Simple But </a:t>
            </a:r>
            <a:r>
              <a:rPr lang="en-US" i="1">
                <a:cs typeface="Sabon Next LT"/>
              </a:rPr>
              <a:t>Complex </a:t>
            </a:r>
            <a:r>
              <a:rPr lang="en-US" err="1">
                <a:cs typeface="Sabon Next LT"/>
              </a:rPr>
              <a:t>linkedin</a:t>
            </a:r>
            <a:r>
              <a:rPr lang="en-US" dirty="0">
                <a:cs typeface="Sabon Next LT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https://www.linkedin.com/pulse/implementing-just-culture-its-simple-complex-thomas-lintner/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Indeed editorial team (3 Feb 2023) </a:t>
            </a:r>
            <a:r>
              <a:rPr lang="en-US" i="1" dirty="0">
                <a:ea typeface="+mn-lt"/>
                <a:cs typeface="+mn-lt"/>
              </a:rPr>
              <a:t>Why Trust Matters in the Workplace (Plus Tips for </a:t>
            </a:r>
            <a:r>
              <a:rPr lang="en-US" i="1">
                <a:ea typeface="+mn-lt"/>
                <a:cs typeface="+mn-lt"/>
              </a:rPr>
              <a:t>Building It) </a:t>
            </a:r>
            <a:r>
              <a:rPr lang="en-US" dirty="0">
                <a:ea typeface="+mn-lt"/>
                <a:cs typeface="+mn-lt"/>
                <a:hlinkClick r:id="rId4"/>
              </a:rPr>
              <a:t>indeed https://www.indeed.com/career-advice/career-development/lack-of-trust-in-workplace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Jamie Birt (3 Feb 2023) </a:t>
            </a:r>
            <a:r>
              <a:rPr lang="en-US" i="1" dirty="0">
                <a:ea typeface="+mn-lt"/>
                <a:cs typeface="+mn-lt"/>
              </a:rPr>
              <a:t>14 Tips for Building Trust at Work (And Why It Matters) </a:t>
            </a:r>
            <a:r>
              <a:rPr lang="en-US">
                <a:ea typeface="+mn-lt"/>
                <a:cs typeface="+mn-lt"/>
              </a:rPr>
              <a:t>indeed </a:t>
            </a:r>
            <a:r>
              <a:rPr lang="en-US" dirty="0">
                <a:ea typeface="+mn-lt"/>
                <a:cs typeface="+mn-lt"/>
                <a:hlinkClick r:id="rId5"/>
              </a:rPr>
              <a:t>https://www.indeed.com/career-advice/career-development/building-trust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Dana Brownlee (20 Oct 2019) </a:t>
            </a:r>
            <a:r>
              <a:rPr lang="en-US" i="1" dirty="0">
                <a:ea typeface="+mn-lt"/>
                <a:cs typeface="+mn-lt"/>
              </a:rPr>
              <a:t>5 Reasons Why Trust Matters On Teams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forbes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6"/>
              </a:rPr>
              <a:t>https://www.forbes.com/sites/danabrownlee/2019/10/20/5-reasons-why-trust-matters-on-teams/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Establishing a just, learning culture</vt:lpstr>
      <vt:lpstr>Trust</vt:lpstr>
      <vt:lpstr>What causes lack of trust</vt:lpstr>
      <vt:lpstr>How to promote trust </vt:lpstr>
      <vt:lpstr>Encourages questions</vt:lpstr>
      <vt:lpstr>Increase in production</vt:lpstr>
      <vt:lpstr>Promote growth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199</cp:revision>
  <dcterms:created xsi:type="dcterms:W3CDTF">2024-07-14T19:19:19Z</dcterms:created>
  <dcterms:modified xsi:type="dcterms:W3CDTF">2024-07-14T22:27:37Z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