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838"/>
    <a:srgbClr val="AAFFD5"/>
    <a:srgbClr val="093838"/>
    <a:srgbClr val="05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6FFA5-6356-4475-B4B8-288D22195E1F}" v="110" dt="2024-11-19T22:17:17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rdo Ballabani" userId="602a1ffa1390e72f" providerId="LiveId" clId="{701EA696-CED9-4491-86B3-DEDFF8D092CD}"/>
    <pc:docChg chg="undo custSel modSld">
      <pc:chgData name="Alerdo Ballabani" userId="602a1ffa1390e72f" providerId="LiveId" clId="{701EA696-CED9-4491-86B3-DEDFF8D092CD}" dt="2024-11-19T22:41:39.394" v="1" actId="478"/>
      <pc:docMkLst>
        <pc:docMk/>
      </pc:docMkLst>
      <pc:sldChg chg="addSp delSp mod">
        <pc:chgData name="Alerdo Ballabani" userId="602a1ffa1390e72f" providerId="LiveId" clId="{701EA696-CED9-4491-86B3-DEDFF8D092CD}" dt="2024-11-19T22:41:39.394" v="1" actId="478"/>
        <pc:sldMkLst>
          <pc:docMk/>
          <pc:sldMk cId="3110237911" sldId="256"/>
        </pc:sldMkLst>
        <pc:spChg chg="add del">
          <ac:chgData name="Alerdo Ballabani" userId="602a1ffa1390e72f" providerId="LiveId" clId="{701EA696-CED9-4491-86B3-DEDFF8D092CD}" dt="2024-11-19T22:41:39.394" v="1" actId="478"/>
          <ac:spMkLst>
            <pc:docMk/>
            <pc:sldMk cId="3110237911" sldId="256"/>
            <ac:spMk id="8" creationId="{A3789F9A-5196-0058-F71A-3F84CB651D23}"/>
          </ac:spMkLst>
        </pc:spChg>
      </pc:sldChg>
    </pc:docChg>
  </pc:docChgLst>
  <pc:docChgLst>
    <pc:chgData name="Alerdo Ballabani" userId="602a1ffa1390e72f" providerId="LiveId" clId="{EF36FFA5-6356-4475-B4B8-288D22195E1F}"/>
    <pc:docChg chg="undo redo custSel modSld">
      <pc:chgData name="Alerdo Ballabani" userId="602a1ffa1390e72f" providerId="LiveId" clId="{EF36FFA5-6356-4475-B4B8-288D22195E1F}" dt="2024-11-19T22:35:10.462" v="249" actId="207"/>
      <pc:docMkLst>
        <pc:docMk/>
      </pc:docMkLst>
      <pc:sldChg chg="addSp delSp modSp mod modAnim">
        <pc:chgData name="Alerdo Ballabani" userId="602a1ffa1390e72f" providerId="LiveId" clId="{EF36FFA5-6356-4475-B4B8-288D22195E1F}" dt="2024-11-19T22:35:10.462" v="249" actId="207"/>
        <pc:sldMkLst>
          <pc:docMk/>
          <pc:sldMk cId="3110237911" sldId="256"/>
        </pc:sldMkLst>
        <pc:spChg chg="mod">
          <ac:chgData name="Alerdo Ballabani" userId="602a1ffa1390e72f" providerId="LiveId" clId="{EF36FFA5-6356-4475-B4B8-288D22195E1F}" dt="2024-11-19T22:13:26.912" v="238" actId="1076"/>
          <ac:spMkLst>
            <pc:docMk/>
            <pc:sldMk cId="3110237911" sldId="256"/>
            <ac:spMk id="5" creationId="{00DBD25D-09D5-3281-BA08-2D05605F3FDD}"/>
          </ac:spMkLst>
        </pc:spChg>
        <pc:spChg chg="mod">
          <ac:chgData name="Alerdo Ballabani" userId="602a1ffa1390e72f" providerId="LiveId" clId="{EF36FFA5-6356-4475-B4B8-288D22195E1F}" dt="2024-11-19T22:35:10.462" v="249" actId="207"/>
          <ac:spMkLst>
            <pc:docMk/>
            <pc:sldMk cId="3110237911" sldId="256"/>
            <ac:spMk id="6" creationId="{0289CE79-9D08-02B8-8A4A-BC000D3F55EC}"/>
          </ac:spMkLst>
        </pc:spChg>
        <pc:spChg chg="mod">
          <ac:chgData name="Alerdo Ballabani" userId="602a1ffa1390e72f" providerId="LiveId" clId="{EF36FFA5-6356-4475-B4B8-288D22195E1F}" dt="2024-11-19T22:34:00.824" v="248" actId="1076"/>
          <ac:spMkLst>
            <pc:docMk/>
            <pc:sldMk cId="3110237911" sldId="256"/>
            <ac:spMk id="8" creationId="{A3789F9A-5196-0058-F71A-3F84CB651D23}"/>
          </ac:spMkLst>
        </pc:spChg>
        <pc:spChg chg="mod">
          <ac:chgData name="Alerdo Ballabani" userId="602a1ffa1390e72f" providerId="LiveId" clId="{EF36FFA5-6356-4475-B4B8-288D22195E1F}" dt="2024-11-19T22:13:26.167" v="237" actId="108"/>
          <ac:spMkLst>
            <pc:docMk/>
            <pc:sldMk cId="3110237911" sldId="256"/>
            <ac:spMk id="9" creationId="{97C2C05B-64C9-0717-A4AB-BF935194E633}"/>
          </ac:spMkLst>
        </pc:spChg>
        <pc:picChg chg="del">
          <ac:chgData name="Alerdo Ballabani" userId="602a1ffa1390e72f" providerId="LiveId" clId="{EF36FFA5-6356-4475-B4B8-288D22195E1F}" dt="2024-11-19T21:50:49.438" v="1" actId="478"/>
          <ac:picMkLst>
            <pc:docMk/>
            <pc:sldMk cId="3110237911" sldId="256"/>
            <ac:picMk id="3" creationId="{03C83C48-67FE-264F-F611-59B1117EE524}"/>
          </ac:picMkLst>
        </pc:picChg>
        <pc:picChg chg="add del mod ord">
          <ac:chgData name="Alerdo Ballabani" userId="602a1ffa1390e72f" providerId="LiveId" clId="{EF36FFA5-6356-4475-B4B8-288D22195E1F}" dt="2024-11-19T21:58:09.042" v="10" actId="478"/>
          <ac:picMkLst>
            <pc:docMk/>
            <pc:sldMk cId="3110237911" sldId="256"/>
            <ac:picMk id="4" creationId="{14CFE64E-8631-9FA8-9186-B45BC6F9CD53}"/>
          </ac:picMkLst>
        </pc:picChg>
        <pc:picChg chg="add del mod ord">
          <ac:chgData name="Alerdo Ballabani" userId="602a1ffa1390e72f" providerId="LiveId" clId="{EF36FFA5-6356-4475-B4B8-288D22195E1F}" dt="2024-11-19T21:59:38.396" v="20" actId="478"/>
          <ac:picMkLst>
            <pc:docMk/>
            <pc:sldMk cId="3110237911" sldId="256"/>
            <ac:picMk id="10" creationId="{C2A10661-3DE4-5BB3-AE27-82A400FB5B8D}"/>
          </ac:picMkLst>
        </pc:picChg>
        <pc:picChg chg="add mod ord">
          <ac:chgData name="Alerdo Ballabani" userId="602a1ffa1390e72f" providerId="LiveId" clId="{EF36FFA5-6356-4475-B4B8-288D22195E1F}" dt="2024-11-19T22:16:47.558" v="240"/>
          <ac:picMkLst>
            <pc:docMk/>
            <pc:sldMk cId="3110237911" sldId="256"/>
            <ac:picMk id="12" creationId="{97E92340-9FE2-30C2-2C3D-F020C132015A}"/>
          </ac:picMkLst>
        </pc:picChg>
        <pc:picChg chg="del">
          <ac:chgData name="Alerdo Ballabani" userId="602a1ffa1390e72f" providerId="LiveId" clId="{EF36FFA5-6356-4475-B4B8-288D22195E1F}" dt="2024-11-19T21:50:47.104" v="0" actId="478"/>
          <ac:picMkLst>
            <pc:docMk/>
            <pc:sldMk cId="3110237911" sldId="256"/>
            <ac:picMk id="21" creationId="{04870454-9C72-C819-FCB6-4A11A125F9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E3732-BF26-4404-BB18-F39E66C4DA43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C9D25-7A15-4D82-8C3C-60FA5CBB8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2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C9D25-7A15-4D82-8C3C-60FA5CBB8B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5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B873-E372-D599-CD28-3DF75753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3DE66-22DF-5DD1-2F55-22EA802D6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7649-D0C2-D71D-8934-D9A3EB01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AD332-B2F4-747C-65C2-9BE866B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DF1B-3970-5259-0F6D-79EEDBF0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1136-63D6-3FD6-2CE0-3589948B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9E1D-9653-758E-9BEF-D9B11ED2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ECAB-C523-5DE6-56B7-1593A709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BD77-C22E-781B-9AEE-731DEED5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D94D-849C-06E6-9CE8-C9D10ED7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80530-EE1A-6F65-4386-9702BC5A6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29297-56B9-9BE8-0ED8-0DAEF80E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E457-8F6B-B780-68E4-1A61E591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D646F-916F-29EC-9B19-91FD10B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8080-B68F-20BC-EAE9-92B6C475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3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7EAA-011F-6D64-47AD-7E0EA944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7242-BEA9-5358-1250-23D1FEF3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2AAA-F828-A67D-33B8-C7CAF8F8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104-DCE4-E8FE-4D63-028C905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AB9C-4CB8-AFFB-5BAE-0EAE4E8F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5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66F4-EE29-B835-60AC-DF540E92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92C28-DD54-6309-5059-F912E8DBD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0EE5-437B-A22C-FF0A-74051576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3247-8E74-9BC4-CBDA-0870378C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495C-B67C-F4A0-F310-BE61F774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D3F8-7DB3-9352-6216-4B6A955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630E-1CFF-2419-EBD1-5C04534F9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2D83-7F9B-C898-CAA0-712B584E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9AF2-5B27-D1CC-7715-988128F8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350F4-0445-A9CA-ED95-BC9F9D5B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94CC5-C3F9-8D41-3999-4115A914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7653-6936-35B3-9FB3-BF27293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3A8B-ED7F-2E10-12C7-61408F60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23B0-41B9-49F7-111D-3996E44F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B82C0-850C-7AF8-4B38-A0ECB55C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65FB1-3642-B467-94BA-9A15E780C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6E8B6-E54B-7BF8-FE19-C69562D9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15E24-968A-2783-82DA-15EDF9E2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08F0-B3B5-1A7D-2109-BB2FD31C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6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BFC6-0C58-351F-F6C5-A395F60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965B1-64AE-8234-C7C4-B0F46B9A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D4BA5-E28C-557E-ABBC-C924BF1F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6FA6A-64CA-9CE6-F64B-FBBCBCBE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90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1E3E0-6928-C3CB-6E81-9C507765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44910-6C0F-ABDC-3A37-7F808112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0AFE-C511-9A56-C492-A3E7EFFA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2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0417-BEC2-1AA7-E3B7-6CA6ECE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9410-0034-95C2-B032-31E3BED8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9C6F2-9984-0982-2DF2-9F31AB166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B5A5-25B5-F865-512E-4C457613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B9A7-9CE0-4136-263A-54FC5691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FFDF-8106-FB4A-D2B1-82BEC7F2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68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38D7-E0D4-C469-143A-06AE0DBB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096B9-1E80-4B63-E2C1-B131A59CA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4440-FF42-8AAB-3F8E-CA54DF2E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A8EA2-5BB5-B026-0048-D37D518D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6BA0-BF29-B06A-2A6B-CA4925B3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D980-7015-6199-F6DB-9CF85CDE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25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B0A76-1F15-24E1-F53F-355E1D41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17576-015A-E9D6-A578-EC7CDAC3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6F34-0901-F52A-49D6-1B14CCCF2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22990-0A6B-4668-BE8B-E06BF479AB4B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3269-A1CE-68BB-BB34-9D99C533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C54C-13E2-CD0F-5F54-017DDE95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8CD093-82DD-46B4-A32C-25608D74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ity skyline with a body of water">
            <a:extLst>
              <a:ext uri="{FF2B5EF4-FFF2-40B4-BE49-F238E27FC236}">
                <a16:creationId xmlns:a16="http://schemas.microsoft.com/office/drawing/2014/main" id="{97E92340-9FE2-30C2-2C3D-F020C13201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BD25D-09D5-3281-BA08-2D05605F3FDD}"/>
              </a:ext>
            </a:extLst>
          </p:cNvPr>
          <p:cNvSpPr/>
          <p:nvPr/>
        </p:nvSpPr>
        <p:spPr>
          <a:xfrm>
            <a:off x="971" y="0"/>
            <a:ext cx="12192001" cy="980901"/>
          </a:xfrm>
          <a:prstGeom prst="rect">
            <a:avLst/>
          </a:prstGeom>
          <a:solidFill>
            <a:srgbClr val="0A3838">
              <a:alpha val="50196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9CE79-9D08-02B8-8A4A-BC000D3F55EC}"/>
              </a:ext>
            </a:extLst>
          </p:cNvPr>
          <p:cNvSpPr/>
          <p:nvPr/>
        </p:nvSpPr>
        <p:spPr>
          <a:xfrm>
            <a:off x="405885" y="1063689"/>
            <a:ext cx="11689545" cy="878859"/>
          </a:xfrm>
          <a:prstGeom prst="rect">
            <a:avLst/>
          </a:prstGeom>
          <a:solidFill>
            <a:srgbClr val="0A3838">
              <a:alpha val="65098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789F9A-5196-0058-F71A-3F84CB651D23}"/>
              </a:ext>
            </a:extLst>
          </p:cNvPr>
          <p:cNvSpPr/>
          <p:nvPr/>
        </p:nvSpPr>
        <p:spPr>
          <a:xfrm>
            <a:off x="438333" y="2091350"/>
            <a:ext cx="5569402" cy="4562946"/>
          </a:xfrm>
          <a:prstGeom prst="rect">
            <a:avLst/>
          </a:prstGeom>
          <a:solidFill>
            <a:srgbClr val="0A3838">
              <a:alpha val="50196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2C05B-64C9-0717-A4AB-BF935194E633}"/>
              </a:ext>
            </a:extLst>
          </p:cNvPr>
          <p:cNvSpPr/>
          <p:nvPr/>
        </p:nvSpPr>
        <p:spPr>
          <a:xfrm>
            <a:off x="6446067" y="2091350"/>
            <a:ext cx="5649363" cy="4562946"/>
          </a:xfrm>
          <a:prstGeom prst="rect">
            <a:avLst/>
          </a:prstGeom>
          <a:solidFill>
            <a:srgbClr val="0A3838">
              <a:alpha val="50196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23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Work Experience</dc:creator>
  <cp:lastModifiedBy>Alerdo Ballabani</cp:lastModifiedBy>
  <cp:revision>27</cp:revision>
  <dcterms:created xsi:type="dcterms:W3CDTF">2024-06-13T08:44:05Z</dcterms:created>
  <dcterms:modified xsi:type="dcterms:W3CDTF">2024-11-19T22:41:48Z</dcterms:modified>
</cp:coreProperties>
</file>