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Projektvorstellung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86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Projektidee</a:t>
            </a:r>
          </a:p>
          <a:p>
            <a:pPr lvl="1"/>
            <a:r>
              <a:rPr lang="de-DE" dirty="0" smtClean="0"/>
              <a:t>Team</a:t>
            </a:r>
          </a:p>
          <a:p>
            <a:pPr lvl="1"/>
            <a:r>
              <a:rPr lang="de-DE" dirty="0" smtClean="0"/>
              <a:t>Modell</a:t>
            </a:r>
          </a:p>
          <a:p>
            <a:r>
              <a:rPr lang="de-DE" dirty="0" smtClean="0"/>
              <a:t>Projektrollen</a:t>
            </a:r>
          </a:p>
          <a:p>
            <a:r>
              <a:rPr lang="de-DE" dirty="0" smtClean="0"/>
              <a:t>Meilensteine</a:t>
            </a:r>
          </a:p>
        </p:txBody>
      </p:sp>
    </p:spTree>
    <p:extLst>
      <p:ext uri="{BB962C8B-B14F-4D97-AF65-F5344CB8AC3E}">
        <p14:creationId xmlns:p14="http://schemas.microsoft.com/office/powerpoint/2010/main" val="42255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630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Agile Entwicklung mit </a:t>
            </a:r>
            <a:r>
              <a:rPr lang="de-DE" dirty="0" err="1" smtClean="0"/>
              <a:t>Scrum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Daily alle zwei Tage: Montag, Mittwoch und Freitag (15 min)</a:t>
            </a:r>
          </a:p>
          <a:p>
            <a:r>
              <a:rPr lang="de-DE" dirty="0" smtClean="0"/>
              <a:t>Sprintlänge eine Woche</a:t>
            </a:r>
            <a:r>
              <a:rPr lang="de-DE" smtClean="0"/>
              <a:t>, Sprintwechsel: Dienstags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197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Projektrollen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Scrum</a:t>
            </a:r>
            <a:r>
              <a:rPr lang="de-DE" dirty="0" smtClean="0"/>
              <a:t> Master: Marco Heumann</a:t>
            </a:r>
          </a:p>
          <a:p>
            <a:r>
              <a:rPr lang="de-DE" dirty="0" smtClean="0"/>
              <a:t>Communication Manager: Edwin Neubauer</a:t>
            </a:r>
          </a:p>
          <a:p>
            <a:r>
              <a:rPr lang="de-DE" dirty="0"/>
              <a:t>Senior </a:t>
            </a:r>
            <a:r>
              <a:rPr lang="de-DE" dirty="0" err="1"/>
              <a:t>Requirements</a:t>
            </a:r>
            <a:r>
              <a:rPr lang="de-DE" dirty="0"/>
              <a:t> Analyst: Marco </a:t>
            </a:r>
            <a:r>
              <a:rPr lang="de-DE" dirty="0" smtClean="0"/>
              <a:t>Schenkel</a:t>
            </a:r>
            <a:endParaRPr lang="de-DE" dirty="0"/>
          </a:p>
          <a:p>
            <a:r>
              <a:rPr lang="de-DE" dirty="0" err="1"/>
              <a:t>Documentation</a:t>
            </a:r>
            <a:r>
              <a:rPr lang="de-DE" dirty="0"/>
              <a:t> Manager: Edwin </a:t>
            </a:r>
            <a:r>
              <a:rPr lang="de-DE" dirty="0" smtClean="0"/>
              <a:t>Neubauer</a:t>
            </a:r>
          </a:p>
          <a:p>
            <a:r>
              <a:rPr lang="de-DE" dirty="0" smtClean="0"/>
              <a:t>Senior Mobile Frontend Developer: Gregor Baumgärtner</a:t>
            </a:r>
          </a:p>
          <a:p>
            <a:r>
              <a:rPr lang="de-DE" dirty="0"/>
              <a:t>Senior Web Frontend Developer: Hendrik </a:t>
            </a:r>
            <a:r>
              <a:rPr lang="de-DE" dirty="0" smtClean="0"/>
              <a:t>Niemann</a:t>
            </a:r>
          </a:p>
          <a:p>
            <a:r>
              <a:rPr lang="de-DE" dirty="0" smtClean="0"/>
              <a:t>Senior Backend Developer: Moritz </a:t>
            </a:r>
            <a:r>
              <a:rPr lang="de-DE" dirty="0" err="1" smtClean="0"/>
              <a:t>Bästlein</a:t>
            </a:r>
            <a:endParaRPr lang="de-DE" dirty="0" smtClean="0"/>
          </a:p>
          <a:p>
            <a:r>
              <a:rPr lang="de-DE" dirty="0" smtClean="0"/>
              <a:t>Test Developer Engineer: Marco Heumann</a:t>
            </a:r>
          </a:p>
          <a:p>
            <a:r>
              <a:rPr lang="de-DE" dirty="0" smtClean="0"/>
              <a:t>Security Administrator: Tim Barthel</a:t>
            </a:r>
          </a:p>
          <a:p>
            <a:r>
              <a:rPr lang="de-DE" dirty="0" smtClean="0"/>
              <a:t>Integration Manager: Hendrik Niemann</a:t>
            </a:r>
          </a:p>
        </p:txBody>
      </p:sp>
    </p:spTree>
    <p:extLst>
      <p:ext uri="{BB962C8B-B14F-4D97-AF65-F5344CB8AC3E}">
        <p14:creationId xmlns:p14="http://schemas.microsoft.com/office/powerpoint/2010/main" val="193305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Anforderungsanalyse (08.03.2015)</a:t>
            </a:r>
          </a:p>
          <a:p>
            <a:pPr lvl="1"/>
            <a:r>
              <a:rPr lang="de-DE" dirty="0" smtClean="0"/>
              <a:t>Sammlung der funktionalen Anforderungen im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 smtClean="0"/>
          </a:p>
          <a:p>
            <a:pPr lvl="1"/>
            <a:r>
              <a:rPr lang="de-DE" dirty="0" smtClean="0"/>
              <a:t>Listung nichtfunktionaler und sonstiger Anforderungen</a:t>
            </a:r>
          </a:p>
          <a:p>
            <a:pPr lvl="1"/>
            <a:r>
              <a:rPr lang="de-DE" dirty="0" smtClean="0"/>
              <a:t>Priorisierung der Anforderungen</a:t>
            </a:r>
          </a:p>
          <a:p>
            <a:pPr lvl="1"/>
            <a:r>
              <a:rPr lang="de-DE" dirty="0" smtClean="0"/>
              <a:t>Aufwandsschätzungen</a:t>
            </a:r>
          </a:p>
          <a:p>
            <a:pPr lvl="1"/>
            <a:r>
              <a:rPr lang="de-DE" dirty="0" smtClean="0"/>
              <a:t>Erstellung des Pflichtenhefts</a:t>
            </a:r>
          </a:p>
          <a:p>
            <a:pPr lvl="1"/>
            <a:r>
              <a:rPr lang="de-DE" dirty="0" err="1" smtClean="0"/>
              <a:t>Usecase</a:t>
            </a:r>
            <a:r>
              <a:rPr lang="de-DE" dirty="0" smtClean="0"/>
              <a:t> und Aktivitätsdiagramme</a:t>
            </a:r>
          </a:p>
          <a:p>
            <a:r>
              <a:rPr lang="de-DE" dirty="0" smtClean="0"/>
              <a:t>Design (22.03.2015)</a:t>
            </a:r>
          </a:p>
          <a:p>
            <a:pPr lvl="1"/>
            <a:r>
              <a:rPr lang="de-DE" dirty="0" smtClean="0"/>
              <a:t>Hardware Architektur</a:t>
            </a:r>
          </a:p>
          <a:p>
            <a:pPr lvl="1"/>
            <a:r>
              <a:rPr lang="de-DE" dirty="0" smtClean="0"/>
              <a:t>Software Architektur</a:t>
            </a:r>
          </a:p>
          <a:p>
            <a:pPr lvl="1"/>
            <a:r>
              <a:rPr lang="de-DE" dirty="0" smtClean="0"/>
              <a:t>Testkonzeption</a:t>
            </a:r>
          </a:p>
        </p:txBody>
      </p:sp>
    </p:spTree>
    <p:extLst>
      <p:ext uri="{BB962C8B-B14F-4D97-AF65-F5344CB8AC3E}">
        <p14:creationId xmlns:p14="http://schemas.microsoft.com/office/powerpoint/2010/main" val="260724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 (19.04.2015)</a:t>
            </a:r>
          </a:p>
          <a:p>
            <a:pPr lvl="1"/>
            <a:r>
              <a:rPr lang="de-DE" dirty="0" smtClean="0"/>
              <a:t>Backend</a:t>
            </a:r>
            <a:endParaRPr lang="de-DE" dirty="0"/>
          </a:p>
          <a:p>
            <a:pPr lvl="1"/>
            <a:r>
              <a:rPr lang="de-DE" dirty="0" smtClean="0"/>
              <a:t>Frontend</a:t>
            </a:r>
          </a:p>
          <a:p>
            <a:pPr lvl="2"/>
            <a:r>
              <a:rPr lang="de-DE" dirty="0" smtClean="0"/>
              <a:t>Applikation (</a:t>
            </a:r>
            <a:r>
              <a:rPr lang="de-DE" dirty="0" err="1" smtClean="0"/>
              <a:t>Vuzix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Webinterface</a:t>
            </a:r>
          </a:p>
          <a:p>
            <a:pPr lvl="1"/>
            <a:r>
              <a:rPr lang="de-DE" dirty="0" smtClean="0"/>
              <a:t>Agiles Testen innerhalb der Iterationen</a:t>
            </a:r>
          </a:p>
          <a:p>
            <a:endParaRPr lang="de-DE" dirty="0" smtClean="0"/>
          </a:p>
          <a:p>
            <a:r>
              <a:rPr lang="de-DE" dirty="0" smtClean="0"/>
              <a:t>Abnahme durch den Kunden (am 27.04.2015)</a:t>
            </a:r>
          </a:p>
        </p:txBody>
      </p:sp>
    </p:spTree>
    <p:extLst>
      <p:ext uri="{BB962C8B-B14F-4D97-AF65-F5344CB8AC3E}">
        <p14:creationId xmlns:p14="http://schemas.microsoft.com/office/powerpoint/2010/main" val="28080285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154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Projektvorstellung</vt:lpstr>
      <vt:lpstr>Gliederung</vt:lpstr>
      <vt:lpstr>Projektidee</vt:lpstr>
      <vt:lpstr>Vorgehensmodell</vt:lpstr>
      <vt:lpstr>Projektrollen</vt:lpstr>
      <vt:lpstr>Meilensteine</vt:lpstr>
      <vt:lpstr>Meilensteine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Projektvorstellung</dc:title>
  <dc:creator>Hendrik Niemann</dc:creator>
  <cp:lastModifiedBy>Hendrik Niemann</cp:lastModifiedBy>
  <cp:revision>7</cp:revision>
  <dcterms:created xsi:type="dcterms:W3CDTF">2015-02-23T11:36:11Z</dcterms:created>
  <dcterms:modified xsi:type="dcterms:W3CDTF">2015-02-23T12:42:09Z</dcterms:modified>
</cp:coreProperties>
</file>