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3/22/2015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Testkonzept</a:t>
            </a:r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Zeit- </a:t>
            </a:r>
            <a:r>
              <a:rPr lang="de-DE" dirty="0"/>
              <a:t>und Ressourcenmanagement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im selben Sprint</a:t>
            </a:r>
          </a:p>
          <a:p>
            <a:endParaRPr lang="de-DE" dirty="0" smtClean="0"/>
          </a:p>
          <a:p>
            <a:r>
              <a:rPr lang="de-DE" dirty="0" smtClean="0"/>
              <a:t>Durch andere Person</a:t>
            </a:r>
          </a:p>
        </p:txBody>
      </p:sp>
    </p:spTree>
    <p:extLst>
      <p:ext uri="{BB962C8B-B14F-4D97-AF65-F5344CB8AC3E}">
        <p14:creationId xmlns:p14="http://schemas.microsoft.com/office/powerpoint/2010/main" val="36672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Testumgebungen</a:t>
            </a:r>
          </a:p>
          <a:p>
            <a:r>
              <a:rPr lang="de-DE" dirty="0"/>
              <a:t>Vorbereitung der </a:t>
            </a:r>
            <a:r>
              <a:rPr lang="de-DE" dirty="0" smtClean="0"/>
              <a:t>Tests</a:t>
            </a:r>
          </a:p>
          <a:p>
            <a:r>
              <a:rPr lang="de-DE" dirty="0"/>
              <a:t>Verantwortlichkeiten, Aufgaben des </a:t>
            </a:r>
            <a:r>
              <a:rPr lang="de-DE" dirty="0" smtClean="0"/>
              <a:t>Testers</a:t>
            </a:r>
          </a:p>
          <a:p>
            <a:r>
              <a:rPr lang="de-DE" dirty="0"/>
              <a:t>Zu testende </a:t>
            </a:r>
            <a:r>
              <a:rPr lang="de-DE" dirty="0" smtClean="0"/>
              <a:t>Eigenschaften</a:t>
            </a:r>
          </a:p>
          <a:p>
            <a:r>
              <a:rPr lang="de-DE" dirty="0"/>
              <a:t>Definition der </a:t>
            </a:r>
            <a:r>
              <a:rPr lang="de-DE" dirty="0" smtClean="0"/>
              <a:t>Testobjekte</a:t>
            </a:r>
          </a:p>
          <a:p>
            <a:r>
              <a:rPr lang="de-DE" dirty="0" smtClean="0"/>
              <a:t>Testfallkatalog</a:t>
            </a:r>
          </a:p>
          <a:p>
            <a:r>
              <a:rPr lang="de-DE" dirty="0" smtClean="0"/>
              <a:t>Risikob</a:t>
            </a:r>
            <a:r>
              <a:rPr lang="de-DE" dirty="0" smtClean="0"/>
              <a:t>etrachtung</a:t>
            </a:r>
            <a:r>
              <a:rPr lang="de-DE" dirty="0" smtClean="0"/>
              <a:t>, </a:t>
            </a:r>
            <a:r>
              <a:rPr lang="de-DE" dirty="0" smtClean="0"/>
              <a:t>Priorisierung</a:t>
            </a:r>
          </a:p>
          <a:p>
            <a:r>
              <a:rPr lang="de-DE" dirty="0" smtClean="0"/>
              <a:t>Zeit- </a:t>
            </a:r>
            <a:r>
              <a:rPr lang="de-DE" dirty="0"/>
              <a:t>und Ressourcenmanagement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Testumgebungen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 smtClean="0"/>
              <a:t>PHPUnit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63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der Tests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Testuser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Testdaten</a:t>
            </a:r>
          </a:p>
        </p:txBody>
      </p:sp>
    </p:spTree>
    <p:extLst>
      <p:ext uri="{BB962C8B-B14F-4D97-AF65-F5344CB8AC3E}">
        <p14:creationId xmlns:p14="http://schemas.microsoft.com/office/powerpoint/2010/main" val="36319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Verantwortlichkeiten, Aufgaben des Testers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Verantwortlichkeiten</a:t>
            </a:r>
          </a:p>
          <a:p>
            <a:pPr lvl="1"/>
            <a:r>
              <a:rPr lang="de-DE" dirty="0" smtClean="0"/>
              <a:t>Testen nach bestem Gewissen</a:t>
            </a:r>
          </a:p>
          <a:p>
            <a:pPr lvl="1"/>
            <a:endParaRPr lang="de-DE" dirty="0"/>
          </a:p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Verschiebung von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Informationen an den Entwickler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testende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Funktionalität der Funktionen</a:t>
            </a:r>
          </a:p>
          <a:p>
            <a:endParaRPr lang="de-DE" dirty="0" smtClean="0"/>
          </a:p>
          <a:p>
            <a:r>
              <a:rPr lang="de-DE" dirty="0" smtClean="0"/>
              <a:t>Nicht Inhalt der Daten</a:t>
            </a:r>
          </a:p>
        </p:txBody>
      </p:sp>
    </p:spTree>
    <p:extLst>
      <p:ext uri="{BB962C8B-B14F-4D97-AF65-F5344CB8AC3E}">
        <p14:creationId xmlns:p14="http://schemas.microsoft.com/office/powerpoint/2010/main" val="26072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der Testobjekte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  <a:p>
            <a:r>
              <a:rPr lang="de-DE" dirty="0" smtClean="0"/>
              <a:t>Web-Oberfläche</a:t>
            </a:r>
            <a:endParaRPr lang="de-DE" dirty="0"/>
          </a:p>
          <a:p>
            <a:r>
              <a:rPr lang="de-DE" dirty="0" smtClean="0"/>
              <a:t>API </a:t>
            </a:r>
            <a:r>
              <a:rPr lang="de-DE" dirty="0"/>
              <a:t>(</a:t>
            </a:r>
            <a:r>
              <a:rPr lang="de-DE" dirty="0" smtClean="0"/>
              <a:t>Serverseitige </a:t>
            </a:r>
            <a:r>
              <a:rPr lang="de-DE" dirty="0"/>
              <a:t>API)</a:t>
            </a:r>
          </a:p>
          <a:p>
            <a:r>
              <a:rPr lang="de-DE" dirty="0" smtClean="0"/>
              <a:t>Smartphone-App</a:t>
            </a:r>
          </a:p>
        </p:txBody>
      </p:sp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Testfallkatalog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automatische </a:t>
            </a:r>
            <a:r>
              <a:rPr lang="de-DE" dirty="0"/>
              <a:t>Anmeldung in der </a:t>
            </a:r>
            <a:r>
              <a:rPr lang="de-DE" dirty="0" err="1"/>
              <a:t>Vuzix</a:t>
            </a:r>
            <a:r>
              <a:rPr lang="de-DE" dirty="0"/>
              <a:t>-App</a:t>
            </a:r>
          </a:p>
          <a:p>
            <a:r>
              <a:rPr lang="de-DE" dirty="0" smtClean="0"/>
              <a:t>Sprachbefehle</a:t>
            </a:r>
            <a:r>
              <a:rPr lang="de-DE" dirty="0"/>
              <a:t>, die erkannt werden</a:t>
            </a:r>
          </a:p>
          <a:p>
            <a:r>
              <a:rPr lang="de-DE" dirty="0" smtClean="0"/>
              <a:t>korrekte </a:t>
            </a:r>
            <a:r>
              <a:rPr lang="de-DE" dirty="0"/>
              <a:t>(Fehler-)Meldungen nach Produktscan</a:t>
            </a:r>
          </a:p>
          <a:p>
            <a:r>
              <a:rPr lang="de-DE" dirty="0" smtClean="0"/>
              <a:t>Profilerstellung </a:t>
            </a:r>
            <a:r>
              <a:rPr lang="de-DE" dirty="0"/>
              <a:t>funktioniert</a:t>
            </a:r>
          </a:p>
          <a:p>
            <a:r>
              <a:rPr lang="de-DE" dirty="0" smtClean="0"/>
              <a:t>Bearbeitung </a:t>
            </a:r>
            <a:r>
              <a:rPr lang="de-DE" dirty="0"/>
              <a:t>der </a:t>
            </a:r>
            <a:r>
              <a:rPr lang="de-DE" dirty="0" err="1"/>
              <a:t>Blacklist</a:t>
            </a:r>
            <a:endParaRPr lang="de-DE" dirty="0"/>
          </a:p>
          <a:p>
            <a:r>
              <a:rPr lang="de-DE" dirty="0" smtClean="0"/>
              <a:t>Bearbeitung </a:t>
            </a:r>
            <a:r>
              <a:rPr lang="de-DE" dirty="0"/>
              <a:t>der persönlichen Daten</a:t>
            </a:r>
          </a:p>
          <a:p>
            <a:r>
              <a:rPr lang="de-DE" dirty="0" smtClean="0"/>
              <a:t>Geräte </a:t>
            </a:r>
            <a:r>
              <a:rPr lang="de-DE" dirty="0"/>
              <a:t>koppeln und entkoppeln können</a:t>
            </a:r>
          </a:p>
          <a:p>
            <a:r>
              <a:rPr lang="de-DE" dirty="0" smtClean="0"/>
              <a:t>Richtige </a:t>
            </a:r>
            <a:r>
              <a:rPr lang="de-DE" dirty="0"/>
              <a:t>Zusatzinformationen zu Produkten erhalten</a:t>
            </a:r>
          </a:p>
          <a:p>
            <a:r>
              <a:rPr lang="de-DE" dirty="0" smtClean="0"/>
              <a:t>Funktionierendes </a:t>
            </a:r>
            <a:r>
              <a:rPr lang="de-DE" dirty="0" err="1"/>
              <a:t>Errorhandling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37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Risikobetrachtung</a:t>
            </a:r>
            <a:r>
              <a:rPr lang="de-DE" dirty="0"/>
              <a:t>, Priorisierung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1. Profilerstellung </a:t>
            </a:r>
            <a:r>
              <a:rPr lang="de-DE" dirty="0"/>
              <a:t>funktioniert</a:t>
            </a:r>
          </a:p>
          <a:p>
            <a:pPr marL="0" indent="0">
              <a:buNone/>
            </a:pPr>
            <a:r>
              <a:rPr lang="de-DE" dirty="0" smtClean="0"/>
              <a:t>2. Geräte </a:t>
            </a:r>
            <a:r>
              <a:rPr lang="de-DE" dirty="0"/>
              <a:t>koppeln und entkoppeln können</a:t>
            </a:r>
          </a:p>
          <a:p>
            <a:pPr marL="0" indent="0">
              <a:buNone/>
            </a:pPr>
            <a:r>
              <a:rPr lang="de-DE" dirty="0" smtClean="0"/>
              <a:t>3. Automatische </a:t>
            </a:r>
            <a:r>
              <a:rPr lang="de-DE" dirty="0"/>
              <a:t>Anmeldung in der </a:t>
            </a:r>
            <a:r>
              <a:rPr lang="de-DE" dirty="0" err="1"/>
              <a:t>Vuzix</a:t>
            </a:r>
            <a:r>
              <a:rPr lang="de-DE" dirty="0"/>
              <a:t>-App</a:t>
            </a:r>
          </a:p>
          <a:p>
            <a:pPr marL="0" indent="0">
              <a:buNone/>
            </a:pPr>
            <a:r>
              <a:rPr lang="de-DE" dirty="0" smtClean="0"/>
              <a:t>4. korrekte </a:t>
            </a:r>
            <a:r>
              <a:rPr lang="de-DE" dirty="0"/>
              <a:t>(Fehler-)Meldungen nach Produktscan</a:t>
            </a:r>
          </a:p>
          <a:p>
            <a:pPr marL="0" indent="0">
              <a:buNone/>
            </a:pPr>
            <a:r>
              <a:rPr lang="de-DE" dirty="0" smtClean="0"/>
              <a:t>5. Richtige </a:t>
            </a:r>
            <a:r>
              <a:rPr lang="de-DE" dirty="0"/>
              <a:t>Zusatzinformationen zu Produkten erhalten</a:t>
            </a:r>
          </a:p>
          <a:p>
            <a:pPr marL="0" indent="0">
              <a:buNone/>
            </a:pPr>
            <a:r>
              <a:rPr lang="de-DE" dirty="0" smtClean="0"/>
              <a:t>6. Funktionierendes </a:t>
            </a:r>
            <a:r>
              <a:rPr lang="de-DE" dirty="0" err="1"/>
              <a:t>Errorhandling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7. Sprachbefehle</a:t>
            </a:r>
            <a:r>
              <a:rPr lang="de-DE" dirty="0"/>
              <a:t>, die erkannt werden</a:t>
            </a:r>
          </a:p>
          <a:p>
            <a:pPr marL="0" indent="0">
              <a:buNone/>
            </a:pPr>
            <a:r>
              <a:rPr lang="de-DE" dirty="0" smtClean="0"/>
              <a:t>8. Bearbeitung </a:t>
            </a:r>
            <a:r>
              <a:rPr lang="de-DE" dirty="0"/>
              <a:t>der </a:t>
            </a:r>
            <a:r>
              <a:rPr lang="de-DE" dirty="0" err="1"/>
              <a:t>Blacklist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9. Bearbeitung </a:t>
            </a:r>
            <a:r>
              <a:rPr lang="de-DE" dirty="0"/>
              <a:t>der persönlichen Daten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07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Benutzerdefiniert</PresentationFormat>
  <Paragraphs>59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Projekt Edible</vt:lpstr>
      <vt:lpstr>Gliederung</vt:lpstr>
      <vt:lpstr>Testumgebungen</vt:lpstr>
      <vt:lpstr>Vorbereitung der Tests</vt:lpstr>
      <vt:lpstr>Verantwortlichkeiten, Aufgaben des Testers</vt:lpstr>
      <vt:lpstr>Zu testende Eigenschaften</vt:lpstr>
      <vt:lpstr>Definition der Testobjekte</vt:lpstr>
      <vt:lpstr>Testfallkatalog</vt:lpstr>
      <vt:lpstr>Risikobetrachtung, Priorisierung</vt:lpstr>
      <vt:lpstr>Zeit- und Ressourcenmanagement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22</cp:revision>
  <dcterms:created xsi:type="dcterms:W3CDTF">2015-02-23T11:36:11Z</dcterms:created>
  <dcterms:modified xsi:type="dcterms:W3CDTF">2015-03-22T18:50:33Z</dcterms:modified>
</cp:coreProperties>
</file>