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302" r:id="rId16"/>
    <p:sldId id="292" r:id="rId17"/>
    <p:sldId id="298" r:id="rId18"/>
    <p:sldId id="299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294" r:id="rId27"/>
    <p:sldId id="301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6" y="-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5" y="1282890"/>
            <a:ext cx="10557453" cy="5006627"/>
          </a:xfrm>
        </p:spPr>
      </p:pic>
    </p:spTree>
    <p:extLst>
      <p:ext uri="{BB962C8B-B14F-4D97-AF65-F5344CB8AC3E}">
        <p14:creationId xmlns:p14="http://schemas.microsoft.com/office/powerpoint/2010/main" val="40016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0" y="1285766"/>
            <a:ext cx="10508768" cy="5008632"/>
          </a:xfrm>
        </p:spPr>
      </p:pic>
    </p:spTree>
    <p:extLst>
      <p:ext uri="{BB962C8B-B14F-4D97-AF65-F5344CB8AC3E}">
        <p14:creationId xmlns:p14="http://schemas.microsoft.com/office/powerpoint/2010/main" val="26117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2" y="1282890"/>
            <a:ext cx="10532732" cy="5028228"/>
          </a:xfrm>
        </p:spPr>
      </p:pic>
    </p:spTree>
    <p:extLst>
      <p:ext uri="{BB962C8B-B14F-4D97-AF65-F5344CB8AC3E}">
        <p14:creationId xmlns:p14="http://schemas.microsoft.com/office/powerpoint/2010/main" val="15549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2" y="1289119"/>
            <a:ext cx="10167582" cy="5030992"/>
          </a:xfrm>
        </p:spPr>
      </p:pic>
    </p:spTree>
    <p:extLst>
      <p:ext uri="{BB962C8B-B14F-4D97-AF65-F5344CB8AC3E}">
        <p14:creationId xmlns:p14="http://schemas.microsoft.com/office/powerpoint/2010/main" val="1831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282890"/>
            <a:ext cx="10241932" cy="5048840"/>
          </a:xfrm>
        </p:spPr>
      </p:pic>
    </p:spTree>
    <p:extLst>
      <p:ext uri="{BB962C8B-B14F-4D97-AF65-F5344CB8AC3E}">
        <p14:creationId xmlns:p14="http://schemas.microsoft.com/office/powerpoint/2010/main" val="11583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374186"/>
            <a:ext cx="10241932" cy="4866248"/>
          </a:xfrm>
        </p:spPr>
      </p:pic>
    </p:spTree>
    <p:extLst>
      <p:ext uri="{BB962C8B-B14F-4D97-AF65-F5344CB8AC3E}">
        <p14:creationId xmlns:p14="http://schemas.microsoft.com/office/powerpoint/2010/main" val="3670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1026" name="Picture 2" descr="C:\Users\admin\Google Drive\Studium\Studium\4 Semester\Software Engineering 1\Allergeek\Application\Images\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6" y="1253817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2050" name="Picture 2" descr="C:\Users\admin\Google Drive\Studium\Studium\4 Semester\Software Engineering 1\Allergeek\Application\Images\s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51" y="1250661"/>
            <a:ext cx="8950263" cy="50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3074" name="Picture 2" descr="C:\Users\admin\Google Drive\Studium\Studium\4 Semester\Software Engineering 1\Allergeek\Application\Images\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249748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098" name="Picture 2" descr="C:\Users\admin\Google Drive\Studium\Studium\4 Semester\Software Engineering 1\Allergeek\Application\Images\gebrochenes 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1" y="1253793"/>
            <a:ext cx="8949804" cy="50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Future Vision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Debian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Apache HTTP-Server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MySQL-Server</a:t>
            </a:r>
            <a:endParaRPr lang="en-US" dirty="0"/>
          </a:p>
          <a:p>
            <a:endParaRPr lang="en-US" dirty="0"/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phpMyAdmin</a:t>
            </a:r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8713440" y="280224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8951760" y="3040560"/>
            <a:ext cx="456840" cy="545400"/>
          </a:xfrm>
          <a:prstGeom prst="rect">
            <a:avLst/>
          </a:prstGeom>
          <a:ln>
            <a:noFill/>
          </a:ln>
        </p:spPr>
      </p:pic>
      <p:sp>
        <p:nvSpPr>
          <p:cNvPr id="8" name="CustomShape 4"/>
          <p:cNvSpPr/>
          <p:nvPr/>
        </p:nvSpPr>
        <p:spPr>
          <a:xfrm>
            <a:off x="7498080" y="352728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fik 8"/>
          <p:cNvPicPr/>
          <p:nvPr/>
        </p:nvPicPr>
        <p:blipFill>
          <a:blip r:embed="rId3"/>
          <a:stretch/>
        </p:blipFill>
        <p:spPr>
          <a:xfrm>
            <a:off x="7644240" y="3618000"/>
            <a:ext cx="808560" cy="90036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7495920" y="189792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/>
          <p:cNvSpPr/>
          <p:nvPr/>
        </p:nvSpPr>
        <p:spPr>
          <a:xfrm>
            <a:off x="8677440" y="4386600"/>
            <a:ext cx="1005120" cy="1005840"/>
          </a:xfrm>
          <a:prstGeom prst="ellipse">
            <a:avLst/>
          </a:prstGeom>
          <a:solidFill>
            <a:srgbClr val="E6E6F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Grafik 11"/>
          <p:cNvPicPr/>
          <p:nvPr/>
        </p:nvPicPr>
        <p:blipFill>
          <a:blip r:embed="rId4"/>
          <a:stretch/>
        </p:blipFill>
        <p:spPr>
          <a:xfrm>
            <a:off x="8710560" y="4441680"/>
            <a:ext cx="804960" cy="914760"/>
          </a:xfrm>
          <a:prstGeom prst="rect">
            <a:avLst/>
          </a:prstGeom>
          <a:ln>
            <a:noFill/>
          </a:ln>
        </p:spPr>
      </p:pic>
      <p:pic>
        <p:nvPicPr>
          <p:cNvPr id="13" name="Grafik 12"/>
          <p:cNvPicPr/>
          <p:nvPr/>
        </p:nvPicPr>
        <p:blipFill>
          <a:blip r:embed="rId5"/>
          <a:stretch/>
        </p:blipFill>
        <p:spPr>
          <a:xfrm>
            <a:off x="7738920" y="2116800"/>
            <a:ext cx="543960" cy="60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de-DE" dirty="0">
                <a:solidFill>
                  <a:srgbClr val="000000"/>
                </a:solidFill>
              </a:rPr>
              <a:t>Ablegen von</a:t>
            </a:r>
            <a:endParaRPr lang="de-DE" dirty="0"/>
          </a:p>
          <a:p>
            <a:pPr>
              <a:buFont typeface="Arial"/>
              <a:buChar char="•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err="1" smtClean="0">
                <a:solidFill>
                  <a:srgbClr val="000000"/>
                </a:solidFill>
              </a:rPr>
              <a:t>Produktionformationen</a:t>
            </a:r>
            <a:endParaRPr lang="de-DE" dirty="0"/>
          </a:p>
          <a:p>
            <a:pPr lvl="1">
              <a:buFont typeface="Arial"/>
              <a:buChar char="•"/>
            </a:pPr>
            <a:r>
              <a:rPr lang="de-DE" sz="2400" dirty="0" smtClean="0">
                <a:solidFill>
                  <a:srgbClr val="000000"/>
                </a:solidFill>
              </a:rPr>
              <a:t>Produkte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Inhaltsstoffe </a:t>
            </a:r>
            <a:r>
              <a:rPr lang="de-DE" dirty="0">
                <a:solidFill>
                  <a:srgbClr val="000000"/>
                </a:solidFill>
              </a:rPr>
              <a:t>(inkl. </a:t>
            </a:r>
            <a:r>
              <a:rPr lang="de-DE" dirty="0" smtClean="0">
                <a:solidFill>
                  <a:srgbClr val="000000"/>
                </a:solidFill>
              </a:rPr>
              <a:t>Allergiegruppe)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Barcode</a:t>
            </a:r>
            <a:endParaRPr lang="de-DE" dirty="0"/>
          </a:p>
          <a:p>
            <a:pPr lvl="1">
              <a:buSzPct val="45000"/>
              <a:buFont typeface="StarSymbol"/>
              <a:buChar char=""/>
            </a:pPr>
            <a:endParaRPr lang="de-DE" dirty="0"/>
          </a:p>
          <a:p>
            <a:pPr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Userinformationen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Authentifizierungsdaten</a:t>
            </a:r>
            <a:endParaRPr lang="de-DE" dirty="0" smtClean="0"/>
          </a:p>
          <a:p>
            <a:pPr lvl="1">
              <a:buFont typeface="Arial"/>
              <a:buChar char="•"/>
            </a:pPr>
            <a:r>
              <a:rPr lang="de-DE" dirty="0" smtClean="0">
                <a:solidFill>
                  <a:srgbClr val="000000"/>
                </a:solidFill>
              </a:rPr>
              <a:t>Gekoppelte </a:t>
            </a:r>
            <a:r>
              <a:rPr lang="de-DE" dirty="0">
                <a:solidFill>
                  <a:srgbClr val="000000"/>
                </a:solidFill>
              </a:rPr>
              <a:t>Geräte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Schnittstelle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RESTful-API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Routen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err="1">
                <a:solidFill>
                  <a:srgbClr val="000000"/>
                </a:solidFill>
              </a:rPr>
              <a:t>php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implementiert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Web-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HMD-</a:t>
            </a:r>
            <a:r>
              <a:rPr lang="en-US" dirty="0" err="1" smtClean="0">
                <a:solidFill>
                  <a:srgbClr val="000000"/>
                </a:solidFill>
              </a:rPr>
              <a:t>Applikation</a:t>
            </a:r>
            <a:endParaRPr lang="en-US" dirty="0"/>
          </a:p>
          <a:p>
            <a:pPr lvl="1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Repräsentation</a:t>
            </a:r>
            <a:r>
              <a:rPr lang="en-US" dirty="0">
                <a:solidFill>
                  <a:srgbClr val="000000"/>
                </a:solidFill>
              </a:rPr>
              <a:t> der </a:t>
            </a:r>
            <a:r>
              <a:rPr lang="en-US" dirty="0" err="1" smtClean="0">
                <a:solidFill>
                  <a:srgbClr val="000000"/>
                </a:solidFill>
              </a:rPr>
              <a:t>Daten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Konfiguration</a:t>
            </a:r>
            <a:r>
              <a:rPr lang="en-US" dirty="0">
                <a:solidFill>
                  <a:srgbClr val="000000"/>
                </a:solidFill>
              </a:rPr>
              <a:t> der HMD-App </a:t>
            </a:r>
            <a:r>
              <a:rPr lang="en-US" dirty="0" smtClean="0">
                <a:solidFill>
                  <a:srgbClr val="000000"/>
                </a:solidFill>
              </a:rPr>
              <a:t>via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Desktop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Tablet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Smartphone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Keine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komplizierten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Eingabemethoden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Produkt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Einkauf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überprüfen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Barcodescan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Sprachbefehl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initiiert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Optische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Rückmeldung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verzehrbar</a:t>
            </a:r>
            <a:endParaRPr lang="en-US" dirty="0"/>
          </a:p>
          <a:p>
            <a:pPr lvl="2">
              <a:buSzPct val="45000"/>
              <a:buFont typeface="StarSymbol"/>
              <a:buChar char="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Kommunikation</a:t>
            </a:r>
            <a:r>
              <a:rPr lang="en-US" dirty="0">
                <a:solidFill>
                  <a:srgbClr val="000000"/>
                </a:solidFill>
              </a:rPr>
              <a:t> via RESTful-API </a:t>
            </a:r>
            <a:r>
              <a:rPr lang="en-US" dirty="0" err="1">
                <a:solidFill>
                  <a:srgbClr val="000000"/>
                </a:solidFill>
              </a:rPr>
              <a:t>mit</a:t>
            </a:r>
            <a:r>
              <a:rPr lang="en-US" dirty="0">
                <a:solidFill>
                  <a:srgbClr val="000000"/>
                </a:solidFill>
              </a:rPr>
              <a:t> Server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Geräte</a:t>
            </a:r>
            <a:r>
              <a:rPr lang="en-US" dirty="0">
                <a:solidFill>
                  <a:srgbClr val="000000"/>
                </a:solidFill>
              </a:rPr>
              <a:t>-Account-</a:t>
            </a:r>
            <a:r>
              <a:rPr lang="en-US" dirty="0" err="1">
                <a:solidFill>
                  <a:srgbClr val="000000"/>
                </a:solidFill>
              </a:rPr>
              <a:t>Kopplung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mittels</a:t>
            </a:r>
            <a:r>
              <a:rPr lang="en-US" dirty="0">
                <a:solidFill>
                  <a:srgbClr val="000000"/>
                </a:solidFill>
              </a:rPr>
              <a:t> 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endParaRPr lang="de-DE" dirty="0" smtClean="0"/>
          </a:p>
          <a:p>
            <a:r>
              <a:rPr lang="de-DE" dirty="0" smtClean="0"/>
              <a:t>Projekt </a:t>
            </a:r>
            <a:r>
              <a:rPr lang="de-DE" dirty="0"/>
              <a:t>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für </a:t>
            </a:r>
            <a:r>
              <a:rPr lang="de-DE" dirty="0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Übersicht aller Entwicklungsebenen</a:t>
            </a:r>
          </a:p>
          <a:p>
            <a:pPr lvl="1"/>
            <a:r>
              <a:rPr lang="de-DE" dirty="0"/>
              <a:t>Jeder hatte Aufgabenbereiche in </a:t>
            </a:r>
            <a:r>
              <a:rPr lang="de-DE"/>
              <a:t>jeder </a:t>
            </a:r>
            <a:r>
              <a:rPr lang="de-DE" smtClean="0"/>
              <a:t>Entwicklungsebene</a:t>
            </a:r>
          </a:p>
          <a:p>
            <a:pPr lvl="1"/>
            <a:endParaRPr lang="de-DE" smtClean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App</a:t>
            </a:r>
          </a:p>
          <a:p>
            <a:endParaRPr lang="de-DE" dirty="0" smtClean="0"/>
          </a:p>
          <a:p>
            <a:r>
              <a:rPr lang="de-DE" dirty="0" smtClean="0"/>
              <a:t>Erweiterung um die Information der genauen Inhaltsstoffe mit Mengen angaben</a:t>
            </a:r>
          </a:p>
          <a:p>
            <a:endParaRPr lang="de-DE" dirty="0"/>
          </a:p>
          <a:p>
            <a:r>
              <a:rPr lang="de-DE" dirty="0" err="1" smtClean="0"/>
              <a:t>Blacklist</a:t>
            </a:r>
            <a:r>
              <a:rPr lang="de-DE" dirty="0" smtClean="0"/>
              <a:t> 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111866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32508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F30.3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F30.5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F30.6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57489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07481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</a:rPr>
                        <a:t>Funktionalität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74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</p:spPr>
      </p:pic>
    </p:spTree>
    <p:extLst>
      <p:ext uri="{BB962C8B-B14F-4D97-AF65-F5344CB8AC3E}">
        <p14:creationId xmlns:p14="http://schemas.microsoft.com/office/powerpoint/2010/main" val="3105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1" y="1296538"/>
            <a:ext cx="10524570" cy="5008728"/>
          </a:xfrm>
        </p:spPr>
      </p:pic>
    </p:spTree>
    <p:extLst>
      <p:ext uri="{BB962C8B-B14F-4D97-AF65-F5344CB8AC3E}">
        <p14:creationId xmlns:p14="http://schemas.microsoft.com/office/powerpoint/2010/main" val="3845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Office PowerPoint</Application>
  <PresentationFormat>Benutzerdefiniert</PresentationFormat>
  <Paragraphs>225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58</cp:revision>
  <dcterms:created xsi:type="dcterms:W3CDTF">2015-02-23T11:36:11Z</dcterms:created>
  <dcterms:modified xsi:type="dcterms:W3CDTF">2015-04-26T19:02:29Z</dcterms:modified>
</cp:coreProperties>
</file>