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2" r:id="rId4"/>
    <p:sldId id="272" r:id="rId5"/>
    <p:sldId id="273" r:id="rId6"/>
    <p:sldId id="274" r:id="rId7"/>
    <p:sldId id="275" r:id="rId8"/>
    <p:sldId id="276" r:id="rId9"/>
    <p:sldId id="277" r:id="rId10"/>
    <p:sldId id="279" r:id="rId11"/>
    <p:sldId id="280" r:id="rId12"/>
    <p:sldId id="281" r:id="rId13"/>
    <p:sldId id="282" r:id="rId14"/>
    <p:sldId id="27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102" y="-33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763487"/>
            <a:ext cx="9144000" cy="2065564"/>
          </a:xfrm>
        </p:spPr>
        <p:txBody>
          <a:bodyPr anchor="b"/>
          <a:lstStyle>
            <a:lvl1pPr algn="ctr">
              <a:defRPr sz="6000">
                <a:latin typeface="Quicksand" panose="02070303000000060000" pitchFamily="18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888471"/>
            <a:ext cx="9144000" cy="1428746"/>
          </a:xfrm>
        </p:spPr>
        <p:txBody>
          <a:bodyPr/>
          <a:lstStyle>
            <a:lvl1pPr marL="0" indent="0" algn="ctr">
              <a:buNone/>
              <a:defRPr sz="2400">
                <a:latin typeface="Quicksand" panose="02070303000000060000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67" y="1019303"/>
            <a:ext cx="1905266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09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C6B4A9-1611-4792-9094-5F34BCA07E0B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41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1586593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622721" y="6356349"/>
            <a:ext cx="30316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60528" y="6356350"/>
            <a:ext cx="593271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0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049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622721" y="6356349"/>
            <a:ext cx="30316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60528" y="6356350"/>
            <a:ext cx="593271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5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712588-04B1-427B-82EE-E8DB90309F08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7429500" y="6356350"/>
            <a:ext cx="293642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0523764" y="6356350"/>
            <a:ext cx="830036" cy="365125"/>
          </a:xfrm>
          <a:prstGeom prst="rect">
            <a:avLst/>
          </a:prstGeom>
        </p:spPr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6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1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7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A54C80-263E-416B-A8E0-580EDEADCBDC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06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7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0495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519307" y="6356349"/>
            <a:ext cx="313508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60528" y="6356350"/>
            <a:ext cx="593271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67" y="6245158"/>
            <a:ext cx="1905266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2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 </a:t>
            </a:r>
            <a:r>
              <a:rPr lang="de-DE" dirty="0" err="1" smtClean="0"/>
              <a:t>Edible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19086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Dritter </a:t>
            </a:r>
            <a:r>
              <a:rPr lang="de-DE" dirty="0"/>
              <a:t>Sprintwechsel 23+24.03</a:t>
            </a:r>
            <a:r>
              <a:rPr lang="de-DE" dirty="0" smtClean="0"/>
              <a:t>.</a:t>
            </a:r>
          </a:p>
          <a:p>
            <a:pPr lvl="1"/>
            <a:r>
              <a:rPr lang="de-DE" dirty="0"/>
              <a:t>Abnahme der </a:t>
            </a:r>
            <a:r>
              <a:rPr lang="de-DE" dirty="0" err="1" smtClean="0"/>
              <a:t>Issues</a:t>
            </a:r>
            <a:endParaRPr lang="de-DE" dirty="0" smtClean="0"/>
          </a:p>
          <a:p>
            <a:pPr lvl="1"/>
            <a:r>
              <a:rPr lang="de-DE" dirty="0" smtClean="0"/>
              <a:t>Retrospektive</a:t>
            </a:r>
          </a:p>
          <a:p>
            <a:pPr lvl="2"/>
            <a:r>
              <a:rPr lang="de-DE" dirty="0" smtClean="0"/>
              <a:t>Größe der Arbeitsgruppen klein(er) gestalten</a:t>
            </a:r>
          </a:p>
          <a:p>
            <a:pPr lvl="2"/>
            <a:r>
              <a:rPr lang="de-DE" dirty="0" smtClean="0"/>
              <a:t>Stimmung des Teams: Zufrieden mit Fortschritt</a:t>
            </a:r>
            <a:endParaRPr lang="de-DE" dirty="0"/>
          </a:p>
          <a:p>
            <a:pPr lvl="1"/>
            <a:r>
              <a:rPr lang="de-DE" dirty="0" smtClean="0"/>
              <a:t>Verteilung von </a:t>
            </a:r>
            <a:r>
              <a:rPr lang="de-DE" dirty="0" err="1" smtClean="0"/>
              <a:t>Issues</a:t>
            </a:r>
            <a:endParaRPr lang="de-DE" dirty="0" smtClean="0"/>
          </a:p>
          <a:p>
            <a:pPr lvl="2"/>
            <a:r>
              <a:rPr lang="de-DE" dirty="0" smtClean="0"/>
              <a:t>Hardwarearchitektur realisieren</a:t>
            </a:r>
          </a:p>
          <a:p>
            <a:pPr lvl="2"/>
            <a:r>
              <a:rPr lang="de-DE" dirty="0" smtClean="0"/>
              <a:t>Frontend: </a:t>
            </a:r>
            <a:r>
              <a:rPr lang="de-DE" dirty="0" err="1" smtClean="0"/>
              <a:t>Mockup</a:t>
            </a:r>
            <a:r>
              <a:rPr lang="de-DE" dirty="0" smtClean="0"/>
              <a:t> und Login</a:t>
            </a:r>
          </a:p>
          <a:p>
            <a:pPr lvl="2"/>
            <a:r>
              <a:rPr lang="de-DE" dirty="0" err="1" smtClean="0"/>
              <a:t>Vuzix</a:t>
            </a:r>
            <a:r>
              <a:rPr lang="de-DE" dirty="0" smtClean="0"/>
              <a:t>: Barcode-Scanner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203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Vierter Sprintwechsel 31.03.</a:t>
            </a:r>
          </a:p>
          <a:p>
            <a:pPr lvl="1"/>
            <a:r>
              <a:rPr lang="de-DE" dirty="0"/>
              <a:t>Abnahme der </a:t>
            </a:r>
            <a:r>
              <a:rPr lang="de-DE" dirty="0" err="1"/>
              <a:t>Issues</a:t>
            </a:r>
            <a:endParaRPr lang="de-DE" dirty="0"/>
          </a:p>
          <a:p>
            <a:pPr lvl="1"/>
            <a:r>
              <a:rPr lang="de-DE" dirty="0" smtClean="0"/>
              <a:t>Retrospektive</a:t>
            </a:r>
          </a:p>
          <a:p>
            <a:pPr lvl="2"/>
            <a:r>
              <a:rPr lang="de-DE" dirty="0" smtClean="0"/>
              <a:t>Kritik: Umsetzung von Programmier-</a:t>
            </a:r>
            <a:r>
              <a:rPr lang="de-DE" dirty="0" err="1" smtClean="0"/>
              <a:t>Issues</a:t>
            </a:r>
            <a:r>
              <a:rPr lang="de-DE" dirty="0" smtClean="0"/>
              <a:t> und Dokumentation von Quellcode</a:t>
            </a:r>
          </a:p>
          <a:p>
            <a:pPr lvl="2"/>
            <a:r>
              <a:rPr lang="de-DE" dirty="0" smtClean="0"/>
              <a:t>Stimmung des Teams: Gemischt</a:t>
            </a:r>
            <a:endParaRPr lang="de-DE" dirty="0"/>
          </a:p>
          <a:p>
            <a:pPr lvl="1"/>
            <a:r>
              <a:rPr lang="de-DE" dirty="0"/>
              <a:t>Verteilung von </a:t>
            </a:r>
            <a:r>
              <a:rPr lang="de-DE" dirty="0" err="1" smtClean="0"/>
              <a:t>Issues</a:t>
            </a:r>
            <a:endParaRPr lang="de-DE" dirty="0" smtClean="0"/>
          </a:p>
          <a:p>
            <a:pPr lvl="2"/>
            <a:r>
              <a:rPr lang="de-DE" dirty="0" smtClean="0"/>
              <a:t>Hauptsächlich API / Backend</a:t>
            </a:r>
          </a:p>
        </p:txBody>
      </p:sp>
    </p:spTree>
    <p:extLst>
      <p:ext uri="{BB962C8B-B14F-4D97-AF65-F5344CB8AC3E}">
        <p14:creationId xmlns:p14="http://schemas.microsoft.com/office/powerpoint/2010/main" val="256017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Fünfter Sprintwechsel 07.04.</a:t>
            </a:r>
          </a:p>
          <a:p>
            <a:pPr lvl="1"/>
            <a:r>
              <a:rPr lang="de-DE" dirty="0"/>
              <a:t>Abnahme der </a:t>
            </a:r>
            <a:r>
              <a:rPr lang="de-DE" dirty="0" err="1"/>
              <a:t>Issues</a:t>
            </a:r>
            <a:endParaRPr lang="de-DE" dirty="0"/>
          </a:p>
          <a:p>
            <a:pPr lvl="1"/>
            <a:r>
              <a:rPr lang="de-DE" dirty="0" smtClean="0"/>
              <a:t>Retrospektive</a:t>
            </a:r>
          </a:p>
          <a:p>
            <a:pPr lvl="2"/>
            <a:r>
              <a:rPr lang="de-DE" dirty="0" smtClean="0"/>
              <a:t>Allgemein ist das Team für mehr Qualität als Quantität</a:t>
            </a:r>
          </a:p>
          <a:p>
            <a:pPr lvl="2"/>
            <a:r>
              <a:rPr lang="de-DE" dirty="0" smtClean="0"/>
              <a:t>Stimmung des Teams: Sehr gut</a:t>
            </a:r>
            <a:endParaRPr lang="de-DE" dirty="0"/>
          </a:p>
          <a:p>
            <a:pPr lvl="1"/>
            <a:r>
              <a:rPr lang="de-DE" dirty="0"/>
              <a:t>Verteilung von </a:t>
            </a:r>
            <a:r>
              <a:rPr lang="de-DE" dirty="0" err="1" smtClean="0"/>
              <a:t>Issues</a:t>
            </a:r>
            <a:endParaRPr lang="de-DE" dirty="0" smtClean="0"/>
          </a:p>
          <a:p>
            <a:pPr lvl="2"/>
            <a:r>
              <a:rPr lang="de-DE" dirty="0" smtClean="0"/>
              <a:t>Hauptsächlich Frontend</a:t>
            </a:r>
          </a:p>
        </p:txBody>
      </p:sp>
    </p:spTree>
    <p:extLst>
      <p:ext uri="{BB962C8B-B14F-4D97-AF65-F5344CB8AC3E}">
        <p14:creationId xmlns:p14="http://schemas.microsoft.com/office/powerpoint/2010/main" val="257065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Sechster Sprintwechsel 13.04.</a:t>
            </a:r>
          </a:p>
          <a:p>
            <a:pPr lvl="1"/>
            <a:r>
              <a:rPr lang="de-DE" dirty="0"/>
              <a:t>Abnahme der </a:t>
            </a:r>
            <a:r>
              <a:rPr lang="de-DE" dirty="0" err="1"/>
              <a:t>Issues</a:t>
            </a:r>
            <a:endParaRPr lang="de-DE" dirty="0"/>
          </a:p>
          <a:p>
            <a:pPr lvl="1"/>
            <a:r>
              <a:rPr lang="de-DE" dirty="0" smtClean="0"/>
              <a:t>Retrospektive</a:t>
            </a:r>
          </a:p>
          <a:p>
            <a:pPr lvl="2"/>
            <a:r>
              <a:rPr lang="de-DE" dirty="0" smtClean="0"/>
              <a:t>Team hat Sprint als unstrukturiert empfunden da sehr viel parallel am Frontend gemacht wurde</a:t>
            </a:r>
          </a:p>
          <a:p>
            <a:pPr lvl="2"/>
            <a:r>
              <a:rPr lang="de-DE" dirty="0" smtClean="0"/>
              <a:t>Stimmung des Teams: Gemischt</a:t>
            </a:r>
            <a:endParaRPr lang="de-DE" dirty="0"/>
          </a:p>
          <a:p>
            <a:pPr lvl="1"/>
            <a:r>
              <a:rPr lang="de-DE" dirty="0" smtClean="0"/>
              <a:t>Planung zum Projektabschluss</a:t>
            </a:r>
          </a:p>
          <a:p>
            <a:pPr lvl="2"/>
            <a:r>
              <a:rPr lang="de-DE" dirty="0" smtClean="0"/>
              <a:t>Hauptsächlich Bugfixing, Tests und Füllen des Frontend/der Datenbank mit Content</a:t>
            </a:r>
          </a:p>
          <a:p>
            <a:r>
              <a:rPr lang="de-DE" dirty="0"/>
              <a:t>Projekt Retrospektive</a:t>
            </a:r>
          </a:p>
          <a:p>
            <a:pPr lvl="1"/>
            <a:r>
              <a:rPr lang="de-DE" dirty="0"/>
              <a:t>Abwägung ob </a:t>
            </a:r>
            <a:r>
              <a:rPr lang="de-DE" dirty="0" err="1"/>
              <a:t>Scrum</a:t>
            </a:r>
            <a:r>
              <a:rPr lang="de-DE" dirty="0"/>
              <a:t> für kleine/studentische Projekte geeignet</a:t>
            </a:r>
            <a:endParaRPr lang="de-DE" dirty="0"/>
          </a:p>
          <a:p>
            <a:pPr lvl="2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97482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Lession</a:t>
            </a:r>
            <a:r>
              <a:rPr lang="de-DE" dirty="0" smtClean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Ablauf eines </a:t>
            </a:r>
            <a:r>
              <a:rPr lang="de-DE" dirty="0" err="1" smtClean="0"/>
              <a:t>Scrum</a:t>
            </a:r>
            <a:r>
              <a:rPr lang="de-DE" dirty="0" smtClean="0"/>
              <a:t> Projekts</a:t>
            </a:r>
          </a:p>
          <a:p>
            <a:r>
              <a:rPr lang="de-DE" dirty="0" smtClean="0"/>
              <a:t>Alle Aspekte eines Projektes wurden von </a:t>
            </a:r>
            <a:r>
              <a:rPr lang="de-DE" smtClean="0"/>
              <a:t>jedem gesehen</a:t>
            </a:r>
            <a:endParaRPr lang="de-DE" dirty="0"/>
          </a:p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92304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pPr algn="ctr"/>
            <a:r>
              <a:rPr lang="de-DE" b="1" dirty="0" smtClean="0"/>
              <a:t>Ende</a:t>
            </a:r>
          </a:p>
          <a:p>
            <a:pPr algn="ctr"/>
            <a:endParaRPr lang="de-DE" dirty="0" smtClean="0"/>
          </a:p>
          <a:p>
            <a:pPr algn="ctr"/>
            <a:r>
              <a:rPr lang="de-DE" dirty="0" smtClean="0"/>
              <a:t>Vielen Dank für Ihre Aufmerksamkeit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45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 smtClean="0"/>
              <a:t>Ablauf</a:t>
            </a:r>
          </a:p>
          <a:p>
            <a:pPr lvl="1"/>
            <a:r>
              <a:rPr lang="de-DE" dirty="0" smtClean="0"/>
              <a:t>Server</a:t>
            </a:r>
          </a:p>
          <a:p>
            <a:pPr lvl="1"/>
            <a:r>
              <a:rPr lang="de-DE" dirty="0" smtClean="0"/>
              <a:t>Datenbank</a:t>
            </a:r>
          </a:p>
          <a:p>
            <a:pPr lvl="1"/>
            <a:r>
              <a:rPr lang="de-DE" dirty="0" smtClean="0"/>
              <a:t>API / Backend</a:t>
            </a:r>
          </a:p>
          <a:p>
            <a:pPr lvl="1"/>
            <a:r>
              <a:rPr lang="de-DE" dirty="0" smtClean="0"/>
              <a:t>Frontend</a:t>
            </a:r>
          </a:p>
          <a:p>
            <a:pPr lvl="1"/>
            <a:r>
              <a:rPr lang="de-DE" dirty="0" err="1" smtClean="0"/>
              <a:t>Vuzix</a:t>
            </a:r>
            <a:r>
              <a:rPr lang="de-DE" dirty="0" smtClean="0"/>
              <a:t>-App</a:t>
            </a:r>
          </a:p>
          <a:p>
            <a:pPr lvl="1"/>
            <a:r>
              <a:rPr lang="de-DE" dirty="0" smtClean="0"/>
              <a:t>Projektablauf</a:t>
            </a:r>
          </a:p>
          <a:p>
            <a:pPr lvl="1"/>
            <a:r>
              <a:rPr lang="de-DE" dirty="0" err="1" smtClean="0"/>
              <a:t>Lession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2556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Sequenzdia?</a:t>
            </a:r>
          </a:p>
          <a:p>
            <a:r>
              <a:rPr lang="de-DE" dirty="0" smtClean="0"/>
              <a:t>Aktivitätsdia?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802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961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814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API / Backend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676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111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Vuzix</a:t>
            </a:r>
            <a:r>
              <a:rPr lang="de-DE" dirty="0" smtClean="0"/>
              <a:t>-App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132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Erster Sprintwechsel 10.03.</a:t>
            </a:r>
          </a:p>
          <a:p>
            <a:pPr lvl="1"/>
            <a:r>
              <a:rPr lang="de-DE" dirty="0" smtClean="0"/>
              <a:t>Verteilung der ersten </a:t>
            </a:r>
            <a:r>
              <a:rPr lang="de-DE" dirty="0" err="1" smtClean="0"/>
              <a:t>Issues</a:t>
            </a:r>
            <a:r>
              <a:rPr lang="de-DE" dirty="0" smtClean="0"/>
              <a:t> </a:t>
            </a:r>
          </a:p>
          <a:p>
            <a:pPr lvl="2"/>
            <a:r>
              <a:rPr lang="de-DE" dirty="0" smtClean="0"/>
              <a:t>Hauptsächlich Architekturen</a:t>
            </a:r>
          </a:p>
          <a:p>
            <a:pPr lvl="1"/>
            <a:r>
              <a:rPr lang="de-DE" dirty="0" smtClean="0"/>
              <a:t>Vorbereiten des </a:t>
            </a:r>
            <a:r>
              <a:rPr lang="de-DE" dirty="0" err="1" smtClean="0"/>
              <a:t>Backlogs</a:t>
            </a:r>
            <a:r>
              <a:rPr lang="de-DE" dirty="0" smtClean="0"/>
              <a:t> für künftige Sprints</a:t>
            </a:r>
          </a:p>
          <a:p>
            <a:r>
              <a:rPr lang="de-DE" dirty="0" smtClean="0"/>
              <a:t>Zweiter Sprintwechsel 17.03.</a:t>
            </a:r>
          </a:p>
          <a:p>
            <a:pPr lvl="1"/>
            <a:r>
              <a:rPr lang="de-DE" dirty="0" smtClean="0"/>
              <a:t>Abnahme der </a:t>
            </a:r>
            <a:r>
              <a:rPr lang="de-DE" dirty="0" err="1" smtClean="0"/>
              <a:t>Issues</a:t>
            </a:r>
            <a:endParaRPr lang="de-DE" dirty="0" smtClean="0"/>
          </a:p>
          <a:p>
            <a:pPr lvl="1"/>
            <a:r>
              <a:rPr lang="de-DE" dirty="0" smtClean="0"/>
              <a:t>Retrospektive</a:t>
            </a:r>
          </a:p>
          <a:p>
            <a:pPr lvl="2"/>
            <a:r>
              <a:rPr lang="de-DE" dirty="0" smtClean="0"/>
              <a:t>Zusammenarbeit fördern (räumlich)</a:t>
            </a:r>
          </a:p>
          <a:p>
            <a:pPr lvl="2"/>
            <a:r>
              <a:rPr lang="de-DE" dirty="0" smtClean="0"/>
              <a:t>Stimmung des Teams: Gut</a:t>
            </a:r>
          </a:p>
          <a:p>
            <a:pPr lvl="1"/>
            <a:r>
              <a:rPr lang="de-DE" dirty="0" smtClean="0"/>
              <a:t>Verteilung von </a:t>
            </a:r>
            <a:r>
              <a:rPr lang="de-DE" dirty="0" err="1" smtClean="0"/>
              <a:t>Issues</a:t>
            </a:r>
            <a:endParaRPr lang="de-DE" dirty="0" smtClean="0"/>
          </a:p>
          <a:p>
            <a:pPr lvl="2"/>
            <a:r>
              <a:rPr lang="de-DE" dirty="0" smtClean="0"/>
              <a:t>Hauptsächlich Konzepte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34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ü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Quicksand">
      <a:majorFont>
        <a:latin typeface="Quicksand"/>
        <a:ea typeface=""/>
        <a:cs typeface=""/>
      </a:majorFont>
      <a:minorFont>
        <a:latin typeface="Quicks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231</Words>
  <Application>Microsoft Office PowerPoint</Application>
  <PresentationFormat>Benutzerdefiniert</PresentationFormat>
  <Paragraphs>74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Office Theme</vt:lpstr>
      <vt:lpstr>Projekt Edible</vt:lpstr>
      <vt:lpstr>Gliederung</vt:lpstr>
      <vt:lpstr>Ablauf</vt:lpstr>
      <vt:lpstr>Server</vt:lpstr>
      <vt:lpstr>Datenbank</vt:lpstr>
      <vt:lpstr>API / Backend</vt:lpstr>
      <vt:lpstr>Frontend</vt:lpstr>
      <vt:lpstr>Vuzix-App</vt:lpstr>
      <vt:lpstr>Projektablauf</vt:lpstr>
      <vt:lpstr>Projektablauf</vt:lpstr>
      <vt:lpstr>Projektablauf</vt:lpstr>
      <vt:lpstr>Projektablauf</vt:lpstr>
      <vt:lpstr>Projektablauf</vt:lpstr>
      <vt:lpstr>Lession learned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Projektvorstellung</dc:title>
  <dc:creator>Hendrik Niemann</dc:creator>
  <cp:lastModifiedBy>Edwin Neubauer/ergosoft GmbH</cp:lastModifiedBy>
  <cp:revision>33</cp:revision>
  <dcterms:created xsi:type="dcterms:W3CDTF">2015-02-23T11:36:11Z</dcterms:created>
  <dcterms:modified xsi:type="dcterms:W3CDTF">2015-04-19T17:04:59Z</dcterms:modified>
</cp:coreProperties>
</file>