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2" r:id="rId14"/>
    <p:sldId id="27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Dritter </a:t>
            </a:r>
            <a:r>
              <a:rPr lang="de-DE" dirty="0"/>
              <a:t>Sprintwechsel 23+24.03</a:t>
            </a:r>
            <a:r>
              <a:rPr lang="de-DE" dirty="0" smtClean="0"/>
              <a:t>.</a:t>
            </a:r>
          </a:p>
          <a:p>
            <a:pPr lvl="1"/>
            <a:r>
              <a:rPr lang="de-DE" dirty="0"/>
              <a:t>Abnahme der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Größe der Arbeitsgruppen klein(er) gestalten</a:t>
            </a:r>
          </a:p>
          <a:p>
            <a:pPr lvl="2"/>
            <a:r>
              <a:rPr lang="de-DE" dirty="0" smtClean="0"/>
              <a:t>Stimmung des Teams: Zufrieden mit Fortschritt</a:t>
            </a:r>
            <a:endParaRPr lang="de-DE" dirty="0"/>
          </a:p>
          <a:p>
            <a:pPr lvl="1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Hardwarearchitektur realisieren</a:t>
            </a:r>
          </a:p>
          <a:p>
            <a:pPr lvl="2"/>
            <a:r>
              <a:rPr lang="de-DE" dirty="0" smtClean="0"/>
              <a:t>Frontend: </a:t>
            </a:r>
            <a:r>
              <a:rPr lang="de-DE" dirty="0" err="1" smtClean="0"/>
              <a:t>Mockup</a:t>
            </a:r>
            <a:r>
              <a:rPr lang="de-DE" dirty="0" smtClean="0"/>
              <a:t> und Login</a:t>
            </a:r>
          </a:p>
          <a:p>
            <a:pPr lvl="2"/>
            <a:r>
              <a:rPr lang="de-DE" dirty="0" err="1" smtClean="0"/>
              <a:t>Vuzix</a:t>
            </a:r>
            <a:r>
              <a:rPr lang="de-DE" dirty="0" smtClean="0"/>
              <a:t>: Barcode-Scanner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0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Vierter Sprintwechsel 31.03.</a:t>
            </a:r>
          </a:p>
          <a:p>
            <a:pPr lvl="1"/>
            <a:r>
              <a:rPr lang="de-DE" dirty="0"/>
              <a:t>Abnahme der </a:t>
            </a:r>
            <a:r>
              <a:rPr lang="de-DE" dirty="0" err="1"/>
              <a:t>Issues</a:t>
            </a:r>
            <a:endParaRPr lang="de-DE" dirty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Kritik: Umsetzung von Programmier-</a:t>
            </a:r>
            <a:r>
              <a:rPr lang="de-DE" dirty="0" err="1" smtClean="0"/>
              <a:t>Issues</a:t>
            </a:r>
            <a:r>
              <a:rPr lang="de-DE" dirty="0" smtClean="0"/>
              <a:t> und Dokumentation von Quellcode</a:t>
            </a:r>
          </a:p>
          <a:p>
            <a:pPr lvl="2"/>
            <a:r>
              <a:rPr lang="de-DE" dirty="0" smtClean="0"/>
              <a:t>Stimmung des Teams: Gemischt</a:t>
            </a:r>
            <a:endParaRPr lang="de-DE" dirty="0"/>
          </a:p>
          <a:p>
            <a:pPr lvl="1"/>
            <a:r>
              <a:rPr lang="de-DE" dirty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Hauptsächlich API / Backend</a:t>
            </a:r>
          </a:p>
        </p:txBody>
      </p:sp>
    </p:spTree>
    <p:extLst>
      <p:ext uri="{BB962C8B-B14F-4D97-AF65-F5344CB8AC3E}">
        <p14:creationId xmlns:p14="http://schemas.microsoft.com/office/powerpoint/2010/main" val="25601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Fünfter Sprintwechsel 07.04.</a:t>
            </a:r>
          </a:p>
          <a:p>
            <a:pPr lvl="1"/>
            <a:r>
              <a:rPr lang="de-DE" dirty="0"/>
              <a:t>Abnahme der </a:t>
            </a:r>
            <a:r>
              <a:rPr lang="de-DE" dirty="0" err="1"/>
              <a:t>Issues</a:t>
            </a:r>
            <a:endParaRPr lang="de-DE" dirty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Allgemein ist das Team für mehr Qualität als Quantität</a:t>
            </a:r>
          </a:p>
          <a:p>
            <a:pPr lvl="2"/>
            <a:r>
              <a:rPr lang="de-DE" dirty="0" smtClean="0"/>
              <a:t>Stimmung des Teams: Sehr gut</a:t>
            </a:r>
            <a:endParaRPr lang="de-DE" dirty="0"/>
          </a:p>
          <a:p>
            <a:pPr lvl="1"/>
            <a:r>
              <a:rPr lang="de-DE" dirty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Hauptsächlich Frontend</a:t>
            </a:r>
          </a:p>
        </p:txBody>
      </p:sp>
    </p:spTree>
    <p:extLst>
      <p:ext uri="{BB962C8B-B14F-4D97-AF65-F5344CB8AC3E}">
        <p14:creationId xmlns:p14="http://schemas.microsoft.com/office/powerpoint/2010/main" val="25706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Sechster Sprintwechsel 13.04.</a:t>
            </a:r>
          </a:p>
          <a:p>
            <a:pPr lvl="1"/>
            <a:r>
              <a:rPr lang="de-DE" dirty="0"/>
              <a:t>Abnahme der </a:t>
            </a:r>
            <a:r>
              <a:rPr lang="de-DE" dirty="0" err="1"/>
              <a:t>Issues</a:t>
            </a:r>
            <a:endParaRPr lang="de-DE" dirty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Team hat Sprint als unstrukturiert empfunden da sehr viel parallel am Frontend gemacht wurde</a:t>
            </a:r>
          </a:p>
          <a:p>
            <a:pPr lvl="2"/>
            <a:r>
              <a:rPr lang="de-DE" dirty="0" smtClean="0"/>
              <a:t>Stimmung des Teams: Gemischt</a:t>
            </a:r>
            <a:endParaRPr lang="de-DE" dirty="0"/>
          </a:p>
          <a:p>
            <a:pPr lvl="1"/>
            <a:r>
              <a:rPr lang="de-DE" dirty="0" smtClean="0"/>
              <a:t>Planung zum Projektabschluss</a:t>
            </a:r>
          </a:p>
          <a:p>
            <a:pPr lvl="2"/>
            <a:r>
              <a:rPr lang="de-DE" dirty="0" smtClean="0"/>
              <a:t>Hauptsächlich Bugfixing, Tests und Füllen des Frontend/der Datenbank mit Content</a:t>
            </a:r>
          </a:p>
          <a:p>
            <a:r>
              <a:rPr lang="de-DE" dirty="0"/>
              <a:t>Projekt Retrospektive</a:t>
            </a:r>
          </a:p>
          <a:p>
            <a:pPr lvl="1"/>
            <a:r>
              <a:rPr lang="de-DE" dirty="0"/>
              <a:t>Abwägung ob </a:t>
            </a:r>
            <a:r>
              <a:rPr lang="de-DE" dirty="0" err="1"/>
              <a:t>Scrum</a:t>
            </a:r>
            <a:r>
              <a:rPr lang="de-DE" dirty="0"/>
              <a:t> für kleine/studentische Projekte geeignet</a:t>
            </a:r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748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Lession</a:t>
            </a:r>
            <a:r>
              <a:rPr lang="de-DE" dirty="0" smtClean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 eines </a:t>
            </a:r>
            <a:r>
              <a:rPr lang="de-DE" dirty="0" err="1" smtClean="0"/>
              <a:t>Scrum</a:t>
            </a:r>
            <a:r>
              <a:rPr lang="de-DE" dirty="0" smtClean="0"/>
              <a:t> Projekts</a:t>
            </a:r>
          </a:p>
          <a:p>
            <a:r>
              <a:rPr lang="de-DE" dirty="0" smtClean="0"/>
              <a:t>Alle Aspekte eines Projektes wurden von </a:t>
            </a:r>
            <a:r>
              <a:rPr lang="de-DE" smtClean="0"/>
              <a:t>jedem gesehen</a:t>
            </a:r>
            <a:endParaRPr lang="de-DE" dirty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230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algn="ctr"/>
            <a:r>
              <a:rPr lang="de-DE" b="1" dirty="0" smtClean="0"/>
              <a:t>Ende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Ablauf</a:t>
            </a:r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API / Backend</a:t>
            </a:r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Vuzix</a:t>
            </a:r>
            <a:r>
              <a:rPr lang="de-DE" dirty="0" smtClean="0"/>
              <a:t>-App</a:t>
            </a:r>
          </a:p>
          <a:p>
            <a:pPr lvl="1"/>
            <a:r>
              <a:rPr lang="de-DE" dirty="0" smtClean="0"/>
              <a:t>Projektablauf</a:t>
            </a:r>
          </a:p>
          <a:p>
            <a:pPr lvl="1"/>
            <a:r>
              <a:rPr lang="de-DE" dirty="0" err="1" smtClean="0"/>
              <a:t>Lession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Sequenzdia?</a:t>
            </a:r>
          </a:p>
          <a:p>
            <a:r>
              <a:rPr lang="de-DE" dirty="0" smtClean="0"/>
              <a:t>Aktivitätsdia?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6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/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Erster Sprintwechsel 10.03.</a:t>
            </a:r>
          </a:p>
          <a:p>
            <a:pPr lvl="1"/>
            <a:r>
              <a:rPr lang="de-DE" dirty="0" smtClean="0"/>
              <a:t>Verteilung der ersten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Hauptsächlich Architekturen</a:t>
            </a:r>
          </a:p>
          <a:p>
            <a:pPr lvl="1"/>
            <a:r>
              <a:rPr lang="de-DE" dirty="0" smtClean="0"/>
              <a:t>Vorbereiten des </a:t>
            </a:r>
            <a:r>
              <a:rPr lang="de-DE" dirty="0" err="1" smtClean="0"/>
              <a:t>Backlogs</a:t>
            </a:r>
            <a:r>
              <a:rPr lang="de-DE" dirty="0" smtClean="0"/>
              <a:t> für künftige Sprints</a:t>
            </a:r>
          </a:p>
          <a:p>
            <a:r>
              <a:rPr lang="de-DE" dirty="0" smtClean="0"/>
              <a:t>Zweiter Sprintwechsel 17.03.</a:t>
            </a:r>
          </a:p>
          <a:p>
            <a:pPr lvl="1"/>
            <a:r>
              <a:rPr lang="de-DE" dirty="0" smtClean="0"/>
              <a:t>Abnahme der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Zusammenarbeit fördern (räumlich)</a:t>
            </a:r>
          </a:p>
          <a:p>
            <a:pPr lvl="2"/>
            <a:r>
              <a:rPr lang="de-DE" dirty="0" smtClean="0"/>
              <a:t>Stimmung des Teams: Gut</a:t>
            </a:r>
          </a:p>
          <a:p>
            <a:pPr lvl="1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Hauptsächlich 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Benutzerdefiniert</PresentationFormat>
  <Paragraphs>74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Projekt Edible</vt:lpstr>
      <vt:lpstr>Gliederung</vt:lpstr>
      <vt:lpstr>Ablauf</vt:lpstr>
      <vt:lpstr>Server</vt:lpstr>
      <vt:lpstr>Datenbank</vt:lpstr>
      <vt:lpstr>API / Backend</vt:lpstr>
      <vt:lpstr>Frontend</vt:lpstr>
      <vt:lpstr>Vuzix-App</vt:lpstr>
      <vt:lpstr>Projektablauf</vt:lpstr>
      <vt:lpstr>Projektablauf</vt:lpstr>
      <vt:lpstr>Projektablauf</vt:lpstr>
      <vt:lpstr>Projektablauf</vt:lpstr>
      <vt:lpstr>Projektablauf</vt:lpstr>
      <vt:lpstr>Lession learned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33</cp:revision>
  <dcterms:created xsi:type="dcterms:W3CDTF">2015-02-23T11:36:11Z</dcterms:created>
  <dcterms:modified xsi:type="dcterms:W3CDTF">2015-04-19T17:05:22Z</dcterms:modified>
</cp:coreProperties>
</file>