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302" r:id="rId16"/>
    <p:sldId id="292" r:id="rId17"/>
    <p:sldId id="298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94" r:id="rId27"/>
    <p:sldId id="30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374186"/>
            <a:ext cx="10241932" cy="4866248"/>
          </a:xfrm>
        </p:spPr>
      </p:pic>
    </p:spTree>
    <p:extLst>
      <p:ext uri="{BB962C8B-B14F-4D97-AF65-F5344CB8AC3E}">
        <p14:creationId xmlns:p14="http://schemas.microsoft.com/office/powerpoint/2010/main" val="3670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1026" name="Picture 2" descr="C:\Users\admin\Google Drive\Studium\Studium\4 Semester\Software Engineering 1\Allergeek\Application\Images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6" y="1253817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2050" name="Picture 2" descr="C:\Users\admin\Google Drive\Studium\Studium\4 Semester\Software Engineering 1\Allergeek\Application\Images\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1" y="1250661"/>
            <a:ext cx="8950263" cy="5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3074" name="Picture 2" descr="C:\Users\admin\Google Drive\Studium\Studium\4 Semester\Software Engineering 1\Allergeek\Application\Images\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49748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098" name="Picture 2" descr="C:\Users\admin\Google Drive\Studium\Studium\4 Semester\Software Engineering 1\Allergeek\Application\Images\gebrochenes 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1" y="1253793"/>
            <a:ext cx="8949804" cy="50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Allergiegruppe)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php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smtClean="0"/>
              <a:t>Übersicht aller Entwicklungsebenen</a:t>
            </a:r>
          </a:p>
          <a:p>
            <a:pPr lvl="1"/>
            <a:r>
              <a:rPr lang="de-DE" dirty="0" smtClean="0"/>
              <a:t>Jeder hatte Aufgabenbereiche in jeder Entwicklungsebene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</a:t>
            </a:r>
            <a:r>
              <a:rPr lang="de-DE" dirty="0" smtClean="0"/>
              <a:t>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</a:t>
            </a:r>
            <a:r>
              <a:rPr lang="de-DE" dirty="0" smtClean="0"/>
              <a:t>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</a:t>
            </a:r>
            <a:r>
              <a:rPr lang="de-DE" dirty="0" smtClean="0"/>
              <a:t>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Benutzerdefiniert</PresentationFormat>
  <Paragraphs>223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57</cp:revision>
  <dcterms:created xsi:type="dcterms:W3CDTF">2015-02-23T11:36:11Z</dcterms:created>
  <dcterms:modified xsi:type="dcterms:W3CDTF">2015-04-26T18:52:22Z</dcterms:modified>
</cp:coreProperties>
</file>