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302" r:id="rId9"/>
    <p:sldId id="272" r:id="rId10"/>
    <p:sldId id="273" r:id="rId11"/>
    <p:sldId id="274" r:id="rId12"/>
    <p:sldId id="275" r:id="rId13"/>
    <p:sldId id="276" r:id="rId14"/>
    <p:sldId id="277" r:id="rId15"/>
    <p:sldId id="294" r:id="rId16"/>
    <p:sldId id="30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Allergiegruppe)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php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 aller Entwicklungsebenen</a:t>
            </a:r>
          </a:p>
          <a:p>
            <a:pPr lvl="1"/>
            <a:r>
              <a:rPr lang="de-DE" dirty="0"/>
              <a:t>Jeder hatte Aufgabenbereiche in jeder </a:t>
            </a:r>
            <a:r>
              <a:rPr lang="de-DE" dirty="0" smtClean="0"/>
              <a:t>Entwicklungsebene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Live-Demo</a:t>
            </a:r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872</Words>
  <Application>Microsoft Office PowerPoint</Application>
  <PresentationFormat>Benutzerdefiniert</PresentationFormat>
  <Paragraphs>214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PowerPoint-Präsentation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60</cp:revision>
  <dcterms:created xsi:type="dcterms:W3CDTF">2015-02-23T11:36:11Z</dcterms:created>
  <dcterms:modified xsi:type="dcterms:W3CDTF">2015-04-26T19:18:11Z</dcterms:modified>
</cp:coreProperties>
</file>