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Software Architektur</a:t>
            </a:r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Vuzix</a:t>
            </a:r>
            <a:r>
              <a:rPr lang="de-DE" dirty="0" smtClean="0"/>
              <a:t>-Klassendiagramm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56" y="1825625"/>
            <a:ext cx="6212287" cy="4351338"/>
          </a:xfrm>
        </p:spPr>
      </p:pic>
    </p:spTree>
    <p:extLst>
      <p:ext uri="{BB962C8B-B14F-4D97-AF65-F5344CB8AC3E}">
        <p14:creationId xmlns:p14="http://schemas.microsoft.com/office/powerpoint/2010/main" val="19435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Smartphone-Klassendiagramm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30" y="1825625"/>
            <a:ext cx="9260539" cy="4351338"/>
          </a:xfrm>
        </p:spPr>
      </p:pic>
    </p:spTree>
    <p:extLst>
      <p:ext uri="{BB962C8B-B14F-4D97-AF65-F5344CB8AC3E}">
        <p14:creationId xmlns:p14="http://schemas.microsoft.com/office/powerpoint/2010/main" val="40929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algn="ctr"/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Backend</a:t>
            </a:r>
          </a:p>
          <a:p>
            <a:pPr lvl="1"/>
            <a:r>
              <a:rPr lang="de-DE" dirty="0" smtClean="0"/>
              <a:t>Klassendiagramm</a:t>
            </a:r>
          </a:p>
          <a:p>
            <a:pPr lvl="1"/>
            <a:r>
              <a:rPr lang="de-DE" dirty="0" smtClean="0"/>
              <a:t>Sequenzdiagramm</a:t>
            </a:r>
          </a:p>
          <a:p>
            <a:pPr lvl="1"/>
            <a:r>
              <a:rPr lang="de-DE" dirty="0" smtClean="0"/>
              <a:t>Übersicht</a:t>
            </a:r>
          </a:p>
          <a:p>
            <a:r>
              <a:rPr lang="de-DE" dirty="0" smtClean="0"/>
              <a:t>Web-Frontend</a:t>
            </a:r>
          </a:p>
          <a:p>
            <a:pPr lvl="1"/>
            <a:r>
              <a:rPr lang="de-DE" dirty="0" smtClean="0"/>
              <a:t>Klassendiagramm</a:t>
            </a:r>
          </a:p>
          <a:p>
            <a:r>
              <a:rPr lang="de-DE" dirty="0" err="1" smtClean="0"/>
              <a:t>Vuzix</a:t>
            </a:r>
            <a:endParaRPr lang="de-DE" dirty="0" smtClean="0"/>
          </a:p>
          <a:p>
            <a:pPr lvl="1"/>
            <a:r>
              <a:rPr lang="de-DE" dirty="0" smtClean="0"/>
              <a:t>Klassendiagramm</a:t>
            </a:r>
          </a:p>
          <a:p>
            <a:r>
              <a:rPr lang="de-DE" dirty="0" smtClean="0"/>
              <a:t>Smartphone</a:t>
            </a:r>
          </a:p>
          <a:p>
            <a:pPr lvl="1"/>
            <a:r>
              <a:rPr lang="de-DE" dirty="0" smtClean="0"/>
              <a:t>Klassendiagramm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Backend-Klassendiagramm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21" y="1825625"/>
            <a:ext cx="9549158" cy="4351338"/>
          </a:xfrm>
        </p:spPr>
      </p:pic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Backend-Sequenzdiagramm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71" y="1825625"/>
            <a:ext cx="5910857" cy="4351338"/>
          </a:xfrm>
        </p:spPr>
      </p:pic>
    </p:spTree>
    <p:extLst>
      <p:ext uri="{BB962C8B-B14F-4D97-AF65-F5344CB8AC3E}">
        <p14:creationId xmlns:p14="http://schemas.microsoft.com/office/powerpoint/2010/main" val="23492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Backend-Übersicht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10" y="1938297"/>
            <a:ext cx="7556379" cy="4125993"/>
          </a:xfrm>
        </p:spPr>
      </p:pic>
    </p:spTree>
    <p:extLst>
      <p:ext uri="{BB962C8B-B14F-4D97-AF65-F5344CB8AC3E}">
        <p14:creationId xmlns:p14="http://schemas.microsoft.com/office/powerpoint/2010/main" val="22198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Backend-Übersicht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1976949"/>
            <a:ext cx="6687484" cy="4048690"/>
          </a:xfrm>
        </p:spPr>
      </p:pic>
    </p:spTree>
    <p:extLst>
      <p:ext uri="{BB962C8B-B14F-4D97-AF65-F5344CB8AC3E}">
        <p14:creationId xmlns:p14="http://schemas.microsoft.com/office/powerpoint/2010/main" val="11775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Backend-Übersicht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20" y="1995470"/>
            <a:ext cx="7880360" cy="4011647"/>
          </a:xfrm>
        </p:spPr>
      </p:pic>
    </p:spTree>
    <p:extLst>
      <p:ext uri="{BB962C8B-B14F-4D97-AF65-F5344CB8AC3E}">
        <p14:creationId xmlns:p14="http://schemas.microsoft.com/office/powerpoint/2010/main" val="41519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Backend-Übersicht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7" y="1825625"/>
            <a:ext cx="5671006" cy="4351338"/>
          </a:xfrm>
        </p:spPr>
      </p:pic>
    </p:spTree>
    <p:extLst>
      <p:ext uri="{BB962C8B-B14F-4D97-AF65-F5344CB8AC3E}">
        <p14:creationId xmlns:p14="http://schemas.microsoft.com/office/powerpoint/2010/main" val="9920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Web-Frontend-Klassendiagramm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46" y="1825625"/>
            <a:ext cx="6687507" cy="4351338"/>
          </a:xfrm>
        </p:spPr>
      </p:pic>
    </p:spTree>
    <p:extLst>
      <p:ext uri="{BB962C8B-B14F-4D97-AF65-F5344CB8AC3E}">
        <p14:creationId xmlns:p14="http://schemas.microsoft.com/office/powerpoint/2010/main" val="22207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27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Projekt Edible</vt:lpstr>
      <vt:lpstr>Gliederung</vt:lpstr>
      <vt:lpstr>Backend-Klassendiagramm</vt:lpstr>
      <vt:lpstr>Backend-Sequenzdiagramm</vt:lpstr>
      <vt:lpstr>Backend-Übersicht</vt:lpstr>
      <vt:lpstr>Backend-Übersicht</vt:lpstr>
      <vt:lpstr>Backend-Übersicht</vt:lpstr>
      <vt:lpstr>Backend-Übersicht</vt:lpstr>
      <vt:lpstr>Web-Frontend-Klassendiagramm</vt:lpstr>
      <vt:lpstr>Vuzix-Klassendiagramm</vt:lpstr>
      <vt:lpstr>Smartphone-Klassendiagramm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27</cp:revision>
  <dcterms:created xsi:type="dcterms:W3CDTF">2015-02-23T11:36:11Z</dcterms:created>
  <dcterms:modified xsi:type="dcterms:W3CDTF">2015-04-14T10:38:27Z</dcterms:modified>
</cp:coreProperties>
</file>