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1" r:id="rId7"/>
    <p:sldId id="274" r:id="rId8"/>
    <p:sldId id="270" r:id="rId9"/>
    <p:sldId id="272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4677A-8767-4473-BA9A-8D8C2A067E29}" type="datetime1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33BF-9E27-4B38-BB64-B69448889533}" type="datetime1">
              <a:rPr lang="pt-BR" smtClean="0"/>
              <a:pPr/>
              <a:t>01/10/2024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68152-ECAF-4170-91CE-695FBFF661E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1131D-C111-4D5F-904B-E5869109CC64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ABCEA-41E7-49DD-9116-CA74C204D00C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215E3-F3FD-4DDA-B2E5-29FD5BDACD78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AF102-DD3E-499F-ACBE-49D23FCD282F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CDF6F-CFF5-4F2B-AF35-FFE3245AEC09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8A7EAC-C3B6-401A-A2BC-342EF304F35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34342B-B3AF-4EA1-96C5-991A832E9E9D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F91487-B891-42F9-A091-FF7306312465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079F-F013-4A75-8E7C-6957D046C79F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EA0B3-7D84-4C08-9740-443BB1242D75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FD0DF-73C3-4111-8620-442DD1F19F7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EFE7F-60B5-4561-9CF6-1772685D059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D6C2E-3497-4DCD-888D-6F85FB9BC89B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0D9D-E64C-497D-8F98-CB0CE73BECBA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BD503-859B-4166-A303-FE138754BB6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4E6A2-4DA9-4B7B-BAD9-52D978E713F3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E3F8429B-578B-4071-9B9E-BBE1DF66D77F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va.sesisenai.org.br/user/profile.php?id=40113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-76814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87" y="76824"/>
            <a:ext cx="11037025" cy="2284752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rgbClr val="FFFF00"/>
                </a:solidFill>
              </a:rPr>
              <a:t>Sistema de Gerenciamento de Banco de Dados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401" y="5709894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00"/>
                </a:solidFill>
              </a:rPr>
              <a:t>Professor: </a:t>
            </a:r>
            <a:r>
              <a:rPr lang="pt-BR" b="0" strike="noStrike" dirty="0" err="1">
                <a:solidFill>
                  <a:srgbClr val="FFFFFF"/>
                </a:solidFill>
                <a:effectLst/>
                <a:latin typeface="Poppins" panose="00000500000000000000" pitchFamily="2" charset="0"/>
                <a:hlinkClick r:id="rId5"/>
              </a:rPr>
              <a:t>Gleimon</a:t>
            </a:r>
            <a:r>
              <a:rPr lang="pt-BR" b="0" strike="noStrike" dirty="0">
                <a:solidFill>
                  <a:srgbClr val="FFFFFF"/>
                </a:solidFill>
                <a:effectLst/>
                <a:latin typeface="Poppins" panose="00000500000000000000" pitchFamily="2" charset="0"/>
                <a:hlinkClick r:id="rId5"/>
              </a:rPr>
              <a:t> Ulisses Cordeiro</a:t>
            </a:r>
            <a:endParaRPr lang="pt-BR" dirty="0"/>
          </a:p>
          <a:p>
            <a:pPr rtl="0"/>
            <a:r>
              <a:rPr lang="pt-BR" dirty="0">
                <a:solidFill>
                  <a:srgbClr val="FFFF00"/>
                </a:solidFill>
              </a:rPr>
              <a:t>Aluno: </a:t>
            </a:r>
            <a:r>
              <a:rPr lang="pt-BR" u="sng" dirty="0" err="1"/>
              <a:t>Glauberty</a:t>
            </a:r>
            <a:r>
              <a:rPr lang="pt-BR" u="sng" dirty="0"/>
              <a:t> </a:t>
            </a:r>
            <a:r>
              <a:rPr lang="pt-BR" u="sng" dirty="0" err="1"/>
              <a:t>Alerrando</a:t>
            </a:r>
            <a:r>
              <a:rPr lang="pt-BR" u="sng" dirty="0"/>
              <a:t> Chagas Ribeiro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676C05-2B8D-6520-E6B5-EA94828167DC}"/>
              </a:ext>
            </a:extLst>
          </p:cNvPr>
          <p:cNvSpPr txBox="1"/>
          <p:nvPr/>
        </p:nvSpPr>
        <p:spPr>
          <a:xfrm>
            <a:off x="2364696" y="3244333"/>
            <a:ext cx="6809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i="0" dirty="0">
                <a:effectLst/>
                <a:latin typeface="Century Gothic (Títulos)"/>
              </a:rPr>
              <a:t> </a:t>
            </a:r>
            <a:r>
              <a:rPr lang="pt-BR" sz="2800" dirty="0">
                <a:latin typeface="Century Gothic (Títulos)"/>
              </a:rPr>
              <a:t>Projeto </a:t>
            </a:r>
            <a:r>
              <a:rPr lang="pt-BR" sz="2800" i="0" dirty="0">
                <a:effectLst/>
                <a:latin typeface="Century Gothic (Títulos)"/>
              </a:rPr>
              <a:t>Livraria </a:t>
            </a:r>
            <a:r>
              <a:rPr lang="pt-BR" sz="2800" i="0" dirty="0" err="1">
                <a:effectLst/>
                <a:latin typeface="Century Gothic (Títulos)"/>
              </a:rPr>
              <a:t>Constraint</a:t>
            </a:r>
            <a:endParaRPr lang="pt-BR" sz="2800" i="0" dirty="0">
              <a:effectLst/>
              <a:latin typeface="Century Gothic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3999-81DA-138D-CEE0-C399EF93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6" y="346996"/>
            <a:ext cx="9404723" cy="671544"/>
          </a:xfrm>
        </p:spPr>
        <p:txBody>
          <a:bodyPr/>
          <a:lstStyle/>
          <a:p>
            <a:r>
              <a:rPr lang="pt-BR" sz="2400" dirty="0"/>
              <a:t>Testando a </a:t>
            </a:r>
            <a:r>
              <a:rPr lang="pt-BR" sz="2400" dirty="0" err="1"/>
              <a:t>Constraint</a:t>
            </a:r>
            <a:r>
              <a:rPr lang="pt-BR" sz="2400" dirty="0"/>
              <a:t> Enum na tabela editora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5BC39-B3A0-3482-2BAF-4CFD9326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4C8E3-A26B-9EDC-503C-39BD28BC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6" y="1018540"/>
            <a:ext cx="11601024" cy="54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47003-829C-0A5E-1103-3F38903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40" y="262329"/>
            <a:ext cx="9404723" cy="956357"/>
          </a:xfrm>
        </p:spPr>
        <p:txBody>
          <a:bodyPr/>
          <a:lstStyle/>
          <a:p>
            <a:r>
              <a:rPr lang="pt-BR" sz="2400" dirty="0"/>
              <a:t>Testado a </a:t>
            </a:r>
            <a:r>
              <a:rPr lang="pt-BR" sz="2400" dirty="0" err="1"/>
              <a:t>constraint</a:t>
            </a:r>
            <a:r>
              <a:rPr lang="pt-BR" sz="2400" dirty="0"/>
              <a:t> default =&gt; </a:t>
            </a:r>
            <a:r>
              <a:rPr lang="pt-BR" sz="2400" dirty="0" err="1"/>
              <a:t>nome_financiador</a:t>
            </a:r>
            <a:r>
              <a:rPr lang="pt-BR" sz="2400" dirty="0"/>
              <a:t> VARCHAR(45) DEFAULT 'Financiador Público'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13CA98-495D-CABA-0BA1-1D85223A3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83" y="1292834"/>
            <a:ext cx="11713277" cy="5302837"/>
          </a:xfrm>
        </p:spPr>
      </p:pic>
    </p:spTree>
    <p:extLst>
      <p:ext uri="{BB962C8B-B14F-4D97-AF65-F5344CB8AC3E}">
        <p14:creationId xmlns:p14="http://schemas.microsoft.com/office/powerpoint/2010/main" val="11974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92" y="194552"/>
            <a:ext cx="9340954" cy="1143000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00"/>
                </a:solidFill>
              </a:rPr>
              <a:t>Teste da tabela a tabela editora 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82E27E9-B352-2535-E1A6-6D3FDB528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846" y="2004395"/>
            <a:ext cx="11228471" cy="4456365"/>
          </a:xfrm>
        </p:spPr>
      </p:pic>
      <p:sp>
        <p:nvSpPr>
          <p:cNvPr id="6" name="Subtítulo 12">
            <a:extLst>
              <a:ext uri="{FF2B5EF4-FFF2-40B4-BE49-F238E27FC236}">
                <a16:creationId xmlns:a16="http://schemas.microsoft.com/office/drawing/2014/main" id="{0700BE55-39CE-8D28-662F-E49239BFBDB0}"/>
              </a:ext>
            </a:extLst>
          </p:cNvPr>
          <p:cNvSpPr txBox="1">
            <a:spLocks/>
          </p:cNvSpPr>
          <p:nvPr/>
        </p:nvSpPr>
        <p:spPr>
          <a:xfrm>
            <a:off x="478847" y="1335569"/>
            <a:ext cx="8825658" cy="47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2400" dirty="0"/>
              <a:t>Razão social e nome não pode ficar vazio(NOT NULL)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F0D6-094C-9750-EFFF-64E2BFC3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54" y="707551"/>
            <a:ext cx="9404723" cy="686534"/>
          </a:xfrm>
        </p:spPr>
        <p:txBody>
          <a:bodyPr/>
          <a:lstStyle/>
          <a:p>
            <a:r>
              <a:rPr lang="pt-BR" sz="2400" dirty="0"/>
              <a:t>Na tabela autor nome não pode ficar vazio(NOT NULL)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C9E716-2FC7-165A-B88E-4C217EF84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54" y="1514007"/>
            <a:ext cx="11623336" cy="5081665"/>
          </a:xfrm>
        </p:spPr>
      </p:pic>
    </p:spTree>
    <p:extLst>
      <p:ext uri="{BB962C8B-B14F-4D97-AF65-F5344CB8AC3E}">
        <p14:creationId xmlns:p14="http://schemas.microsoft.com/office/powerpoint/2010/main" val="265569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2D8E5-CF3D-DD19-E505-CCE8FE9D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50" y="767512"/>
            <a:ext cx="9404723" cy="791466"/>
          </a:xfrm>
        </p:spPr>
        <p:txBody>
          <a:bodyPr/>
          <a:lstStyle/>
          <a:p>
            <a:r>
              <a:rPr lang="pt-BR" sz="2400" dirty="0"/>
              <a:t>Na tabela cliente nome não pode ficar vazio(NOT NULL)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99CBD1-FCD6-DB72-FB8B-50D808E7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63" y="1558978"/>
            <a:ext cx="11672807" cy="5036694"/>
          </a:xfrm>
        </p:spPr>
      </p:pic>
    </p:spTree>
    <p:extLst>
      <p:ext uri="{BB962C8B-B14F-4D97-AF65-F5344CB8AC3E}">
        <p14:creationId xmlns:p14="http://schemas.microsoft.com/office/powerpoint/2010/main" val="41017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81EAB7E-47BD-AEAA-4994-C9A553E9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9" y="1134771"/>
            <a:ext cx="9307358" cy="731505"/>
          </a:xfrm>
        </p:spPr>
        <p:txBody>
          <a:bodyPr/>
          <a:lstStyle/>
          <a:p>
            <a:r>
              <a:rPr lang="en-US" sz="2400" dirty="0" err="1"/>
              <a:t>Testando</a:t>
            </a:r>
            <a:r>
              <a:rPr lang="en-US" sz="2400" dirty="0"/>
              <a:t> constraint </a:t>
            </a:r>
            <a:r>
              <a:rPr lang="en-US" sz="2400" dirty="0" err="1"/>
              <a:t>pais</a:t>
            </a:r>
            <a:r>
              <a:rPr lang="en-US" sz="2400" dirty="0"/>
              <a:t> VARCHAR(45) DEFAULT '</a:t>
            </a:r>
            <a:r>
              <a:rPr lang="en-US" sz="2400" dirty="0" err="1"/>
              <a:t>Brasil</a:t>
            </a:r>
            <a:r>
              <a:rPr lang="en-US" sz="2400" dirty="0"/>
              <a:t>'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15786B-CC0F-E2AB-9861-67079B71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9" y="2030278"/>
            <a:ext cx="11468745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832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A7806-707C-9A9E-5B46-58FB65A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525"/>
          </a:xfrm>
        </p:spPr>
        <p:txBody>
          <a:bodyPr/>
          <a:lstStyle/>
          <a:p>
            <a:r>
              <a:rPr lang="en-US" sz="2400" dirty="0" err="1"/>
              <a:t>Testando</a:t>
            </a:r>
            <a:r>
              <a:rPr lang="en-US" sz="2400" dirty="0"/>
              <a:t> constraint UNIQUE </a:t>
            </a:r>
            <a:r>
              <a:rPr lang="en-US" sz="2400" dirty="0" err="1"/>
              <a:t>cpf_cliente</a:t>
            </a:r>
            <a:r>
              <a:rPr lang="en-US" sz="2400" dirty="0"/>
              <a:t> e </a:t>
            </a:r>
            <a:r>
              <a:rPr lang="en-US" sz="2400" dirty="0" err="1"/>
              <a:t>rg_cliente</a:t>
            </a:r>
            <a:endParaRPr lang="pt-BR" sz="24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AED12D-00D6-4F79-6C6B-067946833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24" y="1154243"/>
            <a:ext cx="11518406" cy="5531369"/>
          </a:xfrm>
        </p:spPr>
      </p:pic>
    </p:spTree>
    <p:extLst>
      <p:ext uri="{BB962C8B-B14F-4D97-AF65-F5344CB8AC3E}">
        <p14:creationId xmlns:p14="http://schemas.microsoft.com/office/powerpoint/2010/main" val="26178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9392E-AF59-2F84-76B4-00A29CCB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25" y="344773"/>
            <a:ext cx="9404723" cy="1061290"/>
          </a:xfrm>
        </p:spPr>
        <p:txBody>
          <a:bodyPr/>
          <a:lstStyle/>
          <a:p>
            <a:r>
              <a:rPr lang="pt-BR" sz="2400" dirty="0"/>
              <a:t>Utilizando a </a:t>
            </a:r>
            <a:r>
              <a:rPr lang="pt-BR" sz="2400" dirty="0" err="1"/>
              <a:t>constrait</a:t>
            </a:r>
            <a:r>
              <a:rPr lang="pt-BR" sz="2400" dirty="0"/>
              <a:t> CHECK na tabela pedido.</a:t>
            </a:r>
            <a:br>
              <a:rPr lang="pt-BR" sz="2400" dirty="0"/>
            </a:br>
            <a:r>
              <a:rPr lang="pt-BR" sz="2400" dirty="0">
                <a:solidFill>
                  <a:srgbClr val="FFFF00"/>
                </a:solidFill>
              </a:rPr>
              <a:t>A quantidade de pedido não pode ser menor que zero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3DED9E-76D8-5F34-35AA-99C90718D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25" y="1514008"/>
            <a:ext cx="11428464" cy="5021704"/>
          </a:xfrm>
        </p:spPr>
      </p:pic>
    </p:spTree>
    <p:extLst>
      <p:ext uri="{BB962C8B-B14F-4D97-AF65-F5344CB8AC3E}">
        <p14:creationId xmlns:p14="http://schemas.microsoft.com/office/powerpoint/2010/main" val="40266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BDBF-AA66-2FEC-1F13-7F259EAE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1" y="742014"/>
            <a:ext cx="9404723" cy="592111"/>
          </a:xfrm>
        </p:spPr>
        <p:txBody>
          <a:bodyPr/>
          <a:lstStyle/>
          <a:p>
            <a:r>
              <a:rPr lang="pt-BR" sz="2400" dirty="0"/>
              <a:t>Testando a </a:t>
            </a:r>
            <a:r>
              <a:rPr lang="pt-BR" sz="2400" dirty="0" err="1"/>
              <a:t>Constraint</a:t>
            </a:r>
            <a:r>
              <a:rPr lang="pt-BR" sz="2400" dirty="0"/>
              <a:t> Enum na tabela livro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A4C29A-8264-F1F2-89DB-3AC6BC4AF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51" y="1484026"/>
            <a:ext cx="11737299" cy="5141626"/>
          </a:xfrm>
        </p:spPr>
      </p:pic>
    </p:spTree>
    <p:extLst>
      <p:ext uri="{BB962C8B-B14F-4D97-AF65-F5344CB8AC3E}">
        <p14:creationId xmlns:p14="http://schemas.microsoft.com/office/powerpoint/2010/main" val="14949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A8EA7-B924-89B5-DD33-087B25A2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52" y="247338"/>
            <a:ext cx="9404723" cy="734518"/>
          </a:xfrm>
        </p:spPr>
        <p:txBody>
          <a:bodyPr/>
          <a:lstStyle/>
          <a:p>
            <a:r>
              <a:rPr lang="pt-BR" sz="2400" dirty="0"/>
              <a:t>Utilizando a </a:t>
            </a:r>
            <a:r>
              <a:rPr lang="pt-BR" sz="2400" dirty="0" err="1"/>
              <a:t>constrait</a:t>
            </a:r>
            <a:r>
              <a:rPr lang="pt-BR" sz="2400" dirty="0"/>
              <a:t> CHECK na tabela livro.</a:t>
            </a:r>
            <a:br>
              <a:rPr lang="pt-BR" sz="2400" dirty="0"/>
            </a:br>
            <a:r>
              <a:rPr lang="pt-BR" sz="2400" dirty="0">
                <a:solidFill>
                  <a:srgbClr val="FFFF00"/>
                </a:solidFill>
              </a:rPr>
              <a:t>O preço do livro não pode ser menor que zero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833AB-16A8-ADED-9C1C-E369DCD1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" y="1274164"/>
            <a:ext cx="11704828" cy="53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08_TF78884036_Win32" id="{4C89C495-55DA-422F-99AE-8DF85A274AF2}" vid="{063601A3-806B-4CC4-9B30-26C03EA556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digital</Template>
  <TotalTime>126</TotalTime>
  <Words>155</Words>
  <Application>Microsoft Office PowerPoint</Application>
  <PresentationFormat>Widescreen</PresentationFormat>
  <Paragraphs>17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Century Gothic (Títulos)</vt:lpstr>
      <vt:lpstr>Poppins</vt:lpstr>
      <vt:lpstr>Wingdings 3</vt:lpstr>
      <vt:lpstr>Íon</vt:lpstr>
      <vt:lpstr>Sistema de Gerenciamento de Banco de Dados </vt:lpstr>
      <vt:lpstr>Teste da tabela a tabela editora </vt:lpstr>
      <vt:lpstr>Na tabela autor nome não pode ficar vazio(NOT NULL)</vt:lpstr>
      <vt:lpstr>Na tabela cliente nome não pode ficar vazio(NOT NULL)</vt:lpstr>
      <vt:lpstr>Testando constraint pais VARCHAR(45) DEFAULT 'Brasil'</vt:lpstr>
      <vt:lpstr>Testando constraint UNIQUE cpf_cliente e rg_cliente</vt:lpstr>
      <vt:lpstr>Utilizando a constrait CHECK na tabela pedido. A quantidade de pedido não pode ser menor que zero</vt:lpstr>
      <vt:lpstr>Testando a Constraint Enum na tabela livro </vt:lpstr>
      <vt:lpstr>Utilizando a constrait CHECK na tabela livro. O preço do livro não pode ser menor que zero</vt:lpstr>
      <vt:lpstr>Testando a Constraint Enum na tabela editora</vt:lpstr>
      <vt:lpstr>Testado a constraint default =&gt; nome_financiador VARCHAR(45) DEFAULT 'Financiador Público'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Alerrandro Ribeiro</dc:creator>
  <cp:lastModifiedBy>Alerrandro Ribeiro</cp:lastModifiedBy>
  <cp:revision>1</cp:revision>
  <dcterms:created xsi:type="dcterms:W3CDTF">2024-10-01T21:38:38Z</dcterms:created>
  <dcterms:modified xsi:type="dcterms:W3CDTF">2024-10-01T23:44:48Z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