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D8"/>
    <a:srgbClr val="EE3794"/>
    <a:srgbClr val="304761"/>
    <a:srgbClr val="3C7F88"/>
    <a:srgbClr val="47B6EE"/>
    <a:srgbClr val="3EA8D0"/>
    <a:srgbClr val="FCA7DE"/>
    <a:srgbClr val="543480"/>
    <a:srgbClr val="FCA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550" y="-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D8BC-3F7A-4360-BB6D-F1FCB3470FB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" y="2029968"/>
            <a:ext cx="4590288" cy="1756664"/>
          </a:xfrm>
        </p:spPr>
        <p:txBody>
          <a:bodyPr>
            <a:normAutofit/>
          </a:bodyPr>
          <a:lstStyle/>
          <a:p>
            <a:pPr algn="l"/>
            <a:r>
              <a:rPr lang="ru-RU" sz="5400" b="1" dirty="0" smtClean="0">
                <a:solidFill>
                  <a:srgbClr val="0025D8"/>
                </a:solidFill>
                <a:latin typeface="+mn-lt"/>
              </a:rPr>
              <a:t>Мои финансы</a:t>
            </a:r>
            <a:br>
              <a:rPr lang="ru-RU" sz="5400" b="1" dirty="0" smtClean="0">
                <a:solidFill>
                  <a:srgbClr val="0025D8"/>
                </a:solidFill>
                <a:latin typeface="+mn-lt"/>
              </a:rPr>
            </a:br>
            <a:r>
              <a:rPr lang="ru-RU" sz="5400" b="1" dirty="0" smtClean="0">
                <a:solidFill>
                  <a:srgbClr val="0025D8"/>
                </a:solidFill>
                <a:latin typeface="+mn-lt"/>
              </a:rPr>
              <a:t>на </a:t>
            </a:r>
            <a:r>
              <a:rPr lang="en-US" sz="5400" b="1" dirty="0" smtClean="0">
                <a:solidFill>
                  <a:srgbClr val="0025D8"/>
                </a:solidFill>
                <a:latin typeface="+mn-lt"/>
              </a:rPr>
              <a:t>python</a:t>
            </a:r>
            <a:endParaRPr lang="en-US" sz="5400" b="1" dirty="0">
              <a:solidFill>
                <a:srgbClr val="0025D8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6" y="3854704"/>
            <a:ext cx="2532888" cy="47618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EE3794"/>
                </a:solidFill>
              </a:rPr>
              <a:t>Subtitle here</a:t>
            </a:r>
            <a:endParaRPr lang="en-US" dirty="0">
              <a:solidFill>
                <a:srgbClr val="EE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для работы с базой данных </a:t>
            </a:r>
            <a:r>
              <a:rPr lang="en-US" dirty="0" smtClean="0"/>
              <a:t>sqlite3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38" r="36953" b="32961"/>
          <a:stretch/>
        </p:blipFill>
        <p:spPr bwMode="auto">
          <a:xfrm>
            <a:off x="16074" y="1619249"/>
            <a:ext cx="9127926" cy="1809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6" t="22330" r="52109" b="63835"/>
          <a:stretch/>
        </p:blipFill>
        <p:spPr bwMode="auto">
          <a:xfrm>
            <a:off x="16074" y="4343399"/>
            <a:ext cx="9038922" cy="181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1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(</a:t>
            </a:r>
            <a:r>
              <a:rPr lang="en-US" dirty="0" smtClean="0"/>
              <a:t>the end</a:t>
            </a:r>
            <a:r>
              <a:rPr lang="ru-RU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5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39" y="315485"/>
            <a:ext cx="77628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библиотеки для этого нужны?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7" t="22592" r="74065" b="70742"/>
          <a:stretch/>
        </p:blipFill>
        <p:spPr bwMode="auto">
          <a:xfrm>
            <a:off x="1076325" y="1901933"/>
            <a:ext cx="6157908" cy="166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5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блоки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class </a:t>
            </a:r>
            <a:r>
              <a:rPr lang="en-US" dirty="0"/>
              <a:t>Main(</a:t>
            </a:r>
            <a:r>
              <a:rPr lang="en-US" dirty="0" err="1"/>
              <a:t>tk.Frame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/>
              <a:t>class Child(</a:t>
            </a:r>
            <a:r>
              <a:rPr lang="en-US" dirty="0" err="1"/>
              <a:t>tk.Toplevel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/>
              <a:t>class Update(Child</a:t>
            </a:r>
            <a:r>
              <a:rPr lang="en-US" dirty="0" smtClean="0"/>
              <a:t>):</a:t>
            </a:r>
          </a:p>
          <a:p>
            <a:r>
              <a:rPr lang="en-US" dirty="0"/>
              <a:t>class DB: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5" r="80469" b="9660"/>
          <a:stretch/>
        </p:blipFill>
        <p:spPr bwMode="auto">
          <a:xfrm>
            <a:off x="3952874" y="1382458"/>
            <a:ext cx="5191125" cy="263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7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я создавал кнопки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" t="34272" r="47188" b="57427"/>
          <a:stretch/>
        </p:blipFill>
        <p:spPr bwMode="auto">
          <a:xfrm>
            <a:off x="0" y="1381125"/>
            <a:ext cx="91440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r="82638" b="73754"/>
          <a:stretch/>
        </p:blipFill>
        <p:spPr bwMode="auto">
          <a:xfrm>
            <a:off x="957262" y="2867023"/>
            <a:ext cx="2615621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73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err="1" smtClean="0"/>
              <a:t>ttk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4" b="51993"/>
          <a:stretch/>
        </p:blipFill>
        <p:spPr bwMode="auto">
          <a:xfrm>
            <a:off x="307888" y="5165226"/>
            <a:ext cx="8448677" cy="137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28447" r="53906" b="43738"/>
          <a:stretch/>
        </p:blipFill>
        <p:spPr bwMode="auto">
          <a:xfrm>
            <a:off x="142874" y="1790701"/>
            <a:ext cx="8778707" cy="307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функции класса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" t="28301" r="46484" b="16213"/>
          <a:stretch/>
        </p:blipFill>
        <p:spPr bwMode="auto">
          <a:xfrm>
            <a:off x="476249" y="1771649"/>
            <a:ext cx="8423949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4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дочернего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r="47500" b="10534"/>
          <a:stretch/>
        </p:blipFill>
        <p:spPr bwMode="auto">
          <a:xfrm>
            <a:off x="400050" y="0"/>
            <a:ext cx="8382000" cy="687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8588"/>
            <a:ext cx="47815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5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</a:t>
            </a:r>
            <a:r>
              <a:rPr lang="en-US" dirty="0" smtClean="0"/>
              <a:t>“</a:t>
            </a:r>
            <a:r>
              <a:rPr lang="ru-RU" dirty="0" smtClean="0"/>
              <a:t>Редактировать позицию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4" t="21893" r="45703" b="47379"/>
          <a:stretch/>
        </p:blipFill>
        <p:spPr bwMode="auto">
          <a:xfrm>
            <a:off x="-249319" y="4082102"/>
            <a:ext cx="9393319" cy="277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362075"/>
            <a:ext cx="47815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7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57</Words>
  <Application>Microsoft Office PowerPoint</Application>
  <PresentationFormat>Экран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Мои финансы на python</vt:lpstr>
      <vt:lpstr>Презентация PowerPoint</vt:lpstr>
      <vt:lpstr>Какие библиотеки для этого нужны?</vt:lpstr>
      <vt:lpstr>Основные блоки программы</vt:lpstr>
      <vt:lpstr>Как я создавал кнопки</vt:lpstr>
      <vt:lpstr>Зачем нужен ttk?</vt:lpstr>
      <vt:lpstr>Разные функции класса Main</vt:lpstr>
      <vt:lpstr>Создание дочернего окна</vt:lpstr>
      <vt:lpstr>Окно “Редактировать позицию”</vt:lpstr>
      <vt:lpstr>Класс для работы с базой данных sqlite3</vt:lpstr>
      <vt:lpstr>Итоги (the end?)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Пользователь Windows</cp:lastModifiedBy>
  <cp:revision>18</cp:revision>
  <dcterms:created xsi:type="dcterms:W3CDTF">2019-02-21T15:01:25Z</dcterms:created>
  <dcterms:modified xsi:type="dcterms:W3CDTF">2019-11-17T17:07:51Z</dcterms:modified>
</cp:coreProperties>
</file>