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B30"/>
    <a:srgbClr val="FFB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612" autoAdjust="0"/>
    <p:restoredTop sz="86432" autoAdjust="0"/>
  </p:normalViewPr>
  <p:slideViewPr>
    <p:cSldViewPr snapToGrid="0" snapToObjects="1">
      <p:cViewPr>
        <p:scale>
          <a:sx n="99" d="100"/>
          <a:sy n="99" d="100"/>
        </p:scale>
        <p:origin x="-912" y="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BBB-40EE-6849-8FA5-ADD8A3C2D4B2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9794" y="884766"/>
            <a:ext cx="6619083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296" y="2516198"/>
            <a:ext cx="2986625" cy="1306898"/>
          </a:xfrm>
          <a:prstGeom prst="ellipse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541" y="7228484"/>
            <a:ext cx="2377208" cy="1625605"/>
          </a:xfrm>
          <a:prstGeom prst="rect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0726" y="4889335"/>
            <a:ext cx="1448950" cy="794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092" y="428344"/>
            <a:ext cx="203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IPDv4-FV3GFS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937" y="944956"/>
            <a:ext cx="238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</a:rPr>
              <a:t>a</a:t>
            </a:r>
            <a:r>
              <a:rPr lang="en-US" sz="1400" b="1" dirty="0" smtClean="0">
                <a:solidFill>
                  <a:srgbClr val="3366FF"/>
                </a:solidFill>
              </a:rPr>
              <a:t>tmospheric</a:t>
            </a:r>
            <a:r>
              <a:rPr lang="en-US" sz="1400" b="1" dirty="0" smtClean="0">
                <a:solidFill>
                  <a:srgbClr val="3366FF"/>
                </a:solidFill>
              </a:rPr>
              <a:t>-physics wrapper</a:t>
            </a:r>
            <a:endParaRPr lang="en-US" sz="1400" b="1" dirty="0">
              <a:solidFill>
                <a:srgbClr val="33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734" y="2926740"/>
            <a:ext cx="99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IPDv4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794" y="1500215"/>
            <a:ext cx="1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atmos_model.F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7782" y="2023435"/>
            <a:ext cx="0" cy="66364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46535" y="2687079"/>
            <a:ext cx="2044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IPD_driver.F90</a:t>
            </a:r>
          </a:p>
          <a:p>
            <a:endParaRPr lang="en-US" sz="1600" dirty="0"/>
          </a:p>
          <a:p>
            <a:r>
              <a:rPr lang="en-US" sz="1600" dirty="0" smtClean="0"/>
              <a:t>IPD_typedefs.F90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7223" y="7306198"/>
            <a:ext cx="182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366FF"/>
                </a:solidFill>
              </a:rPr>
              <a:t>container</a:t>
            </a:r>
            <a:endParaRPr lang="en-US" sz="1600" b="1" dirty="0">
              <a:solidFill>
                <a:srgbClr val="3366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0725" y="7692463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GFS_typedefs.F90</a:t>
            </a:r>
          </a:p>
          <a:p>
            <a:r>
              <a:rPr lang="en-US" sz="1600" dirty="0" smtClean="0"/>
              <a:t>GFS_diagnostics.F90</a:t>
            </a:r>
            <a:endParaRPr lang="en-US" sz="1600" dirty="0"/>
          </a:p>
          <a:p>
            <a:r>
              <a:rPr lang="en-US" sz="1600" dirty="0" smtClean="0"/>
              <a:t>GFS_restart.F90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43906" y="6169497"/>
            <a:ext cx="209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GFS_radiation_driver</a:t>
            </a:r>
            <a:endParaRPr lang="en-US" sz="1600" dirty="0" smtClean="0"/>
          </a:p>
          <a:p>
            <a:r>
              <a:rPr lang="en-US" sz="1600" dirty="0" err="1" smtClean="0"/>
              <a:t>GFS_physics_driver</a:t>
            </a:r>
            <a:endParaRPr lang="en-US" sz="1600" dirty="0"/>
          </a:p>
          <a:p>
            <a:r>
              <a:rPr lang="en-US" sz="1600" dirty="0" err="1" smtClean="0"/>
              <a:t>gcycle</a:t>
            </a:r>
            <a:endParaRPr lang="en-US" sz="1600" dirty="0"/>
          </a:p>
        </p:txBody>
      </p:sp>
      <p:sp>
        <p:nvSpPr>
          <p:cNvPr id="38" name="Left Brace 37"/>
          <p:cNvSpPr/>
          <p:nvPr/>
        </p:nvSpPr>
        <p:spPr>
          <a:xfrm>
            <a:off x="308440" y="6273470"/>
            <a:ext cx="115433" cy="644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0999" y="4973520"/>
            <a:ext cx="149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GFS_driver.F</a:t>
            </a:r>
            <a:endParaRPr lang="en-US" sz="16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28790" y="4092562"/>
            <a:ext cx="240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GFS_abstraction_layer.F90</a:t>
            </a:r>
            <a:endParaRPr lang="en-US" sz="1600" dirty="0"/>
          </a:p>
        </p:txBody>
      </p:sp>
      <p:cxnSp>
        <p:nvCxnSpPr>
          <p:cNvPr id="77" name="Elbow Connector 76"/>
          <p:cNvCxnSpPr/>
          <p:nvPr/>
        </p:nvCxnSpPr>
        <p:spPr>
          <a:xfrm rot="10800000">
            <a:off x="83781" y="4276958"/>
            <a:ext cx="778933" cy="3674526"/>
          </a:xfrm>
          <a:prstGeom prst="bentConnector2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6608" y="4264131"/>
            <a:ext cx="611174" cy="128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967993" y="3802038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960522" y="4412415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967993" y="5711259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412164" y="577313"/>
            <a:ext cx="25655" cy="856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975" y="484656"/>
            <a:ext cx="203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IPDv3-GSM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42975" y="1472563"/>
            <a:ext cx="207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</a:t>
            </a:r>
            <a:r>
              <a:rPr lang="en-US" sz="1400" dirty="0" err="1" smtClean="0"/>
              <a:t>fs_physics_run_mod.f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155215" y="3028935"/>
            <a:ext cx="2245799" cy="1119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55215" y="3028935"/>
            <a:ext cx="2245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Do_physics_one_step.f</a:t>
            </a:r>
            <a:endParaRPr lang="en-US" sz="1600" dirty="0" smtClean="0"/>
          </a:p>
          <a:p>
            <a:endParaRPr lang="en-US" sz="1600" dirty="0"/>
          </a:p>
          <a:p>
            <a:pPr algn="ctr"/>
            <a:r>
              <a:rPr lang="en-US" sz="1600" dirty="0" err="1"/>
              <a:t>g</a:t>
            </a:r>
            <a:r>
              <a:rPr lang="en-US" sz="1600" dirty="0" err="1" smtClean="0"/>
              <a:t>loopd.f</a:t>
            </a:r>
            <a:endParaRPr lang="en-US" sz="1600" dirty="0" smtClean="0"/>
          </a:p>
          <a:p>
            <a:pPr algn="ctr"/>
            <a:r>
              <a:rPr lang="en-US" sz="1600" dirty="0" err="1"/>
              <a:t>g</a:t>
            </a:r>
            <a:r>
              <a:rPr lang="en-US" sz="1600" dirty="0" err="1" smtClean="0"/>
              <a:t>loopr.f</a:t>
            </a:r>
            <a:endParaRPr lang="en-US" sz="1600" dirty="0" smtClean="0"/>
          </a:p>
        </p:txBody>
      </p:sp>
      <p:sp>
        <p:nvSpPr>
          <p:cNvPr id="36" name="Oval 35"/>
          <p:cNvSpPr/>
          <p:nvPr/>
        </p:nvSpPr>
        <p:spPr>
          <a:xfrm>
            <a:off x="3517525" y="4810362"/>
            <a:ext cx="1493313" cy="900897"/>
          </a:xfrm>
          <a:prstGeom prst="ellipse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0227" y="5142797"/>
            <a:ext cx="99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IPDv3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5600" y="6140209"/>
            <a:ext cx="209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grrad</a:t>
            </a:r>
            <a:endParaRPr lang="en-US" sz="1600" dirty="0" smtClean="0"/>
          </a:p>
          <a:p>
            <a:r>
              <a:rPr lang="en-US" sz="1600" dirty="0" err="1" smtClean="0"/>
              <a:t>Gbphys</a:t>
            </a:r>
            <a:endParaRPr lang="en-US" sz="1600" dirty="0"/>
          </a:p>
          <a:p>
            <a:r>
              <a:rPr lang="en-US" sz="1600" dirty="0" err="1" smtClean="0"/>
              <a:t>gcycle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6147" y="6350444"/>
            <a:ext cx="15066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70267" y="6554160"/>
            <a:ext cx="15066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55903" y="6796363"/>
            <a:ext cx="15066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0800000">
            <a:off x="4761315" y="6257536"/>
            <a:ext cx="115433" cy="644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1" idx="0"/>
          </p:cNvCxnSpPr>
          <p:nvPr/>
        </p:nvCxnSpPr>
        <p:spPr>
          <a:xfrm flipV="1">
            <a:off x="5278115" y="2023436"/>
            <a:ext cx="0" cy="10054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876748" y="5548661"/>
            <a:ext cx="0" cy="10054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708877" y="3520657"/>
            <a:ext cx="0" cy="171444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76055" y="3518076"/>
            <a:ext cx="338179" cy="257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50577" y="5235101"/>
            <a:ext cx="166365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1"/>
            <a:endCxn id="17" idx="5"/>
          </p:cNvCxnSpPr>
          <p:nvPr/>
        </p:nvCxnSpPr>
        <p:spPr>
          <a:xfrm flipH="1" flipV="1">
            <a:off x="2769540" y="3631705"/>
            <a:ext cx="966676" cy="131059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2"/>
            <a:endCxn id="19" idx="3"/>
          </p:cNvCxnSpPr>
          <p:nvPr/>
        </p:nvCxnSpPr>
        <p:spPr>
          <a:xfrm flipH="1">
            <a:off x="2629676" y="5260811"/>
            <a:ext cx="887849" cy="25605"/>
          </a:xfrm>
          <a:prstGeom prst="straightConnector1">
            <a:avLst/>
          </a:prstGeom>
          <a:ln w="952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6" idx="3"/>
          </p:cNvCxnSpPr>
          <p:nvPr/>
        </p:nvCxnSpPr>
        <p:spPr>
          <a:xfrm flipH="1">
            <a:off x="2446147" y="5579326"/>
            <a:ext cx="1290069" cy="1649158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9" idx="3"/>
          </p:cNvCxnSpPr>
          <p:nvPr/>
        </p:nvCxnSpPr>
        <p:spPr>
          <a:xfrm flipV="1">
            <a:off x="2706632" y="3518076"/>
            <a:ext cx="1448583" cy="16247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600635" y="7819929"/>
            <a:ext cx="862748" cy="128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43796" y="8029509"/>
            <a:ext cx="9067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56624" y="8233801"/>
            <a:ext cx="862748" cy="12827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445028" y="7644752"/>
            <a:ext cx="2353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Called by</a:t>
            </a:r>
            <a:endParaRPr lang="en-US" sz="1400" dirty="0" smtClean="0"/>
          </a:p>
          <a:p>
            <a:r>
              <a:rPr lang="en-US" sz="1400" dirty="0" smtClean="0"/>
              <a:t>Comparable or modified from</a:t>
            </a:r>
            <a:endParaRPr lang="en-US" sz="1400" dirty="0"/>
          </a:p>
          <a:p>
            <a:r>
              <a:rPr lang="en-US" sz="1400" dirty="0" smtClean="0"/>
              <a:t>Divided/distributed into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3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17803</TotalTime>
  <Words>41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Valbona Kunkel</dc:creator>
  <cp:lastModifiedBy>Valbona Kunkel</cp:lastModifiedBy>
  <cp:revision>34</cp:revision>
  <dcterms:created xsi:type="dcterms:W3CDTF">2017-05-03T12:52:03Z</dcterms:created>
  <dcterms:modified xsi:type="dcterms:W3CDTF">2017-10-11T16:55:47Z</dcterms:modified>
</cp:coreProperties>
</file>