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B30"/>
    <a:srgbClr val="FFB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93" autoAdjust="0"/>
  </p:normalViewPr>
  <p:slideViewPr>
    <p:cSldViewPr snapToGrid="0" snapToObjects="1">
      <p:cViewPr>
        <p:scale>
          <a:sx n="99" d="100"/>
          <a:sy n="99" d="100"/>
        </p:scale>
        <p:origin x="-1312" y="17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CBBB-40EE-6849-8FA5-ADD8A3C2D4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D7BF-0D40-F44D-BEB4-572D2B59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375833" y="884766"/>
            <a:ext cx="4152900" cy="1113367"/>
          </a:xfrm>
          <a:prstGeom prst="roundRect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75835" y="2336800"/>
            <a:ext cx="4152897" cy="1371600"/>
          </a:xfrm>
          <a:prstGeom prst="ellipse">
            <a:avLst/>
          </a:prstGeom>
          <a:solidFill>
            <a:srgbClr val="FFB41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5833" y="7010391"/>
            <a:ext cx="4152900" cy="1625605"/>
          </a:xfrm>
          <a:prstGeom prst="rect">
            <a:avLst/>
          </a:prstGeom>
          <a:solidFill>
            <a:srgbClr val="FFB41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36799" y="4699005"/>
            <a:ext cx="2167467" cy="7941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6900" y="351370"/>
            <a:ext cx="101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IPDv4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26630" y="958356"/>
            <a:ext cx="365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Atmospheric-physics wrapper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4610" y="2772792"/>
            <a:ext cx="9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IPDv4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09701" y="1500215"/>
            <a:ext cx="204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atmos_model.F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900756" y="2015071"/>
            <a:ext cx="0" cy="51806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7411" y="2533131"/>
            <a:ext cx="2044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IPD_driver.F90</a:t>
            </a:r>
          </a:p>
          <a:p>
            <a:endParaRPr lang="en-US" sz="2000" dirty="0"/>
          </a:p>
          <a:p>
            <a:r>
              <a:rPr lang="en-US" sz="2000" dirty="0" smtClean="0"/>
              <a:t>IPD_typedefs.F90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9031" y="7088105"/>
            <a:ext cx="328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container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2533" y="7474370"/>
            <a:ext cx="233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GFS_typedefs.F90</a:t>
            </a:r>
          </a:p>
          <a:p>
            <a:r>
              <a:rPr lang="en-US" sz="2000" dirty="0" smtClean="0"/>
              <a:t>GFS_diagnostics.F90</a:t>
            </a:r>
            <a:endParaRPr lang="en-US" sz="2000" dirty="0"/>
          </a:p>
          <a:p>
            <a:r>
              <a:rPr lang="en-US" sz="2000" dirty="0" smtClean="0"/>
              <a:t>GFS_restart.F90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4665" y="5848772"/>
            <a:ext cx="290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GFS_radiation_driver</a:t>
            </a:r>
            <a:endParaRPr lang="en-US" sz="2000" dirty="0" smtClean="0"/>
          </a:p>
          <a:p>
            <a:r>
              <a:rPr lang="en-US" sz="2000" dirty="0" err="1" smtClean="0"/>
              <a:t>GFS_physics_driver</a:t>
            </a:r>
            <a:endParaRPr lang="en-US" sz="2000" dirty="0"/>
          </a:p>
          <a:p>
            <a:r>
              <a:rPr lang="en-US" sz="2000" dirty="0" err="1" smtClean="0"/>
              <a:t>gcycle</a:t>
            </a:r>
            <a:endParaRPr lang="en-US" sz="2000" dirty="0"/>
          </a:p>
        </p:txBody>
      </p:sp>
      <p:sp>
        <p:nvSpPr>
          <p:cNvPr id="38" name="Left Brace 37"/>
          <p:cNvSpPr/>
          <p:nvPr/>
        </p:nvSpPr>
        <p:spPr>
          <a:xfrm>
            <a:off x="2489200" y="5926665"/>
            <a:ext cx="152400" cy="9651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641600" y="4832401"/>
            <a:ext cx="1862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GFS_driver.F90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34622" y="3938614"/>
            <a:ext cx="304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GFS_abstraction_layer.F90</a:t>
            </a:r>
            <a:endParaRPr lang="en-US" sz="2000" dirty="0"/>
          </a:p>
        </p:txBody>
      </p:sp>
      <p:cxnSp>
        <p:nvCxnSpPr>
          <p:cNvPr id="77" name="Elbow Connector 76"/>
          <p:cNvCxnSpPr>
            <a:stCxn id="18" idx="1"/>
          </p:cNvCxnSpPr>
          <p:nvPr/>
        </p:nvCxnSpPr>
        <p:spPr>
          <a:xfrm rot="10800000">
            <a:off x="596901" y="4148668"/>
            <a:ext cx="778933" cy="3674526"/>
          </a:xfrm>
          <a:prstGeom prst="bentConnector2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 flipV="1">
            <a:off x="596900" y="4138669"/>
            <a:ext cx="1337722" cy="99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865942" y="3691467"/>
            <a:ext cx="0" cy="39794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865945" y="4284125"/>
            <a:ext cx="0" cy="39794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865945" y="5493166"/>
            <a:ext cx="0" cy="39794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9636</TotalTime>
  <Words>18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Valbona Kunkel</dc:creator>
  <cp:lastModifiedBy>Valbona Kunkel</cp:lastModifiedBy>
  <cp:revision>27</cp:revision>
  <dcterms:created xsi:type="dcterms:W3CDTF">2017-05-03T12:52:03Z</dcterms:created>
  <dcterms:modified xsi:type="dcterms:W3CDTF">2017-06-08T17:29:39Z</dcterms:modified>
</cp:coreProperties>
</file>