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01C9-92C5-49E7-BBBF-81B7F7B83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C157-6F29-4E1C-A3C2-64A74B6A9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D5B1-D688-4034-8438-E8CA3AE5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FA5B-6619-4709-A456-9CDA9870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4398-026C-47FB-8559-A83FC3F6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18D4-B935-4932-BC35-285096EE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48596-8BE6-4834-A14F-58BD35DF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B6BA-162A-4A27-B8B7-EBE25E30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1C96-B709-4B16-9058-F588296E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5DD-A16E-4723-97DD-826CF31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6C6EE-323D-4AA9-A2D3-7C6CCE24E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5F5FB-ACBC-4173-98A8-70A45CA50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B0BD-ADB8-475A-AE47-008B6E9D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E1AF2-552E-4B34-A607-A6B1AC3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F430-7A80-4207-8D9D-88D2E2E8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36B0-8524-4E4A-8D12-8C8F0732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35ED-8435-4B09-905A-C1636682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C028-718C-417B-8F61-52FE2C32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5DC8-8CDA-4220-99E1-3068DF2F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DAB5-614E-4F4D-BFA1-8295D7F5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314F-1994-49E8-8FEF-7237D318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BD7A-4787-49CE-9431-0C0E6B0B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BF3D-D596-4079-93E7-45046080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AC55-0B79-46B2-AC2F-38306CBC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08DF4-9235-4F23-9817-E36D7F39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2654-9A99-495C-A10C-4976FFB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28E-699A-4968-9CDE-96351723E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A5C21-145F-413D-8E7A-1FCB28913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A16D2-5A08-44EA-8742-57D603C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DA17-CB84-4B11-A12C-EC1B96DB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60ABC-A94B-4380-8D06-95E397A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3EA-4271-445F-A9B7-5D8AA4F8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FD03-CB49-4E6A-B283-424485FF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18D62-4A4D-40A5-81DD-2BE40F465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ED3A0-7CF5-49C8-B05F-9C1FFE607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A3B22-A787-46EA-ADBD-47A3FE89A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54FF1-C1CB-43A7-B399-6D7AE8D3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4F0CD-BAB4-4D09-AF85-CC2875B3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7C36-74FF-42EC-9883-672D959D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4385-4345-40E6-B5D4-192A9249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6A5E0-B634-4D7C-AEBB-ADF6F2FE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A512C-9017-4F45-86CD-F31D8F7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C5161-A68F-4C55-B002-6201F25B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89D3F-7536-42DC-99E7-CB24F307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061C5-3EB2-4D93-B253-47057438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3375-0D7C-41C7-B039-10C360B5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E553-8BF7-423E-B928-EBA0960D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7004-6510-411D-A8BA-FBC027C6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49223-97F2-4C46-BEFC-5DD84EA6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85B4F-11FF-40AB-A0F6-082CD31C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BC69-DB82-41A3-812F-419BC096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C6B87-3F65-4179-99E9-F8DAD703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57F7-B176-4658-8FA9-DA300A9F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DACB4-73BF-4A45-A757-F85948AC6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328C3-2B81-4727-B3CC-B6ABDF057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E0AF-459D-4E00-AC8A-CB94ECA4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85A8-52F9-4228-B9AA-6A2618FB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23B5F-FC9C-4DEA-AC32-685E8688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8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EF613-3326-4F17-9FF8-13AE7A90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5706-660F-4BDF-A35E-616233D3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391AD-A3C0-40D3-B511-E6875146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998A-4943-41C4-A4D3-D782428F2DA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84B6-218B-4F16-A73B-3F1AA76E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266F2-81B1-49E0-8685-C1A67766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1EDF-8FA1-41C3-8817-E04219FF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C8AEA-2B19-40E6-B93B-722E69AB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2588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48EC3-AF27-4072-8EFB-8827B80D0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87" y="337174"/>
            <a:ext cx="2810267" cy="1905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5F969-98BE-4048-9ADF-D3061046F854}"/>
              </a:ext>
            </a:extLst>
          </p:cNvPr>
          <p:cNvSpPr txBox="1"/>
          <p:nvPr/>
        </p:nvSpPr>
        <p:spPr>
          <a:xfrm>
            <a:off x="377505" y="4269996"/>
            <a:ext cx="1411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 using the height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12B3C-ED99-40B5-A2C9-E39F06595AF2}"/>
              </a:ext>
            </a:extLst>
          </p:cNvPr>
          <p:cNvSpPr/>
          <p:nvPr/>
        </p:nvSpPr>
        <p:spPr>
          <a:xfrm>
            <a:off x="3456264" y="3691156"/>
            <a:ext cx="2639736" cy="16022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38E8D2C-D32F-4D78-A16C-09203C7362E6}"/>
              </a:ext>
            </a:extLst>
          </p:cNvPr>
          <p:cNvSpPr/>
          <p:nvPr/>
        </p:nvSpPr>
        <p:spPr>
          <a:xfrm>
            <a:off x="3036815" y="3691156"/>
            <a:ext cx="276836" cy="1266738"/>
          </a:xfrm>
          <a:prstGeom prst="leftBrace">
            <a:avLst>
              <a:gd name="adj1" fmla="val 8333"/>
              <a:gd name="adj2" fmla="val 1688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A19B931-A193-42F9-95D4-B61A2FA66CFE}"/>
              </a:ext>
            </a:extLst>
          </p:cNvPr>
          <p:cNvSpPr/>
          <p:nvPr/>
        </p:nvSpPr>
        <p:spPr>
          <a:xfrm>
            <a:off x="3036813" y="4957894"/>
            <a:ext cx="276837" cy="335559"/>
          </a:xfrm>
          <a:prstGeom prst="leftBrace">
            <a:avLst>
              <a:gd name="adj1" fmla="val 8333"/>
              <a:gd name="adj2" fmla="val 675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1AF31-5B15-49CB-976E-8B81777B2B4B}"/>
              </a:ext>
            </a:extLst>
          </p:cNvPr>
          <p:cNvSpPr txBox="1"/>
          <p:nvPr/>
        </p:nvSpPr>
        <p:spPr>
          <a:xfrm>
            <a:off x="2544930" y="5048193"/>
            <a:ext cx="630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50 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FAAD3-CFF3-4345-8580-7A0C28A1AE86}"/>
              </a:ext>
            </a:extLst>
          </p:cNvPr>
          <p:cNvSpPr txBox="1"/>
          <p:nvPr/>
        </p:nvSpPr>
        <p:spPr>
          <a:xfrm>
            <a:off x="1788661" y="3781455"/>
            <a:ext cx="1248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paneHeight</a:t>
            </a:r>
            <a:r>
              <a:rPr lang="en-US" sz="1050" dirty="0"/>
              <a:t> – 50 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53A84-0A4E-422E-A220-012863C1BDFD}"/>
              </a:ext>
            </a:extLst>
          </p:cNvPr>
          <p:cNvSpPr txBox="1"/>
          <p:nvPr/>
        </p:nvSpPr>
        <p:spPr>
          <a:xfrm>
            <a:off x="6481632" y="3925344"/>
            <a:ext cx="326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**At any time </a:t>
            </a:r>
            <a:r>
              <a:rPr lang="en-US" sz="1200" dirty="0" err="1"/>
              <a:t>paneHeight</a:t>
            </a:r>
            <a:r>
              <a:rPr lang="en-US" sz="1200" dirty="0"/>
              <a:t> – 50 has to be relative </a:t>
            </a:r>
          </a:p>
          <a:p>
            <a:r>
              <a:rPr lang="en-US" sz="1200" dirty="0"/>
              <a:t>to the max height of the projectile’s motion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6FD4B-0F46-455C-94FE-C2B3F61C41D1}"/>
              </a:ext>
            </a:extLst>
          </p:cNvPr>
          <p:cNvSpPr txBox="1"/>
          <p:nvPr/>
        </p:nvSpPr>
        <p:spPr>
          <a:xfrm>
            <a:off x="6481632" y="4387009"/>
            <a:ext cx="148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**Width is </a:t>
            </a:r>
            <a:r>
              <a:rPr lang="en-US" sz="1200" dirty="0" err="1"/>
              <a:t>irrelavent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328030-2D09-44FE-A9F2-92850C9F2916}"/>
              </a:ext>
            </a:extLst>
          </p:cNvPr>
          <p:cNvSpPr txBox="1"/>
          <p:nvPr/>
        </p:nvSpPr>
        <p:spPr>
          <a:xfrm>
            <a:off x="6481632" y="4664008"/>
            <a:ext cx="5271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Eg</a:t>
            </a:r>
            <a:r>
              <a:rPr lang="en-US" sz="1200" dirty="0"/>
              <a:t>: If user picks planet Earth, then the escape velocity should be in the 11.2 km/s,</a:t>
            </a:r>
          </a:p>
          <a:p>
            <a:r>
              <a:rPr lang="en-US" sz="1200" dirty="0"/>
              <a:t> and when minimized my </a:t>
            </a:r>
            <a:r>
              <a:rPr lang="en-US" sz="1200" dirty="0" err="1"/>
              <a:t>centerPane</a:t>
            </a:r>
            <a:r>
              <a:rPr lang="en-US" sz="1200" dirty="0"/>
              <a:t> is of </a:t>
            </a:r>
            <a:r>
              <a:rPr lang="en-US" sz="1200" dirty="0" err="1"/>
              <a:t>prefHeight</a:t>
            </a:r>
            <a:r>
              <a:rPr lang="en-US" sz="1200" dirty="0"/>
              <a:t>: 327.0 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CE691-DA28-4695-BFEB-0C90CE97B0AC}"/>
              </a:ext>
            </a:extLst>
          </p:cNvPr>
          <p:cNvSpPr txBox="1"/>
          <p:nvPr/>
        </p:nvSpPr>
        <p:spPr>
          <a:xfrm>
            <a:off x="6481632" y="5111902"/>
            <a:ext cx="2012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So, paneHeight-50 = 277.0 px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5778C-CBE5-449C-948A-CCD233194877}"/>
              </a:ext>
            </a:extLst>
          </p:cNvPr>
          <p:cNvSpPr txBox="1"/>
          <p:nvPr/>
        </p:nvSpPr>
        <p:spPr>
          <a:xfrm>
            <a:off x="6835140" y="3535087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*Exosphere earth = 190000km*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288B24-C8E7-4484-95FE-F8C627A30E13}"/>
              </a:ext>
            </a:extLst>
          </p:cNvPr>
          <p:cNvSpPr txBox="1"/>
          <p:nvPr/>
        </p:nvSpPr>
        <p:spPr>
          <a:xfrm>
            <a:off x="6481632" y="5388901"/>
            <a:ext cx="3603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 to escape vs pane height ratio:</a:t>
            </a:r>
          </a:p>
          <a:p>
            <a:r>
              <a:rPr lang="en-US" sz="1200" dirty="0"/>
              <a:t> 190000km/277px * </a:t>
            </a:r>
            <a:r>
              <a:rPr lang="en-US" sz="1200" dirty="0" err="1"/>
              <a:t>centerPane.getHeight</a:t>
            </a:r>
            <a:r>
              <a:rPr lang="en-US" sz="1200" dirty="0"/>
              <a:t> (when max)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C9BFD-A1EF-4060-8142-34CB498489C4}"/>
              </a:ext>
            </a:extLst>
          </p:cNvPr>
          <p:cNvSpPr txBox="1"/>
          <p:nvPr/>
        </p:nvSpPr>
        <p:spPr>
          <a:xfrm>
            <a:off x="6481632" y="5850566"/>
            <a:ext cx="414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When maximized I can multiply each height value with the ratio</a:t>
            </a:r>
          </a:p>
          <a:p>
            <a:r>
              <a:rPr lang="en-US" sz="1200" dirty="0"/>
              <a:t> to keep it relative to each other.</a:t>
            </a:r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6F17B-E1F4-4B42-87AF-326A8BAE0EE9}"/>
              </a:ext>
            </a:extLst>
          </p:cNvPr>
          <p:cNvSpPr txBox="1"/>
          <p:nvPr/>
        </p:nvSpPr>
        <p:spPr>
          <a:xfrm>
            <a:off x="309204" y="5716800"/>
            <a:ext cx="314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 Listener to dynamically alter the </a:t>
            </a:r>
            <a:r>
              <a:rPr lang="en-US" sz="1200" dirty="0" err="1"/>
              <a:t>yPosition</a:t>
            </a:r>
            <a:r>
              <a:rPr lang="en-US" sz="1200" dirty="0"/>
              <a:t> of the circle according to </a:t>
            </a:r>
            <a:r>
              <a:rPr lang="en-US" sz="1200"/>
              <a:t>maxPane</a:t>
            </a:r>
            <a:r>
              <a:rPr lang="en-US" sz="1200" dirty="0"/>
              <a:t>/</a:t>
            </a:r>
            <a:r>
              <a:rPr lang="en-US" sz="1200" dirty="0" err="1"/>
              <a:t>minPane</a:t>
            </a:r>
            <a:r>
              <a:rPr lang="en-US" sz="1200" dirty="0"/>
              <a:t> Heights</a:t>
            </a:r>
          </a:p>
          <a:p>
            <a:r>
              <a:rPr lang="en-US" sz="1200" dirty="0"/>
              <a:t>and change listener ***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44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6</cp:revision>
  <dcterms:created xsi:type="dcterms:W3CDTF">2024-04-16T16:21:47Z</dcterms:created>
  <dcterms:modified xsi:type="dcterms:W3CDTF">2024-04-16T17:16:32Z</dcterms:modified>
</cp:coreProperties>
</file>