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9dce8b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9dce8b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9dce8ba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9dce8ba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9dce8ba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9dce8ba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9dce8ba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9dce8ba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9dce8ba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9dce8ba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9dce8ba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9dce8ba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9dce8ba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9dce8ba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9dce8ba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9dce8ba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9dce8b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9dce8b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9dce8ba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9dce8ba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9dce8b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9dce8b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9dce8ba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9dce8ba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9dce8ba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9dce8ba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9dce8ba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9dce8ba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9dce8ba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9dce8ba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9dce8ba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9dce8ba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9dce8ba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9dce8ba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c9dce8ba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c9dce8ba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9dce8ba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9dce8ba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9dce8ba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9dce8ba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c9dce8ba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c9dce8ba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9dce8b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9dce8b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9dce8ba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9dce8ba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9dce8ba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9dce8ba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c9dce8ba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c9dce8ba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9dce8ba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9dce8ba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9dce8ba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c9dce8ba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c9dce8ba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c9dce8ba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c9dce8ba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c9dce8ba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9dce8ba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c9dce8ba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9dce8ba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9dce8ba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9dce8ba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c9dce8ba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9dce8b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9dce8b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c9dce8ba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c9dce8ba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c9dce8ba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c9dce8ba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9dce8ba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9dce8ba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9dce8ba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9dce8ba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dce8ba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dce8ba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9dce8ba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9dce8ba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9dce8b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9dce8b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74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Lesson </a:t>
            </a:r>
            <a:r>
              <a:rPr b="1" lang="en" sz="2400"/>
              <a:t>3</a:t>
            </a:r>
            <a:r>
              <a:rPr b="1" lang="en" sz="2400">
                <a:solidFill>
                  <a:srgbClr val="000000"/>
                </a:solidFill>
              </a:rPr>
              <a:t>: О</a:t>
            </a:r>
            <a:r>
              <a:rPr b="1" lang="en" sz="2400"/>
              <a:t>сновы арифметических операций, конструкции  и операторы С#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63" y="2200800"/>
            <a:ext cx="1674675" cy="16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225125"/>
            <a:ext cx="85206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^ (логическое исключающее ИЛИ)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Также эту операцию называют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XOR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нередко ее применяют для простого шифрования. Если у нас значения текущего разряда у обоих чисел разные, то возвращается 1, иначе возвращается 0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45;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в двоичной форме 	   101101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key = 102;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в двоичной форме 1100110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encrypt = x ^ key;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//Результат - 1001011 или 75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Console.WriteLine("Зашифрованное число: " +encrypt);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decrypt = encrypt ^ key;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Результат - 45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Console.WriteLine("Расшифрованное число: " + decrypt);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225125"/>
            <a:ext cx="85206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~ (логическое отрицание или инверсия)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Поразрядная операция, которая инвертирует все разряды: если значение разряда равно 1, то оно становится равным нулю, и наоборот.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12;           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00001100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Console.WriteLine(~x);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11110011   или -13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Представление отрицательных чисел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из положительного числа отрицательное, его нужно инвертировать и прибавить единицу: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~x;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+= 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Console.WriteLine(y);  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-12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Операции сдвига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Операции сдвига также производятся над разрядами чисел. Сдвиг может происходить вправо и влево.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x&lt;&lt;y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сдвигает число x влево на y разрядов. Например,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4&lt;&lt;1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сдвигает число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(которое в двоичном представлении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на один разряд влево, то есть в итоге получается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или число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десятичном представлении.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x&gt;&gt;y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сдвигает число x вправо на y разрядов. Например,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16&gt;&gt;1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сдвигает число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(которое в двоичном представлении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10000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на один разряд вправо, то есть в итоге получается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или число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десятичном представлении.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 startAt="3"/>
            </a:pPr>
            <a:r>
              <a:rPr b="1" lang="en" sz="2400">
                <a:solidFill>
                  <a:srgbClr val="000000"/>
                </a:solidFill>
              </a:rPr>
              <a:t>Операции присваивания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C# имеется базовая операция присваивания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number = 23;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a, b, c;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= c = 34;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операции присвоения имеют низкий приоритет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a, b, c;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= c = 34 * 2 / 4;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17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242450"/>
            <a:ext cx="8520600" cy="4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Кроме базовой операции присвоения в C# есть еще ряд операций: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сложения. Присваивает левому операнду сумму левого и правого операндов: выражение A += B равнозначно выражению A = A + B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вычитания. Присваивает левому операнду разность левого и правого операндов: A -= B эквивалентно A = A - B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умножения. Присваивает левому операнду произведение левого и правого операндов: A *= B эквивалентно A = A * B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деления. Присваивает левому операнду частное левого и правого операндов: A /= B эквивалентно A = A / B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285750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%=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деления по модулю. Присваивает левому операнду остаток от целочисленного деления левого операнда на правый: A %= B эквивалентно A = A % B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&amp;=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поразрядной конъюнкции. Присваивает левому операнду результат поразрядной конъюнкции его битового представления с битовым представлением правого операнда: A &amp;= B эквивалентно A = A &amp; B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поразрядной дизъюнкции. Присваивает левому операнду результат поразрядной дизъюнкции его битового представления с битовым представлением правого операнда: A |= B эквивалентно A = A | B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242450"/>
            <a:ext cx="8520600" cy="4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^=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операции исключающего ИЛИ. Присваивает левому операнду результат операции исключающего ИЛИ его битового представления с битовым представлением правого операнда: A ^= B эквивалентно A = A ^ B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сдвига разрядов влево. Присваивает левому операнду результат сдвига его битового представления влево на определенное количество разрядов, равное значению правого операнда: A &lt;&lt;= B эквивалентно A = A &lt;&lt; B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присваивание после сдвига разрядов вправо. Присваивает левому операнду результат сдвига его битового представления вправо на определенное количество разрядов, равное значению правого операнда: A &gt;&gt;= B эквивалентно A = A &gt;&gt; 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285750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Применение операций присвоения: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+= 10;  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20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-= 4;   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16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*= 2;   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32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/= 8;   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&lt;&lt;= 4;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64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&gt;&gt;= 2;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1725"/>
            <a:ext cx="8520600" cy="4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Операции присвоения являются правоассоциативными: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8;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 = a += b -= 5;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9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-= 5 (6-5=1)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+= (b-=5) (8+1 = 9)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 += (b-=5)) (c = 9)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Арифметические операции языка C#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Бинарные арифметические операции: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Операция сложения двух чисел: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 = x + 12;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22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Операция вычитания двух чисел: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 = x - 6;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 startAt="4"/>
            </a:pPr>
            <a:r>
              <a:rPr b="1" lang="en" sz="2400">
                <a:solidFill>
                  <a:srgbClr val="000000"/>
                </a:solidFill>
              </a:rPr>
              <a:t>Преобразования базовых типов данных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a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a + 70;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74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a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b = a + 70; 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ошибка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a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b = (byte)(a + 70);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Сужающие и расширяющие преобразования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Расширяющие (widening)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расширяют размер объекта в памяти: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a = 4;       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0000100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ushort b = a;  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000000000000100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значение, которое занимает 8 бит, расширяется до 16 бит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Сужающие (narrowing)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сужают значение до типа меньшей разядности: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ushort a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b = (byte) a;</a:t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значение сужается с 16 бит (2 байт) до 8 бит (1 байт).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Явные и неявные преобразования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Неявные преобразования (implicit conversion):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производится преобразование от безнакового типа меньшей разрядности к безнаковому типу большой разрядности, то добавляются дополнительные биты, которые имеют значени 0. Это называется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дополнение нулями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или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zero extension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a = 4;       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0000100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ushort b = a;  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000000000000100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311700" y="294400"/>
            <a:ext cx="8520600" cy="4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расширении в добавленные разряды компируется знаковый бит.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положительного числа: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sbyte a = 4;      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0000100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 b = a;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000000000000100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отрицательного числа: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sbyte a = -4;      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1111100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 b = a;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111111111111100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11700" y="320375"/>
            <a:ext cx="8520600" cy="4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Явные преобразования (explicit conversion)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 значением указывается в скобках тип, к которому надо привести данное значение: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c = (byte)(a+b);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355025"/>
            <a:ext cx="8520600" cy="4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Расширяющие преобразования от типа с меньшей разрядностью к типу с большей разрядностью компилятор поводит неявно. Это могут быть следующие цепочки преобразований: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-&gt; short -&gt; int -&gt; long -&gt; decimal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-&gt; double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short -&gt; float -&gt; double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 -&gt; int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51" y="69275"/>
            <a:ext cx="3937474" cy="48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idx="1" type="body"/>
          </p:nvPr>
        </p:nvSpPr>
        <p:spPr>
          <a:xfrm>
            <a:off x="311700" y="285750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endParaRPr b="1"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Несмотря на то, что и double, и decimal могут хранить дробные данные, а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decimal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имеет большую разрядность, чем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double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но все равно значение double нужно явно приводить к типу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decimal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 = 4.0;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 b = (decimal)a;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Потеря данных и ключевое слово checked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будет в следующем случае????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33;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600;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c = (byte)(a+b);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311700" y="242450"/>
            <a:ext cx="8520600" cy="4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использовании ключевого слова checked приложение выбрасывает исключение о переполнении: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 = 33;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b = 600;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byte c = checked((byte)(a + b));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Console.WriteLine(c);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(OverflowException ex)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Console.WriteLine(ex.Message);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85750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операция деления двух чисел: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 = x / 5;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 = 10;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b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c = a / b;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3.33333333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endParaRPr b="1" i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z = 10 /  4;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//результат равен 2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z = 10.0 /  4.0;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//результат равен 2.5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%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Операция получение остатка от целочисленного деления двух чисел: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x = 10.0;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z = x % 4.0;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//результат равен 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 startAt="5"/>
            </a:pPr>
            <a:r>
              <a:rPr b="1" lang="en" sz="2400">
                <a:solidFill>
                  <a:srgbClr val="000000"/>
                </a:solidFill>
              </a:rPr>
              <a:t>Условные выражения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Операции возвращающие логическое значение (значение типа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bool: true,  false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Операции сравнения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Сравнивает два операнда на равенство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4;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c = a == b;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311700" y="233800"/>
            <a:ext cx="85206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!=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Сравнивает два операнда на неравенство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c = a != b;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d = a!=10; 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Операции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&lt;, &gt; &lt;=, &gt;=</a:t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c = a &lt; b;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d = a &gt; 25;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d = a &lt;= 25;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d = a &gt;= 25;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Операции &lt;, &gt; &lt;=, &gt;= имеют больший приоритет, чем == и !=.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311700" y="225125"/>
            <a:ext cx="85206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Логические операции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качестве операндов они принимают значения типа bool. Как правило, применяются к отношениям и объединяют несколько операций сравнения.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Операция логического сложения или логическое ИЛИ. Возвращает true, если хотя бы один из операндов возвращает true.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x1 = (5 &gt; 6) | (4 &lt; 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 &gt; 6 - false, 4 &lt; 6 - true, поэтому возвращается true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x2 = (5 &gt; 6) | (4 &gt; 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 &gt; 6 - false, 4 &gt; 6 - false, поэтому возвращается false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>
            <p:ph idx="1" type="body"/>
          </p:nvPr>
        </p:nvSpPr>
        <p:spPr>
          <a:xfrm>
            <a:off x="311700" y="303075"/>
            <a:ext cx="8520600" cy="4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Операция логического умножения или логическое И. Возвращает true, если оба операнда одновременно равны true.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x1 = (5 &gt; 6) &amp; (4 &lt; 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 &gt; 6 - false, 4 &lt; 6 - true, поэтому возвращается false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x2 = (5 &lt; 6) &amp; (4 &lt; 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 &lt; 6 - true, 4 &lt; 6 - true, поэтому возвращается true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||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Операция логического сложения. Возвращает true, если хотя бы один из операндов возвращает true.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x1 = (5 &gt; 6) || (4 &lt; 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 &gt; 6 - false, 4 &lt; 6 - true, поэтому возвращается true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x2 = (5 &gt; 6) || (4 &gt; 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 &gt; 6 - false, 4 &gt; 6 - false, поэтому возвращается false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idx="1" type="body"/>
          </p:nvPr>
        </p:nvSpPr>
        <p:spPr>
          <a:xfrm>
            <a:off x="311700" y="259775"/>
            <a:ext cx="85206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&amp;&amp; Операция логического умножения. Возвращает true, если оба операнда одновременно равны true.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x1 = (5 &gt; 6) &amp;&amp; (4 &lt; 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 &gt; 6 - false, 4 &lt; 6 - true, поэтому возвращается false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x2 = (5 &lt; 6) &amp;&amp; (4 &lt; 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 &lt; 6 - true, 4 &lt; 6 - true, поэтому возвращается true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 Операция логического отрицания. Производится над одним операндом и возвращает true, если операнд равен false.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a = true;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b = !a;	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^ Операция исключающего ИЛИ. Возвращает true, если либо первый, либо второй операнд (но не одновременно) равны true, иначе возвращает false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x5 = (5 &gt; 6) ^ (4 &lt; 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 &gt; 6 - false, 4 &lt; 6 - true, поэтому возвращается true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x6 = (50 &gt; 6) ^ (4 / 2 &lt; 3);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50 &gt; 6 - true, 4/2 &lt; 3 - true, поэтому возвращается false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 startAt="5"/>
            </a:pPr>
            <a:r>
              <a:rPr b="1" lang="en" sz="2400">
                <a:solidFill>
                  <a:srgbClr val="000000"/>
                </a:solidFill>
              </a:rPr>
              <a:t>Условные конструкции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38" name="Google Shape;23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Конструкция if/else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Конструкция if/else проверяет истинность некоторого условия и в зависимости от результатов проверки выполняет определенный код: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num1 = 8;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num2 = 6;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if(num1 &gt; num2)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$"Число {num1} больше числа {num2}"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 txBox="1"/>
          <p:nvPr>
            <p:ph idx="1" type="body"/>
          </p:nvPr>
        </p:nvSpPr>
        <p:spPr>
          <a:xfrm>
            <a:off x="311700" y="311725"/>
            <a:ext cx="8520600" cy="4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Обработка ситуации при несоблюдении условия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num1 = 8;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num2 = 6;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if(num1 &gt; num2)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$"Число {num1} больше числа {num2}"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(num1 &lt; num2)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$"Число {num1} меньше числа {num2}"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"Число num1 равно числу num2"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>
            <p:ph idx="1" type="body"/>
          </p:nvPr>
        </p:nvSpPr>
        <p:spPr>
          <a:xfrm>
            <a:off x="311700" y="337700"/>
            <a:ext cx="8520600" cy="4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Соединение сразу несколько условий: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num1 = 8;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num2 = 6;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if(num1 &gt; num2 &amp;&amp; num1==8)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$"Число {num1} больше числа {num2}"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данном случае блок if будет выполняться, если num1 &gt; num2 равно true и num1==8 равно true.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285750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Конструкция switch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Конструкция switch/case аналогична конструкции if/else, так как позволяет обработать сразу несколько условий: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"Нажмите Y или N"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selection = Console.ReadLine();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(selection)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"Y":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"Вы нажали букву Y"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"N":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"Вы нажали букву N"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"Вы нажали неизвестную букву"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idx="1" type="body"/>
          </p:nvPr>
        </p:nvSpPr>
        <p:spPr>
          <a:xfrm>
            <a:off x="311700" y="285750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конце каждого блока сase должен ставиться один из операторов перехода: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break, goto case, return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или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throw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правило, используется оператор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break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При его применении другие блоки case выполняться не будут.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мы хотим, чтобы, наоборот, после выполнения текущего блока case выполнялся другой блок case, то мы можем использовать вместо break оператор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goto case.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мы хотим также обработать ситуацию, когда совпадения не будет найдено, то можно добавить блок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Применение оператора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позволит выйти не только из блока case, но и из вызывающего метода.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Оператор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throw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применяется для выброса ошибок.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303075"/>
            <a:ext cx="8520600" cy="4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Унарные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арифметические операции: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Операция инкремента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Префиксный инкремент: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++x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сначала значение переменной x увеличивается на 1, а потом ее значение возвращается в качестве результата операции.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Постфиксный инкремент: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x++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 сначала значение переменной x возвращается в качестве результата операции, а затем к нему прибавляется 1.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x1 = 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z1 = ++x1;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z1=6; x1=6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Console.WriteLine($"{x1} - {z1}");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x2 = 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z2 = x2++;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z2=5; x2=6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Console.WriteLine($"{x2} - {z2}");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Тернарная операция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64" name="Google Shape;26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Тернарная операция имеет следующий синтаксис: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[первый операнд - условие] ? [второй операнд] : [третий операнд]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x=3;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y=2;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"Нажмите + или -"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selection = Console.ReadLine();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 = selection == </a:t>
            </a:r>
            <a:r>
              <a:rPr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 (x+y) : (x-y);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Console.WriteLine(z);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3"/>
          <p:cNvSpPr txBox="1"/>
          <p:nvPr/>
        </p:nvSpPr>
        <p:spPr>
          <a:xfrm>
            <a:off x="311700" y="311725"/>
            <a:ext cx="8520600" cy="4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70" name="Google Shape;2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38" y="706575"/>
            <a:ext cx="7871124" cy="13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3"/>
          <p:cNvPicPr preferRelativeResize="0"/>
          <p:nvPr/>
        </p:nvPicPr>
        <p:blipFill rotWithShape="1">
          <a:blip r:embed="rId4">
            <a:alphaModFix/>
          </a:blip>
          <a:srcRect b="8147" l="0" r="0" t="0"/>
          <a:stretch/>
        </p:blipFill>
        <p:spPr>
          <a:xfrm>
            <a:off x="3209100" y="1775125"/>
            <a:ext cx="2725774" cy="27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320375"/>
            <a:ext cx="8520600" cy="4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Операция декремента или уменьшения значения на единицу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Также существует префиксная форма декремента (--x) и постфиксная (x--).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x1 = 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z1 = --x1;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z1=4; x1=4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Console.WriteLine($"{x1} - {z1}");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x2 = 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z2 = x2--;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z2=5; x2=4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Console.WriteLine($"{x2} - {z2}");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Приоритет операций от наивысшего к низшему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Инкремент, декремент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Умножение, деление, получение остатка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Сложение, вычитание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изменения порядка следования операций применяются скобки.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 = 40;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d = c---b*a;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a=3  b=5  c=39  d=25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</a:t>
            </a: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$"a={a}  b={b}  c={c}  d={d}"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int d = (c-(--b))*a;	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a=3  b=4  c=40  d=108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1818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Ассоциативность операторов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207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 / 5 * 2;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?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Левоассоциативные операторы, которые выполняются слева направо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Правоассоциативные операторы, которые выполняются справа налево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1818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i="1"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Все арифметические операторы (кроме префиксного инкремента и декремента) являются левоассоциативными!</a:t>
            </a:r>
            <a:endParaRPr i="1" sz="140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 startAt="2"/>
            </a:pPr>
            <a:r>
              <a:rPr b="1" lang="en" sz="2400">
                <a:solidFill>
                  <a:srgbClr val="000000"/>
                </a:solidFill>
              </a:rPr>
              <a:t>Поразрядные операции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Логические операции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&amp;(логическое умножение)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Умножение производится поразрядно, и если у обоих операндов значения разрядов равно 1, то операция возвращает 1, иначе возвращается число 0.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x1 = 2;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//010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y1 = 5;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//101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Console.WriteLine(x1&amp;y1);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x2 = 4; //100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y2 = 5; //101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Console.WriteLine(x2 &amp; y2);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4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259775"/>
            <a:ext cx="85206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 (логическое сложение)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Возвращается единица, если хотя бы у одного числа в данном разряде имеется единица (о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перация также производится по двоичным разрядам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x1 = 2;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//010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y1 = 5;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//101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Console.WriteLine(x1|y1);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7 - 111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x2 = 4;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//100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y2 = 5;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//101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Console.WriteLine(x2 | y2);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5 - 101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