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cc6033b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cc6033b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cc6033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cc6033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cc6033b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cc6033b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cc6033b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cc6033b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cc6033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cc6033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cc6033b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cc6033b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cc6033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cc6033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cc6033b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cc6033b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cc6033b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cc6033b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cc6033b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cc6033b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cc6033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cc6033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cc6033b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cc6033b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cc6033b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cc6033b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cc6033b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cc6033b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cc6033b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cc6033b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d5789a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d5789a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d5789ae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cd5789ae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d5789ae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d5789ae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cd5789ae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cd5789ae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d5789ae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d5789ae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ccc6033b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ccc6033b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cc6033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cc6033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ccc6033b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ccc6033b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cc6033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cc6033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cc6033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cc6033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cc6033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cc6033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cc6033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cc6033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cc6033b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cc6033b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cc6033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cc6033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0" y="8969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Le</a:t>
            </a:r>
            <a:r>
              <a:rPr b="1" lang="en" sz="2400"/>
              <a:t>sson 4: Циклы, массивы</a:t>
            </a:r>
            <a:endParaRPr b="1"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63" y="2353200"/>
            <a:ext cx="1674675" cy="16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2"/>
            </a:pPr>
            <a:r>
              <a:rPr b="1" lang="en" sz="2400">
                <a:solidFill>
                  <a:srgbClr val="000000"/>
                </a:solidFill>
              </a:rPr>
              <a:t>Массивы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 представляет набор однотипных данных.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тип_переменной[] название_массива;</a:t>
            </a:r>
            <a:endParaRPr b="1" i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 целых чисел: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 = new int[4];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Число 4 еще называется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длиной массива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261050"/>
            <a:ext cx="8520600" cy="4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перечисленные выше способы будут равноценны: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nums2 = new int[4] { 1, 2, 3,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nums3 = new int[] { 1, 2, 3,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nums4 = new[] { 1, 2, 3,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nums5 = { 1, 2, 3,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Индекс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первого элемента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будет равен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311700" y="282225"/>
            <a:ext cx="85206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Используем индексы для получения и установки значений элементов массива: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 = new int[4];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nums[0] = 1;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nums[1] = 2;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nums[2] = 3;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nums[3] = 5;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Console.WriteLine(nums[3]);  </a:t>
            </a: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обратиться к несуществующему элементу массива, то мы получим исключение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IndexOutOfRangeException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Перебор массивов. Цикл foreach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предназначен для перебора элементов в контейнерах, в том числе в массивах.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Формальное объявление цикла foreach: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(</a:t>
            </a:r>
            <a:r>
              <a:rPr b="1" i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тип_данных название_переменной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контейнер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действия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246950"/>
            <a:ext cx="85206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new int[] { 1, 2, 3, 4,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(int i in numbers)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Подобные действия мы можем сделать и с помощью цикл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new int[] { 1, 2, 3, 4,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numbers.Length; i++)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Console.WriteLine(numbers[i]);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225775"/>
            <a:ext cx="85206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последовательно извлекает элементы контейнера и только для чтения, то в цикле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мы можем перескакивать на несколько элементов вперед в зависимости от приращения счетчика, а также можем изменять элементы: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new int[] { 1, 2, 3, 4,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numbers.Length; i++)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numbers[i] = numbers[i] * 2;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Console.WriteLine(numbers[i]);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Многомерные массивы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Массивы характеризуются таким понятием как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ранг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количество измерений.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Массивы которые имеют два измерения (ранг равен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называют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двухмерными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nums1 = new int[] { 0, 1, 2, 3, 4, 5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nums2 = { { 0, 1, 2 }, { 3, 4, 5 }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Одномерный массив nums1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Двухмерный массив nums2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25" y="2999775"/>
            <a:ext cx="122175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625" y="3697988"/>
            <a:ext cx="6286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254000"/>
            <a:ext cx="8520600" cy="4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возможные способы определения двухмерных массивов: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nums1;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nums2 = new int[2, 3];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nums3 = new int[2, 3] { { 0, 1, 2 }, { 3, 4, 5 }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nums4 = new int[,] { { 0, 1, 2 }, { 3, 4, 5 }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nums5 = new [,]{ { 0, 1, 2 }, { 3, 4, 5 }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nums6 = { { 0, 1, 2 }, { 3, 4, 5 } };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90500"/>
            <a:ext cx="85206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Массивы могут иметь и большее количество измерений.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int[,,] nums3 = new int[2, 3, 4];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такого массива - это совокупное количество элементов.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mas = { { 1, 2, 3 }, { 4, 5, 6 }, { 7, 8, 9 }, { 10, 11, 12 }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(int i in mas)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Console.Write($"{i} ");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Console.WriteLine();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данном случае длина массива mas равна 12. И цикл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выводить все элементы массива в строку: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1 2 3 4 5 6 7 8 9 10 11 12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2328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Но что если мы хотим отдельно пробежаться по каждой строке в таблице? </a:t>
            </a:r>
            <a:endParaRPr b="1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этом случае надо получить количество элементов в размерности: 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GetUpperBound(dimension)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возвращает индекс последнего элемента в определенной размерности.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mas = { { 1, 2, 3 }, { 4, 5, 6 }, { 7, 8, 9 }, { 10, 11, 12 }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rows = mas.GetUpperBound(0) + 1;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columns = mas.Length / rows;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или так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int columns = mas.GetUpperBound(1) + 1;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/>
              <a:t>Циклы</a:t>
            </a:r>
            <a:endParaRPr b="1"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формальное определение: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[инициализация счетчика]; [условие]; [изменение счетчика]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действия</a:t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Массив массивов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 многомерных массивов надо отличать массив массивов или так называемый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"зубчатый массив"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int[][] nums = new int[3][];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nums[0] = new int[2] { 1, 2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выделяем память для первого подмассива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nums[1] = new int[3] { 1, 2, 3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выделяем память для второго подмассива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nums[2] = new int[5] { 1, 2, 3, 4, 5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выделяем память для третьего подмассива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204600"/>
            <a:ext cx="8520600" cy="4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Зубчатый массив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nums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 массивов: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25" y="2167288"/>
            <a:ext cx="6705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63" y="639763"/>
            <a:ext cx="10382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169325"/>
            <a:ext cx="85206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Используя вложенные циклы, можно перебирать зубчатые массивы.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int[][] numbers = new int[3][];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numbers[0] = new int[] { 1, 2 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numbers[1] = new int[] { 1, 2, 3 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numbers[2] = new int[] { 1, 2, 3, 4, 5 };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foreach(int[] row in numbers)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foreach(int number in row)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Console.Write($"{number} \t");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перебор с помощью цикла for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i&lt;numbers.Length;i++)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j =0; j&lt;numbers[i].Length; j++)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Console.Write($"{numbers[i][j]} \t");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Основные понятия массивов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Ранг (rank)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количество измерений массива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измерения (dimension length)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длина отдельного измерения массива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массива (array length)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количество всех элементов массива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Например, возьмем массив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int[,] numbers = new int[3, 4];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Массив numbers двухмерный, то есть он имеет два измерения,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поэтому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его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ранг равен 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первого измерения - 3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второго измерения - 4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Длина массива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(то есть общее количество элементов) -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 startAt="3"/>
            </a:pPr>
            <a:r>
              <a:rPr b="1" lang="en" sz="2400">
                <a:solidFill>
                  <a:srgbClr val="000000"/>
                </a:solidFill>
              </a:rPr>
              <a:t>Класс Array и массивы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массивы в C# построены на основе класса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из пространства имен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Свойство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возвращает длину массива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Свойство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Rank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возвращает размерность массива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BinarySearch()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выполняет бинарный поиск в отсортированном массиве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Clear()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очищает массив, устанавливая для всех его элементов значение по умолчанию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Copy()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копирует часть одного массива в другой массив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Exists()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проверяет, содержит ли массив определенный элемент</a:t>
            </a:r>
            <a:endParaRPr sz="17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271500"/>
            <a:ext cx="8520600" cy="4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находит элемент, который удовлеворяет определенному условию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FindAll()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находит все элементы, которые удовлеворяет определенному условию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IndexOf()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возвращает индекс элемента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Resize()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изменяет размер одномерного массива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Reverse()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располагает элементы массива в обратном порядке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Статический метод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Sort()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сортирует элементы одномерного массива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279050"/>
            <a:ext cx="8520600" cy="4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Изменение порядка элементов и размера массива: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{ -4, -3, -2, -1,0, 1, 2, 3, 4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расположим в обратном порядке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Array.Reverse(numbers);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уменьшим массив до 4 элементов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Array.Resize(ref numbers, 4);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foreach(int number in numbers)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Console.Write(</a:t>
            </a:r>
            <a:r>
              <a:rPr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$"{number} \t"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4	3	2	1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203625"/>
            <a:ext cx="8520600" cy="4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копирует часть одного массива в другой: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{ -4, -3, -2, -1,0, 1, 2, 3, 4 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numbers2 = new int[5];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копируем из numbers с 2-го индекса 5 элементов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и поместим их в массив numbers2, начиная с 0-го индекса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Array.Copy(numbers, 2, numbers2, 0, 5);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foreach(int number in numbers2)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Console.Write(</a:t>
            </a:r>
            <a:r>
              <a:rPr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$"{number} \t"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-2	-1	0	1	2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233800"/>
            <a:ext cx="8520600" cy="4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Отсортируем массив с помощью метода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Sort()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int[] numbers = { -3, 10, 0, -5, 12, 1, 22, 3};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Array.Sort(numbers);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foreach(int number in numbers)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Console.Write(</a:t>
            </a:r>
            <a:r>
              <a:rPr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$"{number} \t"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-5  -3  0  1  3  10  12  22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/>
        </p:nvSpPr>
        <p:spPr>
          <a:xfrm>
            <a:off x="311700" y="311725"/>
            <a:ext cx="85206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08" name="Google Shape;2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38" y="706575"/>
            <a:ext cx="7871124" cy="13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1"/>
          <p:cNvPicPr preferRelativeResize="0"/>
          <p:nvPr/>
        </p:nvPicPr>
        <p:blipFill rotWithShape="1">
          <a:blip r:embed="rId4">
            <a:alphaModFix/>
          </a:blip>
          <a:srcRect b="8147" l="0" r="0" t="0"/>
          <a:stretch/>
        </p:blipFill>
        <p:spPr>
          <a:xfrm>
            <a:off x="3209100" y="1775125"/>
            <a:ext cx="2725774" cy="27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0475" y="261075"/>
            <a:ext cx="85206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20700" marR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9; i++)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$"Квадрат числа {i} равен {i*i}"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Первая часть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создает и инициализирует счетчик i.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Вторая часть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условие, при котором будет выполняться цикл. 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Третья часть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приращение счетчика на единицу.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Практическое задание: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15" name="Google Shape;21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 studio - Console Application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Создать программу работы с матрицами (двухмерными массивами)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Возможность выбора размера матрицы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Элементы вводятся вручную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Вывести матрицу на консоль (добавить оформление, чтобы выглядело как матрица)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rabicPeriod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Реализовать меню выбора действий: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Найти количество положительных/отрицательных чисел в матрице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Сортировка элементов матрицы построчно (в двух направлениях)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Инверсия элементов матрицы построчно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Все математические операции реализовать вручную, без использования статических методов класса Array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Рекомендация: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Поскольку надо изменять элементы массива, то для этого используется цикл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25775"/>
            <a:ext cx="85206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Нам необязательно указывать все условия при объявлении цикла: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(; ;)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$"Квадрат числа {++i} равен {i * i}"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for (; i &lt;;)</a:t>
            </a:r>
            <a:endParaRPr b="1" sz="17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(; i&lt;9;)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lang="en" sz="1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$"Квадрат числа {++i} равен {i * i}"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 sz="17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for (int i = 0; i &lt; 9; i++)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239900"/>
            <a:ext cx="85206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do...while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Гарантирует хотя бы однократное выполнение действий, даже если условие в инструкции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не будет истинно: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 = 6;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i--;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0);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268100"/>
            <a:ext cx="85206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Сразу проверяет истинность некоторого условия, и если условие истинно, то код цикла выполняется: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i = 6;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(i &gt; 0)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i--;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Операторы continue и break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возникает ситуация, когда требуется выйти из цикла, не дожидаясь его завершения -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reak</a:t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9; i++)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(i == 5)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0</a:t>
            </a:r>
            <a:endParaRPr b="1" sz="9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1</a:t>
            </a:r>
            <a:endParaRPr b="1" sz="9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2</a:t>
            </a:r>
            <a:endParaRPr b="1" sz="9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3</a:t>
            </a:r>
            <a:endParaRPr b="1" sz="9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  <a:endParaRPr b="1" sz="1000">
              <a:solidFill>
                <a:srgbClr val="38761D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225775"/>
            <a:ext cx="85206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continue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проверке цикл не завершался, а просто пропускал текущую итерацию: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9; i++)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(i == 5)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Console.WriteLine(i);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20700" marR="635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0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1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2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3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4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6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7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// 8</a:t>
            </a:r>
            <a:endParaRPr b="1" sz="1200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254000"/>
            <a:ext cx="8520600" cy="4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endParaRPr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b="1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foreach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перебирает коллекции, например, массивы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