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91A85-28D1-4D3F-892A-B2860B1810AD}" v="17" dt="2020-02-29T11:28:3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š Kašpárek" userId="2de3e8b162e55274" providerId="LiveId" clId="{54591A85-28D1-4D3F-892A-B2860B1810AD}"/>
    <pc:docChg chg="undo custSel mod addSld modSld modMainMaster">
      <pc:chgData name="Aleš Kašpárek" userId="2de3e8b162e55274" providerId="LiveId" clId="{54591A85-28D1-4D3F-892A-B2860B1810AD}" dt="2020-02-29T11:29:47.636" v="175" actId="1076"/>
      <pc:docMkLst>
        <pc:docMk/>
      </pc:docMkLst>
      <pc:sldChg chg="addSp delSp modSp mod modTransition setBg setClrOvrMap">
        <pc:chgData name="Aleš Kašpárek" userId="2de3e8b162e55274" providerId="LiveId" clId="{54591A85-28D1-4D3F-892A-B2860B1810AD}" dt="2020-02-29T11:28:34.492" v="172"/>
        <pc:sldMkLst>
          <pc:docMk/>
          <pc:sldMk cId="1267034497" sldId="256"/>
        </pc:sldMkLst>
        <pc:spChg chg="mod">
          <ac:chgData name="Aleš Kašpárek" userId="2de3e8b162e55274" providerId="LiveId" clId="{54591A85-28D1-4D3F-892A-B2860B1810AD}" dt="2020-02-29T11:25:41.439" v="147" actId="113"/>
          <ac:spMkLst>
            <pc:docMk/>
            <pc:sldMk cId="1267034497" sldId="256"/>
            <ac:spMk id="2" creationId="{FE262804-E0FF-43CE-B2BF-07D4B2639ABD}"/>
          </ac:spMkLst>
        </pc:spChg>
        <pc:spChg chg="mod">
          <ac:chgData name="Aleš Kašpárek" userId="2de3e8b162e55274" providerId="LiveId" clId="{54591A85-28D1-4D3F-892A-B2860B1810AD}" dt="2020-02-29T11:04:52.425" v="45" actId="26606"/>
          <ac:spMkLst>
            <pc:docMk/>
            <pc:sldMk cId="1267034497" sldId="256"/>
            <ac:spMk id="3" creationId="{8E3C1040-5008-4035-A514-F85E52C43A0D}"/>
          </ac:spMkLst>
        </pc:spChg>
        <pc:spChg chg="add del">
          <ac:chgData name="Aleš Kašpárek" userId="2de3e8b162e55274" providerId="LiveId" clId="{54591A85-28D1-4D3F-892A-B2860B1810AD}" dt="2020-02-29T11:00:52.012" v="13" actId="26606"/>
          <ac:spMkLst>
            <pc:docMk/>
            <pc:sldMk cId="1267034497" sldId="256"/>
            <ac:spMk id="8" creationId="{C28D0172-F2E0-4763-9C35-F022664959D8}"/>
          </ac:spMkLst>
        </pc:spChg>
        <pc:spChg chg="add del">
          <ac:chgData name="Aleš Kašpárek" userId="2de3e8b162e55274" providerId="LiveId" clId="{54591A85-28D1-4D3F-892A-B2860B1810AD}" dt="2020-02-29T11:00:52.012" v="13" actId="26606"/>
          <ac:spMkLst>
            <pc:docMk/>
            <pc:sldMk cId="1267034497" sldId="256"/>
            <ac:spMk id="10" creationId="{9F2851FB-E841-4509-8A6D-A416376EA380}"/>
          </ac:spMkLst>
        </pc:spChg>
        <pc:spChg chg="add del">
          <ac:chgData name="Aleš Kašpárek" userId="2de3e8b162e55274" providerId="LiveId" clId="{54591A85-28D1-4D3F-892A-B2860B1810AD}" dt="2020-02-29T11:00:52.012" v="13" actId="26606"/>
          <ac:spMkLst>
            <pc:docMk/>
            <pc:sldMk cId="1267034497" sldId="256"/>
            <ac:spMk id="12" creationId="{DF6FB2B2-CE21-407F-B22E-302DADC2C3D3}"/>
          </ac:spMkLst>
        </pc:spChg>
        <pc:spChg chg="add del">
          <ac:chgData name="Aleš Kašpárek" userId="2de3e8b162e55274" providerId="LiveId" clId="{54591A85-28D1-4D3F-892A-B2860B1810AD}" dt="2020-02-29T11:01:03.457" v="15" actId="26606"/>
          <ac:spMkLst>
            <pc:docMk/>
            <pc:sldMk cId="1267034497" sldId="256"/>
            <ac:spMk id="14" creationId="{09811DF6-66E4-43D5-B564-3151796531ED}"/>
          </ac:spMkLst>
        </pc:spChg>
        <pc:spChg chg="add del">
          <ac:chgData name="Aleš Kašpárek" userId="2de3e8b162e55274" providerId="LiveId" clId="{54591A85-28D1-4D3F-892A-B2860B1810AD}" dt="2020-02-29T11:01:03.457" v="15" actId="26606"/>
          <ac:spMkLst>
            <pc:docMk/>
            <pc:sldMk cId="1267034497" sldId="256"/>
            <ac:spMk id="15" creationId="{C6A81905-F480-46A4-BC10-215D24EA1AE6}"/>
          </ac:spMkLst>
        </pc:spChg>
        <pc:spChg chg="add del">
          <ac:chgData name="Aleš Kašpárek" userId="2de3e8b162e55274" providerId="LiveId" clId="{54591A85-28D1-4D3F-892A-B2860B1810AD}" dt="2020-02-29T11:01:03.457" v="15" actId="26606"/>
          <ac:spMkLst>
            <pc:docMk/>
            <pc:sldMk cId="1267034497" sldId="256"/>
            <ac:spMk id="16" creationId="{60817A52-B891-4228-A61E-0C0A57632DDA}"/>
          </ac:spMkLst>
        </pc:spChg>
        <pc:spChg chg="add del">
          <ac:chgData name="Aleš Kašpárek" userId="2de3e8b162e55274" providerId="LiveId" clId="{54591A85-28D1-4D3F-892A-B2860B1810AD}" dt="2020-02-29T11:01:03.457" v="15" actId="26606"/>
          <ac:spMkLst>
            <pc:docMk/>
            <pc:sldMk cId="1267034497" sldId="256"/>
            <ac:spMk id="17" creationId="{36FD4D9D-3784-41E8-8405-A42B72F51331}"/>
          </ac:spMkLst>
        </pc:spChg>
        <pc:spChg chg="add del">
          <ac:chgData name="Aleš Kašpárek" userId="2de3e8b162e55274" providerId="LiveId" clId="{54591A85-28D1-4D3F-892A-B2860B1810AD}" dt="2020-02-29T11:04:52.425" v="45" actId="26606"/>
          <ac:spMkLst>
            <pc:docMk/>
            <pc:sldMk cId="1267034497" sldId="256"/>
            <ac:spMk id="19" creationId="{59EC6FFF-3949-4638-A265-B1515909B9FA}"/>
          </ac:spMkLst>
        </pc:spChg>
        <pc:spChg chg="add del">
          <ac:chgData name="Aleš Kašpárek" userId="2de3e8b162e55274" providerId="LiveId" clId="{54591A85-28D1-4D3F-892A-B2860B1810AD}" dt="2020-02-29T11:04:52.425" v="45" actId="26606"/>
          <ac:spMkLst>
            <pc:docMk/>
            <pc:sldMk cId="1267034497" sldId="256"/>
            <ac:spMk id="20" creationId="{8C05BC5F-3118-49D0-B18C-5D9CC922C23D}"/>
          </ac:spMkLst>
        </pc:spChg>
        <pc:spChg chg="add del">
          <ac:chgData name="Aleš Kašpárek" userId="2de3e8b162e55274" providerId="LiveId" clId="{54591A85-28D1-4D3F-892A-B2860B1810AD}" dt="2020-02-29T11:04:52.425" v="45" actId="26606"/>
          <ac:spMkLst>
            <pc:docMk/>
            <pc:sldMk cId="1267034497" sldId="256"/>
            <ac:spMk id="21" creationId="{9A4B1E59-3C8A-453C-B841-6AB3B0CF7069}"/>
          </ac:spMkLst>
        </pc:spChg>
        <pc:spChg chg="add">
          <ac:chgData name="Aleš Kašpárek" userId="2de3e8b162e55274" providerId="LiveId" clId="{54591A85-28D1-4D3F-892A-B2860B1810AD}" dt="2020-02-29T11:04:52.425" v="45" actId="26606"/>
          <ac:spMkLst>
            <pc:docMk/>
            <pc:sldMk cId="1267034497" sldId="256"/>
            <ac:spMk id="28" creationId="{C6A81905-F480-46A4-BC10-215D24EA1AE6}"/>
          </ac:spMkLst>
        </pc:spChg>
        <pc:spChg chg="add">
          <ac:chgData name="Aleš Kašpárek" userId="2de3e8b162e55274" providerId="LiveId" clId="{54591A85-28D1-4D3F-892A-B2860B1810AD}" dt="2020-02-29T11:04:52.425" v="45" actId="26606"/>
          <ac:spMkLst>
            <pc:docMk/>
            <pc:sldMk cId="1267034497" sldId="256"/>
            <ac:spMk id="30" creationId="{36FD4D9D-3784-41E8-8405-A42B72F51331}"/>
          </ac:spMkLst>
        </pc:spChg>
        <pc:spChg chg="add">
          <ac:chgData name="Aleš Kašpárek" userId="2de3e8b162e55274" providerId="LiveId" clId="{54591A85-28D1-4D3F-892A-B2860B1810AD}" dt="2020-02-29T11:04:52.425" v="45" actId="26606"/>
          <ac:spMkLst>
            <pc:docMk/>
            <pc:sldMk cId="1267034497" sldId="256"/>
            <ac:spMk id="32" creationId="{09811DF6-66E4-43D5-B564-3151796531ED}"/>
          </ac:spMkLst>
        </pc:spChg>
        <pc:spChg chg="add">
          <ac:chgData name="Aleš Kašpárek" userId="2de3e8b162e55274" providerId="LiveId" clId="{54591A85-28D1-4D3F-892A-B2860B1810AD}" dt="2020-02-29T11:04:52.425" v="45" actId="26606"/>
          <ac:spMkLst>
            <pc:docMk/>
            <pc:sldMk cId="1267034497" sldId="256"/>
            <ac:spMk id="34" creationId="{60817A52-B891-4228-A61E-0C0A57632DDA}"/>
          </ac:spMkLst>
        </pc:spChg>
        <pc:picChg chg="add del">
          <ac:chgData name="Aleš Kašpárek" userId="2de3e8b162e55274" providerId="LiveId" clId="{54591A85-28D1-4D3F-892A-B2860B1810AD}" dt="2020-02-29T11:01:03.457" v="15" actId="26606"/>
          <ac:picMkLst>
            <pc:docMk/>
            <pc:sldMk cId="1267034497" sldId="256"/>
            <ac:picMk id="7" creationId="{0A388404-5973-4F12-B00B-41A3D0D6714F}"/>
          </ac:picMkLst>
        </pc:picChg>
        <pc:picChg chg="add mod">
          <ac:chgData name="Aleš Kašpárek" userId="2de3e8b162e55274" providerId="LiveId" clId="{54591A85-28D1-4D3F-892A-B2860B1810AD}" dt="2020-02-29T11:05:26.490" v="49" actId="207"/>
          <ac:picMkLst>
            <pc:docMk/>
            <pc:sldMk cId="1267034497" sldId="256"/>
            <ac:picMk id="25" creationId="{379357A1-B0E5-484F-A4C6-859A04E7D077}"/>
          </ac:picMkLst>
        </pc:picChg>
      </pc:sldChg>
      <pc:sldChg chg="addSp delSp modSp mod modTransition setBg setClrOvrMap">
        <pc:chgData name="Aleš Kašpárek" userId="2de3e8b162e55274" providerId="LiveId" clId="{54591A85-28D1-4D3F-892A-B2860B1810AD}" dt="2020-02-29T11:28:34.492" v="172"/>
        <pc:sldMkLst>
          <pc:docMk/>
          <pc:sldMk cId="3551694691" sldId="257"/>
        </pc:sldMkLst>
        <pc:spChg chg="mod">
          <ac:chgData name="Aleš Kašpárek" userId="2de3e8b162e55274" providerId="LiveId" clId="{54591A85-28D1-4D3F-892A-B2860B1810AD}" dt="2020-02-29T11:28:07.427" v="169" actId="208"/>
          <ac:spMkLst>
            <pc:docMk/>
            <pc:sldMk cId="3551694691" sldId="257"/>
            <ac:spMk id="2" creationId="{6D4F47FB-A539-403D-B58C-A588E1C471F4}"/>
          </ac:spMkLst>
        </pc:spChg>
        <pc:spChg chg="add del mod">
          <ac:chgData name="Aleš Kašpárek" userId="2de3e8b162e55274" providerId="LiveId" clId="{54591A85-28D1-4D3F-892A-B2860B1810AD}" dt="2020-02-29T11:06:01.874" v="56" actId="26606"/>
          <ac:spMkLst>
            <pc:docMk/>
            <pc:sldMk cId="3551694691" sldId="257"/>
            <ac:spMk id="3" creationId="{80DA6A33-2839-4E6B-B9FB-2819B064CAD8}"/>
          </ac:spMkLst>
        </pc:spChg>
        <pc:spChg chg="add del mod">
          <ac:chgData name="Aleš Kašpárek" userId="2de3e8b162e55274" providerId="LiveId" clId="{54591A85-28D1-4D3F-892A-B2860B1810AD}" dt="2020-02-29T11:06:01.874" v="56" actId="26606"/>
          <ac:spMkLst>
            <pc:docMk/>
            <pc:sldMk cId="3551694691" sldId="257"/>
            <ac:spMk id="4" creationId="{22286F03-ED87-44E2-842B-B8BE486299D4}"/>
          </ac:spMkLst>
        </pc:spChg>
        <pc:spChg chg="add del mod">
          <ac:chgData name="Aleš Kašpárek" userId="2de3e8b162e55274" providerId="LiveId" clId="{54591A85-28D1-4D3F-892A-B2860B1810AD}" dt="2020-02-29T11:27:38.223" v="167"/>
          <ac:spMkLst>
            <pc:docMk/>
            <pc:sldMk cId="3551694691" sldId="257"/>
            <ac:spMk id="5" creationId="{E64635BA-A5CA-48BC-8018-5EDF6C9F7A69}"/>
          </ac:spMkLst>
        </pc:spChg>
        <pc:spChg chg="add del">
          <ac:chgData name="Aleš Kašpárek" userId="2de3e8b162e55274" providerId="LiveId" clId="{54591A85-28D1-4D3F-892A-B2860B1810AD}" dt="2020-02-29T11:05:56.230" v="51" actId="26606"/>
          <ac:spMkLst>
            <pc:docMk/>
            <pc:sldMk cId="3551694691" sldId="257"/>
            <ac:spMk id="11" creationId="{F747F1B4-B831-4277-8AB0-32767F7EB7BF}"/>
          </ac:spMkLst>
        </pc:spChg>
        <pc:spChg chg="add del">
          <ac:chgData name="Aleš Kašpárek" userId="2de3e8b162e55274" providerId="LiveId" clId="{54591A85-28D1-4D3F-892A-B2860B1810AD}" dt="2020-02-29T11:05:56.230" v="51" actId="26606"/>
          <ac:spMkLst>
            <pc:docMk/>
            <pc:sldMk cId="3551694691" sldId="257"/>
            <ac:spMk id="13" creationId="{D80CFA21-AB7C-4BEB-9BFF-05764FBBF3C6}"/>
          </ac:spMkLst>
        </pc:spChg>
        <pc:spChg chg="add del">
          <ac:chgData name="Aleš Kašpárek" userId="2de3e8b162e55274" providerId="LiveId" clId="{54591A85-28D1-4D3F-892A-B2860B1810AD}" dt="2020-02-29T11:05:56.230" v="51" actId="26606"/>
          <ac:spMkLst>
            <pc:docMk/>
            <pc:sldMk cId="3551694691" sldId="257"/>
            <ac:spMk id="15" creationId="{12F7E335-851A-4CAE-B09F-E657819D4600}"/>
          </ac:spMkLst>
        </pc:spChg>
        <pc:spChg chg="add del">
          <ac:chgData name="Aleš Kašpárek" userId="2de3e8b162e55274" providerId="LiveId" clId="{54591A85-28D1-4D3F-892A-B2860B1810AD}" dt="2020-02-29T11:05:56.230" v="51" actId="26606"/>
          <ac:spMkLst>
            <pc:docMk/>
            <pc:sldMk cId="3551694691" sldId="257"/>
            <ac:spMk id="17" creationId="{10B541F0-7F6E-402E-84D8-CF96EACA5FBC}"/>
          </ac:spMkLst>
        </pc:spChg>
        <pc:spChg chg="add del">
          <ac:chgData name="Aleš Kašpárek" userId="2de3e8b162e55274" providerId="LiveId" clId="{54591A85-28D1-4D3F-892A-B2860B1810AD}" dt="2020-02-29T11:06:01.837" v="55" actId="26606"/>
          <ac:spMkLst>
            <pc:docMk/>
            <pc:sldMk cId="3551694691" sldId="257"/>
            <ac:spMk id="21" creationId="{4E78424C-6FD0-41F8-9CAA-5DC19C42359F}"/>
          </ac:spMkLst>
        </pc:spChg>
        <pc:spChg chg="add del">
          <ac:chgData name="Aleš Kašpárek" userId="2de3e8b162e55274" providerId="LiveId" clId="{54591A85-28D1-4D3F-892A-B2860B1810AD}" dt="2020-02-29T11:06:01.837" v="55" actId="26606"/>
          <ac:spMkLst>
            <pc:docMk/>
            <pc:sldMk cId="3551694691" sldId="257"/>
            <ac:spMk id="22" creationId="{DD136760-57DC-4301-8BEA-B71AD2D13905}"/>
          </ac:spMkLst>
        </pc:spChg>
        <pc:spChg chg="add del">
          <ac:chgData name="Aleš Kašpárek" userId="2de3e8b162e55274" providerId="LiveId" clId="{54591A85-28D1-4D3F-892A-B2860B1810AD}" dt="2020-02-29T11:06:01.837" v="55" actId="26606"/>
          <ac:spMkLst>
            <pc:docMk/>
            <pc:sldMk cId="3551694691" sldId="257"/>
            <ac:spMk id="23" creationId="{BDC58DEA-1307-4F44-AD47-E613D8B76A89}"/>
          </ac:spMkLst>
        </pc:spChg>
        <pc:spChg chg="add del">
          <ac:chgData name="Aleš Kašpárek" userId="2de3e8b162e55274" providerId="LiveId" clId="{54591A85-28D1-4D3F-892A-B2860B1810AD}" dt="2020-02-29T11:06:01.837" v="55" actId="26606"/>
          <ac:spMkLst>
            <pc:docMk/>
            <pc:sldMk cId="3551694691" sldId="257"/>
            <ac:spMk id="24" creationId="{C99B912D-1E4B-42AF-A2BE-CFEFEC916EE7}"/>
          </ac:spMkLst>
        </pc:spChg>
        <pc:spChg chg="add">
          <ac:chgData name="Aleš Kašpárek" userId="2de3e8b162e55274" providerId="LiveId" clId="{54591A85-28D1-4D3F-892A-B2860B1810AD}" dt="2020-02-29T11:06:01.874" v="56" actId="26606"/>
          <ac:spMkLst>
            <pc:docMk/>
            <pc:sldMk cId="3551694691" sldId="257"/>
            <ac:spMk id="27" creationId="{F747F1B4-B831-4277-8AB0-32767F7EB7BF}"/>
          </ac:spMkLst>
        </pc:spChg>
        <pc:spChg chg="add">
          <ac:chgData name="Aleš Kašpárek" userId="2de3e8b162e55274" providerId="LiveId" clId="{54591A85-28D1-4D3F-892A-B2860B1810AD}" dt="2020-02-29T11:06:01.874" v="56" actId="26606"/>
          <ac:spMkLst>
            <pc:docMk/>
            <pc:sldMk cId="3551694691" sldId="257"/>
            <ac:spMk id="28" creationId="{D80CFA21-AB7C-4BEB-9BFF-05764FBBF3C6}"/>
          </ac:spMkLst>
        </pc:spChg>
        <pc:spChg chg="add">
          <ac:chgData name="Aleš Kašpárek" userId="2de3e8b162e55274" providerId="LiveId" clId="{54591A85-28D1-4D3F-892A-B2860B1810AD}" dt="2020-02-29T11:06:01.874" v="56" actId="26606"/>
          <ac:spMkLst>
            <pc:docMk/>
            <pc:sldMk cId="3551694691" sldId="257"/>
            <ac:spMk id="29" creationId="{12F7E335-851A-4CAE-B09F-E657819D4600}"/>
          </ac:spMkLst>
        </pc:spChg>
        <pc:spChg chg="add">
          <ac:chgData name="Aleš Kašpárek" userId="2de3e8b162e55274" providerId="LiveId" clId="{54591A85-28D1-4D3F-892A-B2860B1810AD}" dt="2020-02-29T11:06:01.874" v="56" actId="26606"/>
          <ac:spMkLst>
            <pc:docMk/>
            <pc:sldMk cId="3551694691" sldId="257"/>
            <ac:spMk id="30" creationId="{10B541F0-7F6E-402E-84D8-CF96EACA5FBC}"/>
          </ac:spMkLst>
        </pc:spChg>
        <pc:graphicFrameChg chg="add del">
          <ac:chgData name="Aleš Kašpárek" userId="2de3e8b162e55274" providerId="LiveId" clId="{54591A85-28D1-4D3F-892A-B2860B1810AD}" dt="2020-02-29T11:05:56.230" v="51" actId="26606"/>
          <ac:graphicFrameMkLst>
            <pc:docMk/>
            <pc:sldMk cId="3551694691" sldId="257"/>
            <ac:graphicFrameMk id="6" creationId="{FDC9A604-481E-48A7-BA02-851577AA0745}"/>
          </ac:graphicFrameMkLst>
        </pc:graphicFrameChg>
        <pc:graphicFrameChg chg="add del">
          <ac:chgData name="Aleš Kašpárek" userId="2de3e8b162e55274" providerId="LiveId" clId="{54591A85-28D1-4D3F-892A-B2860B1810AD}" dt="2020-02-29T11:05:59.321" v="53" actId="26606"/>
          <ac:graphicFrameMkLst>
            <pc:docMk/>
            <pc:sldMk cId="3551694691" sldId="257"/>
            <ac:graphicFrameMk id="19" creationId="{4C9DF14A-1A27-44F4-A8A4-40381549E404}"/>
          </ac:graphicFrameMkLst>
        </pc:graphicFrameChg>
        <pc:graphicFrameChg chg="add del">
          <ac:chgData name="Aleš Kašpárek" userId="2de3e8b162e55274" providerId="LiveId" clId="{54591A85-28D1-4D3F-892A-B2860B1810AD}" dt="2020-02-29T11:06:01.837" v="55" actId="26606"/>
          <ac:graphicFrameMkLst>
            <pc:docMk/>
            <pc:sldMk cId="3551694691" sldId="257"/>
            <ac:graphicFrameMk id="25" creationId="{04A5F2E5-3155-4E1D-9831-112F2CA39231}"/>
          </ac:graphicFrameMkLst>
        </pc:graphicFrameChg>
        <pc:graphicFrameChg chg="add">
          <ac:chgData name="Aleš Kašpárek" userId="2de3e8b162e55274" providerId="LiveId" clId="{54591A85-28D1-4D3F-892A-B2860B1810AD}" dt="2020-02-29T11:06:01.874" v="56" actId="26606"/>
          <ac:graphicFrameMkLst>
            <pc:docMk/>
            <pc:sldMk cId="3551694691" sldId="257"/>
            <ac:graphicFrameMk id="31" creationId="{FDC9A604-481E-48A7-BA02-851577AA0745}"/>
          </ac:graphicFrameMkLst>
        </pc:graphicFrameChg>
      </pc:sldChg>
      <pc:sldChg chg="addSp delSp modSp mod modTransition setBg setClrOvrMap">
        <pc:chgData name="Aleš Kašpárek" userId="2de3e8b162e55274" providerId="LiveId" clId="{54591A85-28D1-4D3F-892A-B2860B1810AD}" dt="2020-02-29T11:28:34.492" v="172"/>
        <pc:sldMkLst>
          <pc:docMk/>
          <pc:sldMk cId="1364790162" sldId="258"/>
        </pc:sldMkLst>
        <pc:spChg chg="mod">
          <ac:chgData name="Aleš Kašpárek" userId="2de3e8b162e55274" providerId="LiveId" clId="{54591A85-28D1-4D3F-892A-B2860B1810AD}" dt="2020-02-29T11:23:20.427" v="128" actId="14100"/>
          <ac:spMkLst>
            <pc:docMk/>
            <pc:sldMk cId="1364790162" sldId="258"/>
            <ac:spMk id="2" creationId="{43C445B0-23F6-4B23-AED6-F30046B1BAC0}"/>
          </ac:spMkLst>
        </pc:spChg>
        <pc:spChg chg="add del mod">
          <ac:chgData name="Aleš Kašpárek" userId="2de3e8b162e55274" providerId="LiveId" clId="{54591A85-28D1-4D3F-892A-B2860B1810AD}" dt="2020-02-29T11:03:23.354" v="41" actId="26606"/>
          <ac:spMkLst>
            <pc:docMk/>
            <pc:sldMk cId="1364790162" sldId="258"/>
            <ac:spMk id="3" creationId="{0561203A-1F28-42E9-A0C7-2897DB995A2D}"/>
          </ac:spMkLst>
        </pc:spChg>
        <pc:spChg chg="add del">
          <ac:chgData name="Aleš Kašpárek" userId="2de3e8b162e55274" providerId="LiveId" clId="{54591A85-28D1-4D3F-892A-B2860B1810AD}" dt="2020-02-29T11:03:23.315" v="40" actId="26606"/>
          <ac:spMkLst>
            <pc:docMk/>
            <pc:sldMk cId="1364790162" sldId="258"/>
            <ac:spMk id="7" creationId="{0561203A-1F28-42E9-A0C7-2897DB995A2D}"/>
          </ac:spMkLst>
        </pc:spChg>
        <pc:spChg chg="add del">
          <ac:chgData name="Aleš Kašpárek" userId="2de3e8b162e55274" providerId="LiveId" clId="{54591A85-28D1-4D3F-892A-B2860B1810AD}" dt="2020-02-29T11:03:23.315" v="40" actId="26606"/>
          <ac:spMkLst>
            <pc:docMk/>
            <pc:sldMk cId="1364790162" sldId="258"/>
            <ac:spMk id="8" creationId="{923E8915-D2AA-4327-A45A-972C3CA9574B}"/>
          </ac:spMkLst>
        </pc:spChg>
        <pc:spChg chg="add del">
          <ac:chgData name="Aleš Kašpárek" userId="2de3e8b162e55274" providerId="LiveId" clId="{54591A85-28D1-4D3F-892A-B2860B1810AD}" dt="2020-02-29T11:03:23.315" v="40" actId="26606"/>
          <ac:spMkLst>
            <pc:docMk/>
            <pc:sldMk cId="1364790162" sldId="258"/>
            <ac:spMk id="10" creationId="{8302FC3C-9804-4950-B721-5FD704BA6065}"/>
          </ac:spMkLst>
        </pc:spChg>
        <pc:spChg chg="add del">
          <ac:chgData name="Aleš Kašpárek" userId="2de3e8b162e55274" providerId="LiveId" clId="{54591A85-28D1-4D3F-892A-B2860B1810AD}" dt="2020-02-29T11:03:23.315" v="40" actId="26606"/>
          <ac:spMkLst>
            <pc:docMk/>
            <pc:sldMk cId="1364790162" sldId="258"/>
            <ac:spMk id="16" creationId="{F3798573-F27B-47EB-8EA4-7EE34954C2D6}"/>
          </ac:spMkLst>
        </pc:spChg>
        <pc:spChg chg="add">
          <ac:chgData name="Aleš Kašpárek" userId="2de3e8b162e55274" providerId="LiveId" clId="{54591A85-28D1-4D3F-892A-B2860B1810AD}" dt="2020-02-29T11:03:23.354" v="41" actId="26606"/>
          <ac:spMkLst>
            <pc:docMk/>
            <pc:sldMk cId="1364790162" sldId="258"/>
            <ac:spMk id="18" creationId="{4E78424C-6FD0-41F8-9CAA-5DC19C42359F}"/>
          </ac:spMkLst>
        </pc:spChg>
        <pc:spChg chg="add">
          <ac:chgData name="Aleš Kašpárek" userId="2de3e8b162e55274" providerId="LiveId" clId="{54591A85-28D1-4D3F-892A-B2860B1810AD}" dt="2020-02-29T11:03:23.354" v="41" actId="26606"/>
          <ac:spMkLst>
            <pc:docMk/>
            <pc:sldMk cId="1364790162" sldId="258"/>
            <ac:spMk id="19" creationId="{DD136760-57DC-4301-8BEA-B71AD2D13905}"/>
          </ac:spMkLst>
        </pc:spChg>
        <pc:spChg chg="add">
          <ac:chgData name="Aleš Kašpárek" userId="2de3e8b162e55274" providerId="LiveId" clId="{54591A85-28D1-4D3F-892A-B2860B1810AD}" dt="2020-02-29T11:03:23.354" v="41" actId="26606"/>
          <ac:spMkLst>
            <pc:docMk/>
            <pc:sldMk cId="1364790162" sldId="258"/>
            <ac:spMk id="20" creationId="{BDC58DEA-1307-4F44-AD47-E613D8B76A89}"/>
          </ac:spMkLst>
        </pc:spChg>
        <pc:spChg chg="add">
          <ac:chgData name="Aleš Kašpárek" userId="2de3e8b162e55274" providerId="LiveId" clId="{54591A85-28D1-4D3F-892A-B2860B1810AD}" dt="2020-02-29T11:03:23.354" v="41" actId="26606"/>
          <ac:spMkLst>
            <pc:docMk/>
            <pc:sldMk cId="1364790162" sldId="258"/>
            <ac:spMk id="21" creationId="{C99B912D-1E4B-42AF-A2BE-CFEFEC916EE7}"/>
          </ac:spMkLst>
        </pc:spChg>
        <pc:graphicFrameChg chg="add del">
          <ac:chgData name="Aleš Kašpárek" userId="2de3e8b162e55274" providerId="LiveId" clId="{54591A85-28D1-4D3F-892A-B2860B1810AD}" dt="2020-02-29T11:03:18.205" v="38" actId="26606"/>
          <ac:graphicFrameMkLst>
            <pc:docMk/>
            <pc:sldMk cId="1364790162" sldId="258"/>
            <ac:graphicFrameMk id="5" creationId="{96EF0EBE-908B-41B6-B42D-9637E07DE232}"/>
          </ac:graphicFrameMkLst>
        </pc:graphicFrameChg>
        <pc:graphicFrameChg chg="add mod">
          <ac:chgData name="Aleš Kašpárek" userId="2de3e8b162e55274" providerId="LiveId" clId="{54591A85-28D1-4D3F-892A-B2860B1810AD}" dt="2020-02-29T11:22:58.955" v="125"/>
          <ac:graphicFrameMkLst>
            <pc:docMk/>
            <pc:sldMk cId="1364790162" sldId="258"/>
            <ac:graphicFrameMk id="22" creationId="{D397B83E-7DF1-4E23-80A9-38446D722A2F}"/>
          </ac:graphicFrameMkLst>
        </pc:graphicFrameChg>
        <pc:picChg chg="add del">
          <ac:chgData name="Aleš Kašpárek" userId="2de3e8b162e55274" providerId="LiveId" clId="{54591A85-28D1-4D3F-892A-B2860B1810AD}" dt="2020-02-29T11:03:23.315" v="40" actId="26606"/>
          <ac:picMkLst>
            <pc:docMk/>
            <pc:sldMk cId="1364790162" sldId="258"/>
            <ac:picMk id="14" creationId="{3BC6EBB2-9BDC-4075-BA6B-43A9FBF9C86C}"/>
          </ac:picMkLst>
        </pc:picChg>
        <pc:cxnChg chg="add del">
          <ac:chgData name="Aleš Kašpárek" userId="2de3e8b162e55274" providerId="LiveId" clId="{54591A85-28D1-4D3F-892A-B2860B1810AD}" dt="2020-02-29T11:03:23.315" v="40" actId="26606"/>
          <ac:cxnSpMkLst>
            <pc:docMk/>
            <pc:sldMk cId="1364790162" sldId="258"/>
            <ac:cxnSpMk id="12" creationId="{6B9695BD-ECF6-49CA-8877-8C493193C65D}"/>
          </ac:cxnSpMkLst>
        </pc:cxnChg>
      </pc:sldChg>
      <pc:sldChg chg="addSp modSp mod modTransition setBg">
        <pc:chgData name="Aleš Kašpárek" userId="2de3e8b162e55274" providerId="LiveId" clId="{54591A85-28D1-4D3F-892A-B2860B1810AD}" dt="2020-02-29T11:29:01.669" v="173" actId="113"/>
        <pc:sldMkLst>
          <pc:docMk/>
          <pc:sldMk cId="2373322688" sldId="259"/>
        </pc:sldMkLst>
        <pc:spChg chg="mod">
          <ac:chgData name="Aleš Kašpárek" userId="2de3e8b162e55274" providerId="LiveId" clId="{54591A85-28D1-4D3F-892A-B2860B1810AD}" dt="2020-02-29T11:26:20.681" v="149" actId="255"/>
          <ac:spMkLst>
            <pc:docMk/>
            <pc:sldMk cId="2373322688" sldId="259"/>
            <ac:spMk id="2" creationId="{DD3237C3-33BF-4FB6-AC58-967A2B3A1792}"/>
          </ac:spMkLst>
        </pc:spChg>
        <pc:spChg chg="mod">
          <ac:chgData name="Aleš Kašpárek" userId="2de3e8b162e55274" providerId="LiveId" clId="{54591A85-28D1-4D3F-892A-B2860B1810AD}" dt="2020-02-29T11:29:01.669" v="173" actId="113"/>
          <ac:spMkLst>
            <pc:docMk/>
            <pc:sldMk cId="2373322688" sldId="259"/>
            <ac:spMk id="3" creationId="{9FE95C05-8EFF-4940-991B-08700A920547}"/>
          </ac:spMkLst>
        </pc:spChg>
        <pc:spChg chg="add">
          <ac:chgData name="Aleš Kašpárek" userId="2de3e8b162e55274" providerId="LiveId" clId="{54591A85-28D1-4D3F-892A-B2860B1810AD}" dt="2020-02-29T11:06:18.625" v="57" actId="26606"/>
          <ac:spMkLst>
            <pc:docMk/>
            <pc:sldMk cId="2373322688" sldId="259"/>
            <ac:spMk id="8" creationId="{923E8915-D2AA-4327-A45A-972C3CA9574B}"/>
          </ac:spMkLst>
        </pc:spChg>
        <pc:spChg chg="add">
          <ac:chgData name="Aleš Kašpárek" userId="2de3e8b162e55274" providerId="LiveId" clId="{54591A85-28D1-4D3F-892A-B2860B1810AD}" dt="2020-02-29T11:06:18.625" v="57" actId="26606"/>
          <ac:spMkLst>
            <pc:docMk/>
            <pc:sldMk cId="2373322688" sldId="259"/>
            <ac:spMk id="10" creationId="{8302FC3C-9804-4950-B721-5FD704BA6065}"/>
          </ac:spMkLst>
        </pc:spChg>
        <pc:spChg chg="add">
          <ac:chgData name="Aleš Kašpárek" userId="2de3e8b162e55274" providerId="LiveId" clId="{54591A85-28D1-4D3F-892A-B2860B1810AD}" dt="2020-02-29T11:06:18.625" v="57" actId="26606"/>
          <ac:spMkLst>
            <pc:docMk/>
            <pc:sldMk cId="2373322688" sldId="259"/>
            <ac:spMk id="16" creationId="{F3798573-F27B-47EB-8EA4-7EE34954C2D6}"/>
          </ac:spMkLst>
        </pc:spChg>
        <pc:picChg chg="add">
          <ac:chgData name="Aleš Kašpárek" userId="2de3e8b162e55274" providerId="LiveId" clId="{54591A85-28D1-4D3F-892A-B2860B1810AD}" dt="2020-02-29T11:06:18.625" v="57" actId="26606"/>
          <ac:picMkLst>
            <pc:docMk/>
            <pc:sldMk cId="2373322688" sldId="259"/>
            <ac:picMk id="14" creationId="{3BC6EBB2-9BDC-4075-BA6B-43A9FBF9C86C}"/>
          </ac:picMkLst>
        </pc:picChg>
        <pc:cxnChg chg="add">
          <ac:chgData name="Aleš Kašpárek" userId="2de3e8b162e55274" providerId="LiveId" clId="{54591A85-28D1-4D3F-892A-B2860B1810AD}" dt="2020-02-29T11:06:18.625" v="57" actId="26606"/>
          <ac:cxnSpMkLst>
            <pc:docMk/>
            <pc:sldMk cId="2373322688" sldId="259"/>
            <ac:cxnSpMk id="12" creationId="{6B9695BD-ECF6-49CA-8877-8C493193C65D}"/>
          </ac:cxnSpMkLst>
        </pc:cxnChg>
      </pc:sldChg>
      <pc:sldChg chg="addSp delSp modSp mod modTransition setBg setClrOvrMap">
        <pc:chgData name="Aleš Kašpárek" userId="2de3e8b162e55274" providerId="LiveId" clId="{54591A85-28D1-4D3F-892A-B2860B1810AD}" dt="2020-02-29T11:29:47.636" v="175" actId="1076"/>
        <pc:sldMkLst>
          <pc:docMk/>
          <pc:sldMk cId="4005393011" sldId="260"/>
        </pc:sldMkLst>
        <pc:spChg chg="mod">
          <ac:chgData name="Aleš Kašpárek" userId="2de3e8b162e55274" providerId="LiveId" clId="{54591A85-28D1-4D3F-892A-B2860B1810AD}" dt="2020-02-29T11:29:47.636" v="175" actId="1076"/>
          <ac:spMkLst>
            <pc:docMk/>
            <pc:sldMk cId="4005393011" sldId="260"/>
            <ac:spMk id="2" creationId="{0EA48A59-CD69-4493-B242-48080584604E}"/>
          </ac:spMkLst>
        </pc:spChg>
        <pc:spChg chg="del">
          <ac:chgData name="Aleš Kašpárek" userId="2de3e8b162e55274" providerId="LiveId" clId="{54591A85-28D1-4D3F-892A-B2860B1810AD}" dt="2020-02-29T11:03:46.726" v="42" actId="26606"/>
          <ac:spMkLst>
            <pc:docMk/>
            <pc:sldMk cId="4005393011" sldId="260"/>
            <ac:spMk id="3" creationId="{04B991C8-347F-4BD6-903F-5A2695D5023D}"/>
          </ac:spMkLst>
        </pc:spChg>
        <pc:spChg chg="add del">
          <ac:chgData name="Aleš Kašpárek" userId="2de3e8b162e55274" providerId="LiveId" clId="{54591A85-28D1-4D3F-892A-B2860B1810AD}" dt="2020-02-29T11:07:32.373" v="61" actId="26606"/>
          <ac:spMkLst>
            <pc:docMk/>
            <pc:sldMk cId="4005393011" sldId="260"/>
            <ac:spMk id="10" creationId="{F747F1B4-B831-4277-8AB0-32767F7EB7BF}"/>
          </ac:spMkLst>
        </pc:spChg>
        <pc:spChg chg="add del">
          <ac:chgData name="Aleš Kašpárek" userId="2de3e8b162e55274" providerId="LiveId" clId="{54591A85-28D1-4D3F-892A-B2860B1810AD}" dt="2020-02-29T11:07:32.373" v="61" actId="26606"/>
          <ac:spMkLst>
            <pc:docMk/>
            <pc:sldMk cId="4005393011" sldId="260"/>
            <ac:spMk id="12" creationId="{D80CFA21-AB7C-4BEB-9BFF-05764FBBF3C6}"/>
          </ac:spMkLst>
        </pc:spChg>
        <pc:spChg chg="add del">
          <ac:chgData name="Aleš Kašpárek" userId="2de3e8b162e55274" providerId="LiveId" clId="{54591A85-28D1-4D3F-892A-B2860B1810AD}" dt="2020-02-29T11:07:32.373" v="61" actId="26606"/>
          <ac:spMkLst>
            <pc:docMk/>
            <pc:sldMk cId="4005393011" sldId="260"/>
            <ac:spMk id="14" creationId="{12F7E335-851A-4CAE-B09F-E657819D4600}"/>
          </ac:spMkLst>
        </pc:spChg>
        <pc:spChg chg="add del">
          <ac:chgData name="Aleš Kašpárek" userId="2de3e8b162e55274" providerId="LiveId" clId="{54591A85-28D1-4D3F-892A-B2860B1810AD}" dt="2020-02-29T11:07:32.373" v="61" actId="26606"/>
          <ac:spMkLst>
            <pc:docMk/>
            <pc:sldMk cId="4005393011" sldId="260"/>
            <ac:spMk id="16" creationId="{10B541F0-7F6E-402E-84D8-CF96EACA5FBC}"/>
          </ac:spMkLst>
        </pc:spChg>
        <pc:spChg chg="add">
          <ac:chgData name="Aleš Kašpárek" userId="2de3e8b162e55274" providerId="LiveId" clId="{54591A85-28D1-4D3F-892A-B2860B1810AD}" dt="2020-02-29T11:07:32.373" v="61" actId="26606"/>
          <ac:spMkLst>
            <pc:docMk/>
            <pc:sldMk cId="4005393011" sldId="260"/>
            <ac:spMk id="21" creationId="{4E78424C-6FD0-41F8-9CAA-5DC19C42359F}"/>
          </ac:spMkLst>
        </pc:spChg>
        <pc:spChg chg="add">
          <ac:chgData name="Aleš Kašpárek" userId="2de3e8b162e55274" providerId="LiveId" clId="{54591A85-28D1-4D3F-892A-B2860B1810AD}" dt="2020-02-29T11:07:32.373" v="61" actId="26606"/>
          <ac:spMkLst>
            <pc:docMk/>
            <pc:sldMk cId="4005393011" sldId="260"/>
            <ac:spMk id="23" creationId="{DD136760-57DC-4301-8BEA-B71AD2D13905}"/>
          </ac:spMkLst>
        </pc:spChg>
        <pc:spChg chg="add">
          <ac:chgData name="Aleš Kašpárek" userId="2de3e8b162e55274" providerId="LiveId" clId="{54591A85-28D1-4D3F-892A-B2860B1810AD}" dt="2020-02-29T11:07:32.373" v="61" actId="26606"/>
          <ac:spMkLst>
            <pc:docMk/>
            <pc:sldMk cId="4005393011" sldId="260"/>
            <ac:spMk id="25" creationId="{BDC58DEA-1307-4F44-AD47-E613D8B76A89}"/>
          </ac:spMkLst>
        </pc:spChg>
        <pc:spChg chg="add">
          <ac:chgData name="Aleš Kašpárek" userId="2de3e8b162e55274" providerId="LiveId" clId="{54591A85-28D1-4D3F-892A-B2860B1810AD}" dt="2020-02-29T11:07:32.373" v="61" actId="26606"/>
          <ac:spMkLst>
            <pc:docMk/>
            <pc:sldMk cId="4005393011" sldId="260"/>
            <ac:spMk id="27" creationId="{C99B912D-1E4B-42AF-A2BE-CFEFEC916EE7}"/>
          </ac:spMkLst>
        </pc:spChg>
        <pc:graphicFrameChg chg="add mod modGraphic">
          <ac:chgData name="Aleš Kašpárek" userId="2de3e8b162e55274" providerId="LiveId" clId="{54591A85-28D1-4D3F-892A-B2860B1810AD}" dt="2020-02-29T11:07:32.373" v="61" actId="26606"/>
          <ac:graphicFrameMkLst>
            <pc:docMk/>
            <pc:sldMk cId="4005393011" sldId="260"/>
            <ac:graphicFrameMk id="5" creationId="{26885F65-F1D2-4A28-A8EE-07513A4692EE}"/>
          </ac:graphicFrameMkLst>
        </pc:graphicFrameChg>
      </pc:sldChg>
      <pc:sldChg chg="addSp delSp modSp mod modTransition setBg setClrOvrMap">
        <pc:chgData name="Aleš Kašpárek" userId="2de3e8b162e55274" providerId="LiveId" clId="{54591A85-28D1-4D3F-892A-B2860B1810AD}" dt="2020-02-29T11:28:34.492" v="172"/>
        <pc:sldMkLst>
          <pc:docMk/>
          <pc:sldMk cId="1631122171" sldId="261"/>
        </pc:sldMkLst>
        <pc:spChg chg="mod">
          <ac:chgData name="Aleš Kašpárek" userId="2de3e8b162e55274" providerId="LiveId" clId="{54591A85-28D1-4D3F-892A-B2860B1810AD}" dt="2020-02-29T11:25:03.461" v="141" actId="113"/>
          <ac:spMkLst>
            <pc:docMk/>
            <pc:sldMk cId="1631122171" sldId="261"/>
            <ac:spMk id="2" creationId="{CC566928-CBC5-4421-8BBB-A766853FB2BA}"/>
          </ac:spMkLst>
        </pc:spChg>
        <pc:spChg chg="del">
          <ac:chgData name="Aleš Kašpárek" userId="2de3e8b162e55274" providerId="LiveId" clId="{54591A85-28D1-4D3F-892A-B2860B1810AD}" dt="2020-02-29T11:06:39.217" v="59" actId="26606"/>
          <ac:spMkLst>
            <pc:docMk/>
            <pc:sldMk cId="1631122171" sldId="261"/>
            <ac:spMk id="3" creationId="{91583C21-C475-4AF7-B987-004E0BD46E61}"/>
          </ac:spMkLst>
        </pc:spChg>
        <pc:spChg chg="add del">
          <ac:chgData name="Aleš Kašpárek" userId="2de3e8b162e55274" providerId="LiveId" clId="{54591A85-28D1-4D3F-892A-B2860B1810AD}" dt="2020-02-29T11:08:03.607" v="66" actId="26606"/>
          <ac:spMkLst>
            <pc:docMk/>
            <pc:sldMk cId="1631122171" sldId="261"/>
            <ac:spMk id="10" creationId="{47AEA421-5F29-4BA7-9360-2501B5987921}"/>
          </ac:spMkLst>
        </pc:spChg>
        <pc:spChg chg="add del">
          <ac:chgData name="Aleš Kašpárek" userId="2de3e8b162e55274" providerId="LiveId" clId="{54591A85-28D1-4D3F-892A-B2860B1810AD}" dt="2020-02-29T11:08:03.607" v="66" actId="26606"/>
          <ac:spMkLst>
            <pc:docMk/>
            <pc:sldMk cId="1631122171" sldId="261"/>
            <ac:spMk id="12" creationId="{9348F0CB-4904-4DEF-BDD4-ADEC2DCCCBD7}"/>
          </ac:spMkLst>
        </pc:spChg>
        <pc:spChg chg="add del">
          <ac:chgData name="Aleš Kašpárek" userId="2de3e8b162e55274" providerId="LiveId" clId="{54591A85-28D1-4D3F-892A-B2860B1810AD}" dt="2020-02-29T11:08:03.607" v="66" actId="26606"/>
          <ac:spMkLst>
            <pc:docMk/>
            <pc:sldMk cId="1631122171" sldId="261"/>
            <ac:spMk id="14" creationId="{1583E1B8-79B3-49BB-8704-58E4AB1AF213}"/>
          </ac:spMkLst>
        </pc:spChg>
        <pc:spChg chg="add del">
          <ac:chgData name="Aleš Kašpárek" userId="2de3e8b162e55274" providerId="LiveId" clId="{54591A85-28D1-4D3F-892A-B2860B1810AD}" dt="2020-02-29T11:08:03.607" v="66" actId="26606"/>
          <ac:spMkLst>
            <pc:docMk/>
            <pc:sldMk cId="1631122171" sldId="261"/>
            <ac:spMk id="16" creationId="{7BB34D5F-2B87-438E-8236-69C6068D47A4}"/>
          </ac:spMkLst>
        </pc:spChg>
        <pc:spChg chg="add del">
          <ac:chgData name="Aleš Kašpárek" userId="2de3e8b162e55274" providerId="LiveId" clId="{54591A85-28D1-4D3F-892A-B2860B1810AD}" dt="2020-02-29T11:07:58.791" v="63" actId="26606"/>
          <ac:spMkLst>
            <pc:docMk/>
            <pc:sldMk cId="1631122171" sldId="261"/>
            <ac:spMk id="21" creationId="{F747F1B4-B831-4277-8AB0-32767F7EB7BF}"/>
          </ac:spMkLst>
        </pc:spChg>
        <pc:spChg chg="add del">
          <ac:chgData name="Aleš Kašpárek" userId="2de3e8b162e55274" providerId="LiveId" clId="{54591A85-28D1-4D3F-892A-B2860B1810AD}" dt="2020-02-29T11:07:58.791" v="63" actId="26606"/>
          <ac:spMkLst>
            <pc:docMk/>
            <pc:sldMk cId="1631122171" sldId="261"/>
            <ac:spMk id="23" creationId="{D80CFA21-AB7C-4BEB-9BFF-05764FBBF3C6}"/>
          </ac:spMkLst>
        </pc:spChg>
        <pc:spChg chg="add del">
          <ac:chgData name="Aleš Kašpárek" userId="2de3e8b162e55274" providerId="LiveId" clId="{54591A85-28D1-4D3F-892A-B2860B1810AD}" dt="2020-02-29T11:07:58.791" v="63" actId="26606"/>
          <ac:spMkLst>
            <pc:docMk/>
            <pc:sldMk cId="1631122171" sldId="261"/>
            <ac:spMk id="25" creationId="{12F7E335-851A-4CAE-B09F-E657819D4600}"/>
          </ac:spMkLst>
        </pc:spChg>
        <pc:spChg chg="add del">
          <ac:chgData name="Aleš Kašpárek" userId="2de3e8b162e55274" providerId="LiveId" clId="{54591A85-28D1-4D3F-892A-B2860B1810AD}" dt="2020-02-29T11:07:58.791" v="63" actId="26606"/>
          <ac:spMkLst>
            <pc:docMk/>
            <pc:sldMk cId="1631122171" sldId="261"/>
            <ac:spMk id="27" creationId="{10B541F0-7F6E-402E-84D8-CF96EACA5FBC}"/>
          </ac:spMkLst>
        </pc:spChg>
        <pc:spChg chg="add del">
          <ac:chgData name="Aleš Kašpárek" userId="2de3e8b162e55274" providerId="LiveId" clId="{54591A85-28D1-4D3F-892A-B2860B1810AD}" dt="2020-02-29T11:08:03.544" v="65" actId="26606"/>
          <ac:spMkLst>
            <pc:docMk/>
            <pc:sldMk cId="1631122171" sldId="261"/>
            <ac:spMk id="29" creationId="{4E78424C-6FD0-41F8-9CAA-5DC19C42359F}"/>
          </ac:spMkLst>
        </pc:spChg>
        <pc:spChg chg="add del">
          <ac:chgData name="Aleš Kašpárek" userId="2de3e8b162e55274" providerId="LiveId" clId="{54591A85-28D1-4D3F-892A-B2860B1810AD}" dt="2020-02-29T11:08:03.544" v="65" actId="26606"/>
          <ac:spMkLst>
            <pc:docMk/>
            <pc:sldMk cId="1631122171" sldId="261"/>
            <ac:spMk id="30" creationId="{DD136760-57DC-4301-8BEA-B71AD2D13905}"/>
          </ac:spMkLst>
        </pc:spChg>
        <pc:spChg chg="add del">
          <ac:chgData name="Aleš Kašpárek" userId="2de3e8b162e55274" providerId="LiveId" clId="{54591A85-28D1-4D3F-892A-B2860B1810AD}" dt="2020-02-29T11:08:03.544" v="65" actId="26606"/>
          <ac:spMkLst>
            <pc:docMk/>
            <pc:sldMk cId="1631122171" sldId="261"/>
            <ac:spMk id="31" creationId="{BDC58DEA-1307-4F44-AD47-E613D8B76A89}"/>
          </ac:spMkLst>
        </pc:spChg>
        <pc:spChg chg="add del">
          <ac:chgData name="Aleš Kašpárek" userId="2de3e8b162e55274" providerId="LiveId" clId="{54591A85-28D1-4D3F-892A-B2860B1810AD}" dt="2020-02-29T11:08:03.544" v="65" actId="26606"/>
          <ac:spMkLst>
            <pc:docMk/>
            <pc:sldMk cId="1631122171" sldId="261"/>
            <ac:spMk id="32" creationId="{C99B912D-1E4B-42AF-A2BE-CFEFEC916EE7}"/>
          </ac:spMkLst>
        </pc:spChg>
        <pc:spChg chg="add">
          <ac:chgData name="Aleš Kašpárek" userId="2de3e8b162e55274" providerId="LiveId" clId="{54591A85-28D1-4D3F-892A-B2860B1810AD}" dt="2020-02-29T11:08:03.607" v="66" actId="26606"/>
          <ac:spMkLst>
            <pc:docMk/>
            <pc:sldMk cId="1631122171" sldId="261"/>
            <ac:spMk id="34" creationId="{ABE6F9A3-300E-47F5-B41C-C8C5E758DE7C}"/>
          </ac:spMkLst>
        </pc:spChg>
        <pc:spChg chg="add">
          <ac:chgData name="Aleš Kašpárek" userId="2de3e8b162e55274" providerId="LiveId" clId="{54591A85-28D1-4D3F-892A-B2860B1810AD}" dt="2020-02-29T11:08:03.607" v="66" actId="26606"/>
          <ac:spMkLst>
            <pc:docMk/>
            <pc:sldMk cId="1631122171" sldId="261"/>
            <ac:spMk id="35" creationId="{61B4701B-39FE-43B8-86AA-D6B8789C2207}"/>
          </ac:spMkLst>
        </pc:spChg>
        <pc:spChg chg="add">
          <ac:chgData name="Aleš Kašpárek" userId="2de3e8b162e55274" providerId="LiveId" clId="{54591A85-28D1-4D3F-892A-B2860B1810AD}" dt="2020-02-29T11:08:03.607" v="66" actId="26606"/>
          <ac:spMkLst>
            <pc:docMk/>
            <pc:sldMk cId="1631122171" sldId="261"/>
            <ac:spMk id="36" creationId="{E9A7EF13-49FA-4355-971A-34B065F35022}"/>
          </ac:spMkLst>
        </pc:spChg>
        <pc:spChg chg="add">
          <ac:chgData name="Aleš Kašpárek" userId="2de3e8b162e55274" providerId="LiveId" clId="{54591A85-28D1-4D3F-892A-B2860B1810AD}" dt="2020-02-29T11:08:03.607" v="66" actId="26606"/>
          <ac:spMkLst>
            <pc:docMk/>
            <pc:sldMk cId="1631122171" sldId="261"/>
            <ac:spMk id="37" creationId="{92CF3C3E-0F7B-4F0C-8EBD-BDD38E9C66F5}"/>
          </ac:spMkLst>
        </pc:spChg>
        <pc:graphicFrameChg chg="add mod modGraphic">
          <ac:chgData name="Aleš Kašpárek" userId="2de3e8b162e55274" providerId="LiveId" clId="{54591A85-28D1-4D3F-892A-B2860B1810AD}" dt="2020-02-29T11:10:01.683" v="67"/>
          <ac:graphicFrameMkLst>
            <pc:docMk/>
            <pc:sldMk cId="1631122171" sldId="261"/>
            <ac:graphicFrameMk id="5" creationId="{701B5F99-C0F2-4EC5-9C7C-A967E375DBA9}"/>
          </ac:graphicFrameMkLst>
        </pc:graphicFrameChg>
      </pc:sldChg>
      <pc:sldChg chg="addSp delSp modSp mod modTransition setBg setClrOvrMap">
        <pc:chgData name="Aleš Kašpárek" userId="2de3e8b162e55274" providerId="LiveId" clId="{54591A85-28D1-4D3F-892A-B2860B1810AD}" dt="2020-02-29T11:28:34.492" v="172"/>
        <pc:sldMkLst>
          <pc:docMk/>
          <pc:sldMk cId="2035328588" sldId="262"/>
        </pc:sldMkLst>
        <pc:spChg chg="mod">
          <ac:chgData name="Aleš Kašpárek" userId="2de3e8b162e55274" providerId="LiveId" clId="{54591A85-28D1-4D3F-892A-B2860B1810AD}" dt="2020-02-29T11:25:16.464" v="144" actId="122"/>
          <ac:spMkLst>
            <pc:docMk/>
            <pc:sldMk cId="2035328588" sldId="262"/>
            <ac:spMk id="2" creationId="{4712471F-1E08-406E-856E-A2196B4E29BD}"/>
          </ac:spMkLst>
        </pc:spChg>
        <pc:spChg chg="del">
          <ac:chgData name="Aleš Kašpárek" userId="2de3e8b162e55274" providerId="LiveId" clId="{54591A85-28D1-4D3F-892A-B2860B1810AD}" dt="2020-02-29T11:10:31.253" v="68" actId="26606"/>
          <ac:spMkLst>
            <pc:docMk/>
            <pc:sldMk cId="2035328588" sldId="262"/>
            <ac:spMk id="3" creationId="{E21A185F-FA6B-4531-9E56-74F509FE7160}"/>
          </ac:spMkLst>
        </pc:spChg>
        <pc:spChg chg="add">
          <ac:chgData name="Aleš Kašpárek" userId="2de3e8b162e55274" providerId="LiveId" clId="{54591A85-28D1-4D3F-892A-B2860B1810AD}" dt="2020-02-29T11:10:31.253" v="68" actId="26606"/>
          <ac:spMkLst>
            <pc:docMk/>
            <pc:sldMk cId="2035328588" sldId="262"/>
            <ac:spMk id="10" creationId="{47AEA421-5F29-4BA7-9360-2501B5987921}"/>
          </ac:spMkLst>
        </pc:spChg>
        <pc:spChg chg="add">
          <ac:chgData name="Aleš Kašpárek" userId="2de3e8b162e55274" providerId="LiveId" clId="{54591A85-28D1-4D3F-892A-B2860B1810AD}" dt="2020-02-29T11:10:31.253" v="68" actId="26606"/>
          <ac:spMkLst>
            <pc:docMk/>
            <pc:sldMk cId="2035328588" sldId="262"/>
            <ac:spMk id="12" creationId="{9348F0CB-4904-4DEF-BDD4-ADEC2DCCCBD7}"/>
          </ac:spMkLst>
        </pc:spChg>
        <pc:spChg chg="add">
          <ac:chgData name="Aleš Kašpárek" userId="2de3e8b162e55274" providerId="LiveId" clId="{54591A85-28D1-4D3F-892A-B2860B1810AD}" dt="2020-02-29T11:10:31.253" v="68" actId="26606"/>
          <ac:spMkLst>
            <pc:docMk/>
            <pc:sldMk cId="2035328588" sldId="262"/>
            <ac:spMk id="14" creationId="{1583E1B8-79B3-49BB-8704-58E4AB1AF213}"/>
          </ac:spMkLst>
        </pc:spChg>
        <pc:spChg chg="add">
          <ac:chgData name="Aleš Kašpárek" userId="2de3e8b162e55274" providerId="LiveId" clId="{54591A85-28D1-4D3F-892A-B2860B1810AD}" dt="2020-02-29T11:10:31.253" v="68" actId="26606"/>
          <ac:spMkLst>
            <pc:docMk/>
            <pc:sldMk cId="2035328588" sldId="262"/>
            <ac:spMk id="16" creationId="{7BB34D5F-2B87-438E-8236-69C6068D47A4}"/>
          </ac:spMkLst>
        </pc:spChg>
        <pc:graphicFrameChg chg="add">
          <ac:chgData name="Aleš Kašpárek" userId="2de3e8b162e55274" providerId="LiveId" clId="{54591A85-28D1-4D3F-892A-B2860B1810AD}" dt="2020-02-29T11:10:31.253" v="68" actId="26606"/>
          <ac:graphicFrameMkLst>
            <pc:docMk/>
            <pc:sldMk cId="2035328588" sldId="262"/>
            <ac:graphicFrameMk id="5" creationId="{DB20EB2B-3DE5-4884-89FA-42BDA2767DC9}"/>
          </ac:graphicFrameMkLst>
        </pc:graphicFrameChg>
      </pc:sldChg>
      <pc:sldChg chg="addSp delSp modSp add mod modTransition setBg setClrOvrMap">
        <pc:chgData name="Aleš Kašpárek" userId="2de3e8b162e55274" providerId="LiveId" clId="{54591A85-28D1-4D3F-892A-B2860B1810AD}" dt="2020-02-29T11:28:34.492" v="172"/>
        <pc:sldMkLst>
          <pc:docMk/>
          <pc:sldMk cId="1297215545" sldId="263"/>
        </pc:sldMkLst>
        <pc:spChg chg="mod">
          <ac:chgData name="Aleš Kašpárek" userId="2de3e8b162e55274" providerId="LiveId" clId="{54591A85-28D1-4D3F-892A-B2860B1810AD}" dt="2020-02-29T11:25:26.742" v="145" actId="113"/>
          <ac:spMkLst>
            <pc:docMk/>
            <pc:sldMk cId="1297215545" sldId="263"/>
            <ac:spMk id="2" creationId="{ADF42B06-CF13-464F-AB29-0FA1B9B9856C}"/>
          </ac:spMkLst>
        </pc:spChg>
        <pc:spChg chg="mod">
          <ac:chgData name="Aleš Kašpárek" userId="2de3e8b162e55274" providerId="LiveId" clId="{54591A85-28D1-4D3F-892A-B2860B1810AD}" dt="2020-02-29T11:25:31.541" v="146" actId="113"/>
          <ac:spMkLst>
            <pc:docMk/>
            <pc:sldMk cId="1297215545" sldId="263"/>
            <ac:spMk id="3" creationId="{576F67A1-5E3F-4B12-BC06-E96DDA6AC8EB}"/>
          </ac:spMkLst>
        </pc:spChg>
        <pc:spChg chg="add del">
          <ac:chgData name="Aleš Kašpárek" userId="2de3e8b162e55274" providerId="LiveId" clId="{54591A85-28D1-4D3F-892A-B2860B1810AD}" dt="2020-02-29T11:18:54.363" v="76" actId="26606"/>
          <ac:spMkLst>
            <pc:docMk/>
            <pc:sldMk cId="1297215545" sldId="263"/>
            <ac:spMk id="8" creationId="{052BEFF1-896C-45B1-B02C-96A6A1BC389A}"/>
          </ac:spMkLst>
        </pc:spChg>
        <pc:spChg chg="add del">
          <ac:chgData name="Aleš Kašpárek" userId="2de3e8b162e55274" providerId="LiveId" clId="{54591A85-28D1-4D3F-892A-B2860B1810AD}" dt="2020-02-29T11:18:54.363" v="76" actId="26606"/>
          <ac:spMkLst>
            <pc:docMk/>
            <pc:sldMk cId="1297215545" sldId="263"/>
            <ac:spMk id="10" creationId="{BB237A14-61B1-4C00-A670-5D8D68A8668E}"/>
          </ac:spMkLst>
        </pc:spChg>
        <pc:spChg chg="add del">
          <ac:chgData name="Aleš Kašpárek" userId="2de3e8b162e55274" providerId="LiveId" clId="{54591A85-28D1-4D3F-892A-B2860B1810AD}" dt="2020-02-29T11:18:54.363" v="76" actId="26606"/>
          <ac:spMkLst>
            <pc:docMk/>
            <pc:sldMk cId="1297215545" sldId="263"/>
            <ac:spMk id="12" creationId="{8598F259-6F54-47A3-8D13-1603D786A328}"/>
          </ac:spMkLst>
        </pc:spChg>
        <pc:spChg chg="add del">
          <ac:chgData name="Aleš Kašpárek" userId="2de3e8b162e55274" providerId="LiveId" clId="{54591A85-28D1-4D3F-892A-B2860B1810AD}" dt="2020-02-29T11:18:54.363" v="76" actId="26606"/>
          <ac:spMkLst>
            <pc:docMk/>
            <pc:sldMk cId="1297215545" sldId="263"/>
            <ac:spMk id="14" creationId="{0BA768A8-4FED-4ED8-9E46-6BE72188ECD2}"/>
          </ac:spMkLst>
        </pc:spChg>
        <pc:spChg chg="add del">
          <ac:chgData name="Aleš Kašpárek" userId="2de3e8b162e55274" providerId="LiveId" clId="{54591A85-28D1-4D3F-892A-B2860B1810AD}" dt="2020-02-29T11:19:24.838" v="123" actId="26606"/>
          <ac:spMkLst>
            <pc:docMk/>
            <pc:sldMk cId="1297215545" sldId="263"/>
            <ac:spMk id="19" creationId="{74CD14DB-BB81-479F-A1FC-1C75640E9F84}"/>
          </ac:spMkLst>
        </pc:spChg>
        <pc:spChg chg="add del">
          <ac:chgData name="Aleš Kašpárek" userId="2de3e8b162e55274" providerId="LiveId" clId="{54591A85-28D1-4D3F-892A-B2860B1810AD}" dt="2020-02-29T11:19:24.838" v="123" actId="26606"/>
          <ac:spMkLst>
            <pc:docMk/>
            <pc:sldMk cId="1297215545" sldId="263"/>
            <ac:spMk id="21" creationId="{C943A91B-7CA7-4592-A975-73B1BF8C4C74}"/>
          </ac:spMkLst>
        </pc:spChg>
        <pc:spChg chg="add del">
          <ac:chgData name="Aleš Kašpárek" userId="2de3e8b162e55274" providerId="LiveId" clId="{54591A85-28D1-4D3F-892A-B2860B1810AD}" dt="2020-02-29T11:19:24.838" v="123" actId="26606"/>
          <ac:spMkLst>
            <pc:docMk/>
            <pc:sldMk cId="1297215545" sldId="263"/>
            <ac:spMk id="23" creationId="{EC471314-E46A-414B-8D91-74880E84F187}"/>
          </ac:spMkLst>
        </pc:spChg>
        <pc:spChg chg="add del">
          <ac:chgData name="Aleš Kašpárek" userId="2de3e8b162e55274" providerId="LiveId" clId="{54591A85-28D1-4D3F-892A-B2860B1810AD}" dt="2020-02-29T11:19:24.838" v="123" actId="26606"/>
          <ac:spMkLst>
            <pc:docMk/>
            <pc:sldMk cId="1297215545" sldId="263"/>
            <ac:spMk id="25" creationId="{6A681326-1C9D-44A3-A627-3871BDAE4127}"/>
          </ac:spMkLst>
        </pc:spChg>
        <pc:spChg chg="add">
          <ac:chgData name="Aleš Kašpárek" userId="2de3e8b162e55274" providerId="LiveId" clId="{54591A85-28D1-4D3F-892A-B2860B1810AD}" dt="2020-02-29T11:19:24.838" v="123" actId="26606"/>
          <ac:spMkLst>
            <pc:docMk/>
            <pc:sldMk cId="1297215545" sldId="263"/>
            <ac:spMk id="34" creationId="{4FA533C5-33E3-4611-AF9F-72811D8B26A6}"/>
          </ac:spMkLst>
        </pc:spChg>
        <pc:spChg chg="add">
          <ac:chgData name="Aleš Kašpárek" userId="2de3e8b162e55274" providerId="LiveId" clId="{54591A85-28D1-4D3F-892A-B2860B1810AD}" dt="2020-02-29T11:19:24.838" v="123" actId="26606"/>
          <ac:spMkLst>
            <pc:docMk/>
            <pc:sldMk cId="1297215545" sldId="263"/>
            <ac:spMk id="40" creationId="{87F0FDC4-AD8C-47D9-9131-623C98ADB0AE}"/>
          </ac:spMkLst>
        </pc:spChg>
        <pc:spChg chg="add">
          <ac:chgData name="Aleš Kašpárek" userId="2de3e8b162e55274" providerId="LiveId" clId="{54591A85-28D1-4D3F-892A-B2860B1810AD}" dt="2020-02-29T11:19:24.838" v="123" actId="26606"/>
          <ac:spMkLst>
            <pc:docMk/>
            <pc:sldMk cId="1297215545" sldId="263"/>
            <ac:spMk id="42" creationId="{C28D0172-F2E0-4763-9C35-F022664959D8}"/>
          </ac:spMkLst>
        </pc:spChg>
        <pc:spChg chg="add">
          <ac:chgData name="Aleš Kašpárek" userId="2de3e8b162e55274" providerId="LiveId" clId="{54591A85-28D1-4D3F-892A-B2860B1810AD}" dt="2020-02-29T11:19:24.838" v="123" actId="26606"/>
          <ac:spMkLst>
            <pc:docMk/>
            <pc:sldMk cId="1297215545" sldId="263"/>
            <ac:spMk id="44" creationId="{9F2851FB-E841-4509-8A6D-A416376EA380}"/>
          </ac:spMkLst>
        </pc:spChg>
        <pc:spChg chg="add">
          <ac:chgData name="Aleš Kašpárek" userId="2de3e8b162e55274" providerId="LiveId" clId="{54591A85-28D1-4D3F-892A-B2860B1810AD}" dt="2020-02-29T11:19:24.838" v="123" actId="26606"/>
          <ac:spMkLst>
            <pc:docMk/>
            <pc:sldMk cId="1297215545" sldId="263"/>
            <ac:spMk id="46" creationId="{DF6FB2B2-CE21-407F-B22E-302DADC2C3D3}"/>
          </ac:spMkLst>
        </pc:spChg>
        <pc:picChg chg="add">
          <ac:chgData name="Aleš Kašpárek" userId="2de3e8b162e55274" providerId="LiveId" clId="{54591A85-28D1-4D3F-892A-B2860B1810AD}" dt="2020-02-29T11:19:24.838" v="123" actId="26606"/>
          <ac:picMkLst>
            <pc:docMk/>
            <pc:sldMk cId="1297215545" sldId="263"/>
            <ac:picMk id="30" creationId="{91B28F63-CF00-448F-B141-FE33C33B1891}"/>
          </ac:picMkLst>
        </pc:picChg>
        <pc:picChg chg="add">
          <ac:chgData name="Aleš Kašpárek" userId="2de3e8b162e55274" providerId="LiveId" clId="{54591A85-28D1-4D3F-892A-B2860B1810AD}" dt="2020-02-29T11:19:24.838" v="123" actId="26606"/>
          <ac:picMkLst>
            <pc:docMk/>
            <pc:sldMk cId="1297215545" sldId="263"/>
            <ac:picMk id="32" creationId="{2AE609E2-8522-44E4-9077-980E5BCF3E14}"/>
          </ac:picMkLst>
        </pc:picChg>
        <pc:picChg chg="add">
          <ac:chgData name="Aleš Kašpárek" userId="2de3e8b162e55274" providerId="LiveId" clId="{54591A85-28D1-4D3F-892A-B2860B1810AD}" dt="2020-02-29T11:19:24.838" v="123" actId="26606"/>
          <ac:picMkLst>
            <pc:docMk/>
            <pc:sldMk cId="1297215545" sldId="263"/>
            <ac:picMk id="36" creationId="{8949AD42-25FD-4C3D-9EEE-B7FEC5809988}"/>
          </ac:picMkLst>
        </pc:picChg>
        <pc:picChg chg="add">
          <ac:chgData name="Aleš Kašpárek" userId="2de3e8b162e55274" providerId="LiveId" clId="{54591A85-28D1-4D3F-892A-B2860B1810AD}" dt="2020-02-29T11:19:24.838" v="123" actId="26606"/>
          <ac:picMkLst>
            <pc:docMk/>
            <pc:sldMk cId="1297215545" sldId="263"/>
            <ac:picMk id="38" creationId="{6AC7D913-60B7-4603-881B-831DA5D3A940}"/>
          </ac:picMkLst>
        </pc:picChg>
      </pc:sldChg>
      <pc:sldMasterChg chg="modTransition modSldLayout">
        <pc:chgData name="Aleš Kašpárek" userId="2de3e8b162e55274" providerId="LiveId" clId="{54591A85-28D1-4D3F-892A-B2860B1810AD}" dt="2020-02-29T11:28:34.492" v="172"/>
        <pc:sldMasterMkLst>
          <pc:docMk/>
          <pc:sldMasterMk cId="1088895803" sldId="2147483668"/>
        </pc:sldMasterMkLst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3505617713" sldId="2147483669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146208388" sldId="2147483670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1355233271" sldId="2147483671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3327923418" sldId="2147483672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1936829885" sldId="2147483673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959222735" sldId="2147483674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2935532192" sldId="2147483675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1924052886" sldId="2147483676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2631155019" sldId="2147483677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1454298860" sldId="2147483678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3491071725" sldId="2147483679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2588591018" sldId="2147483680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3276057562" sldId="2147483681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1140201796" sldId="2147483682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488640825" sldId="2147483683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117588900" sldId="2147483684"/>
          </pc:sldLayoutMkLst>
        </pc:sldLayoutChg>
        <pc:sldLayoutChg chg="modTransition">
          <pc:chgData name="Aleš Kašpárek" userId="2de3e8b162e55274" providerId="LiveId" clId="{54591A85-28D1-4D3F-892A-B2860B1810AD}" dt="2020-02-29T11:28:34.492" v="172"/>
          <pc:sldLayoutMkLst>
            <pc:docMk/>
            <pc:sldMasterMk cId="1088895803" sldId="2147483668"/>
            <pc:sldLayoutMk cId="4260002341" sldId="214748368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EA5C9-8760-4858-8FEA-FCBB52F2BB3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1ABDC6E-69CF-49DB-BD29-BAAE4259CC13}">
      <dgm:prSet/>
      <dgm:spPr/>
      <dgm:t>
        <a:bodyPr/>
        <a:lstStyle/>
        <a:p>
          <a:r>
            <a:rPr lang="cs-CZ"/>
            <a:t>Integrace stávajícího systému na službu Digitální dopis</a:t>
          </a:r>
          <a:endParaRPr lang="en-US"/>
        </a:p>
      </dgm:t>
    </dgm:pt>
    <dgm:pt modelId="{64C19C45-346A-4258-8288-BA272201D826}" type="parTrans" cxnId="{9455BD8A-C77F-4620-ADBB-B2003FA77ABD}">
      <dgm:prSet/>
      <dgm:spPr/>
      <dgm:t>
        <a:bodyPr/>
        <a:lstStyle/>
        <a:p>
          <a:endParaRPr lang="en-US"/>
        </a:p>
      </dgm:t>
    </dgm:pt>
    <dgm:pt modelId="{81CA8094-4D82-4FA9-B469-58F585F327EB}" type="sibTrans" cxnId="{9455BD8A-C77F-4620-ADBB-B2003FA77ABD}">
      <dgm:prSet/>
      <dgm:spPr/>
      <dgm:t>
        <a:bodyPr/>
        <a:lstStyle/>
        <a:p>
          <a:endParaRPr lang="en-US"/>
        </a:p>
      </dgm:t>
    </dgm:pt>
    <dgm:pt modelId="{43C5473C-5095-4AEE-A93D-520F6576F7E7}">
      <dgm:prSet/>
      <dgm:spPr/>
      <dgm:t>
        <a:bodyPr/>
        <a:lstStyle/>
        <a:p>
          <a:r>
            <a:rPr lang="cs-CZ"/>
            <a:t>Evidence zásilek a online status-update uživatelům</a:t>
          </a:r>
          <a:endParaRPr lang="en-US"/>
        </a:p>
      </dgm:t>
    </dgm:pt>
    <dgm:pt modelId="{40D10B6C-4AA6-4F25-9C91-E4DBC027EBB1}" type="parTrans" cxnId="{F7AB1C16-AAA1-40EF-A063-84694E0A6547}">
      <dgm:prSet/>
      <dgm:spPr/>
      <dgm:t>
        <a:bodyPr/>
        <a:lstStyle/>
        <a:p>
          <a:endParaRPr lang="en-US"/>
        </a:p>
      </dgm:t>
    </dgm:pt>
    <dgm:pt modelId="{91D4A110-5EE1-43ED-ACAD-727FABEF307D}" type="sibTrans" cxnId="{F7AB1C16-AAA1-40EF-A063-84694E0A6547}">
      <dgm:prSet/>
      <dgm:spPr/>
      <dgm:t>
        <a:bodyPr/>
        <a:lstStyle/>
        <a:p>
          <a:endParaRPr lang="en-US"/>
        </a:p>
      </dgm:t>
    </dgm:pt>
    <dgm:pt modelId="{DA0F43E3-A9B7-4419-9F40-79C601EC8302}">
      <dgm:prSet/>
      <dgm:spPr/>
      <dgm:t>
        <a:bodyPr/>
        <a:lstStyle/>
        <a:p>
          <a:r>
            <a:rPr lang="cs-CZ"/>
            <a:t>Prezentace vždy po 30 dnech</a:t>
          </a:r>
          <a:endParaRPr lang="en-US"/>
        </a:p>
      </dgm:t>
    </dgm:pt>
    <dgm:pt modelId="{E87E66B7-E56C-44FC-B624-A69BF4596134}" type="parTrans" cxnId="{83DF0EBC-DE91-4BAB-BD25-59C7BD006917}">
      <dgm:prSet/>
      <dgm:spPr/>
      <dgm:t>
        <a:bodyPr/>
        <a:lstStyle/>
        <a:p>
          <a:endParaRPr lang="en-US"/>
        </a:p>
      </dgm:t>
    </dgm:pt>
    <dgm:pt modelId="{DD950F93-C17A-4C30-9DC3-A413489B2550}" type="sibTrans" cxnId="{83DF0EBC-DE91-4BAB-BD25-59C7BD006917}">
      <dgm:prSet/>
      <dgm:spPr/>
      <dgm:t>
        <a:bodyPr/>
        <a:lstStyle/>
        <a:p>
          <a:endParaRPr lang="en-US"/>
        </a:p>
      </dgm:t>
    </dgm:pt>
    <dgm:pt modelId="{9FBE80C0-A643-4C4A-A342-826EF755BB26}">
      <dgm:prSet/>
      <dgm:spPr/>
      <dgm:t>
        <a:bodyPr/>
        <a:lstStyle/>
        <a:p>
          <a:r>
            <a:rPr lang="cs-CZ"/>
            <a:t>Vytvoření GUI </a:t>
          </a:r>
          <a:endParaRPr lang="en-US"/>
        </a:p>
      </dgm:t>
    </dgm:pt>
    <dgm:pt modelId="{F091BF62-E0FF-457A-ACC0-F2E36FB9989A}" type="parTrans" cxnId="{ED0FAC8F-B741-4192-86CA-13B1292B5620}">
      <dgm:prSet/>
      <dgm:spPr/>
      <dgm:t>
        <a:bodyPr/>
        <a:lstStyle/>
        <a:p>
          <a:endParaRPr lang="en-US"/>
        </a:p>
      </dgm:t>
    </dgm:pt>
    <dgm:pt modelId="{80DA5229-D902-473A-982B-F7DEE9BB7D27}" type="sibTrans" cxnId="{ED0FAC8F-B741-4192-86CA-13B1292B5620}">
      <dgm:prSet/>
      <dgm:spPr/>
      <dgm:t>
        <a:bodyPr/>
        <a:lstStyle/>
        <a:p>
          <a:endParaRPr lang="en-US"/>
        </a:p>
      </dgm:t>
    </dgm:pt>
    <dgm:pt modelId="{97CDBB32-6D2F-4C05-9017-A3F2CB16E124}" type="pres">
      <dgm:prSet presAssocID="{BB9EA5C9-8760-4858-8FEA-FCBB52F2BB36}" presName="root" presStyleCnt="0">
        <dgm:presLayoutVars>
          <dgm:dir/>
          <dgm:resizeHandles val="exact"/>
        </dgm:presLayoutVars>
      </dgm:prSet>
      <dgm:spPr/>
    </dgm:pt>
    <dgm:pt modelId="{54A70168-91AB-4A4A-8992-48441890889C}" type="pres">
      <dgm:prSet presAssocID="{BB9EA5C9-8760-4858-8FEA-FCBB52F2BB36}" presName="container" presStyleCnt="0">
        <dgm:presLayoutVars>
          <dgm:dir/>
          <dgm:resizeHandles val="exact"/>
        </dgm:presLayoutVars>
      </dgm:prSet>
      <dgm:spPr/>
    </dgm:pt>
    <dgm:pt modelId="{4EA959F7-E5BA-4105-9756-0185606FB668}" type="pres">
      <dgm:prSet presAssocID="{81ABDC6E-69CF-49DB-BD29-BAAE4259CC13}" presName="compNode" presStyleCnt="0"/>
      <dgm:spPr/>
    </dgm:pt>
    <dgm:pt modelId="{A6F6ABC9-0DEC-49A1-B22C-F786FC6B2F6E}" type="pres">
      <dgm:prSet presAssocID="{81ABDC6E-69CF-49DB-BD29-BAAE4259CC13}" presName="iconBgRect" presStyleLbl="bgShp" presStyleIdx="0" presStyleCnt="4"/>
      <dgm:spPr/>
    </dgm:pt>
    <dgm:pt modelId="{F6C669F5-BE3F-4089-BBCA-72822752BB1E}" type="pres">
      <dgm:prSet presAssocID="{81ABDC6E-69CF-49DB-BD29-BAAE4259CC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EFE4BC6A-024F-483E-8568-CBC8F3638076}" type="pres">
      <dgm:prSet presAssocID="{81ABDC6E-69CF-49DB-BD29-BAAE4259CC13}" presName="spaceRect" presStyleCnt="0"/>
      <dgm:spPr/>
    </dgm:pt>
    <dgm:pt modelId="{15A06506-6A0A-46AA-88D9-9C945A578046}" type="pres">
      <dgm:prSet presAssocID="{81ABDC6E-69CF-49DB-BD29-BAAE4259CC13}" presName="textRect" presStyleLbl="revTx" presStyleIdx="0" presStyleCnt="4">
        <dgm:presLayoutVars>
          <dgm:chMax val="1"/>
          <dgm:chPref val="1"/>
        </dgm:presLayoutVars>
      </dgm:prSet>
      <dgm:spPr/>
    </dgm:pt>
    <dgm:pt modelId="{3B056B60-9F85-4FB7-8E7D-C3D90C97A7BA}" type="pres">
      <dgm:prSet presAssocID="{81CA8094-4D82-4FA9-B469-58F585F327EB}" presName="sibTrans" presStyleLbl="sibTrans2D1" presStyleIdx="0" presStyleCnt="0"/>
      <dgm:spPr/>
    </dgm:pt>
    <dgm:pt modelId="{5240F73F-A6E5-4F33-B3FC-0B3932CBD245}" type="pres">
      <dgm:prSet presAssocID="{43C5473C-5095-4AEE-A93D-520F6576F7E7}" presName="compNode" presStyleCnt="0"/>
      <dgm:spPr/>
    </dgm:pt>
    <dgm:pt modelId="{A989B95D-0EEC-4CA8-BB86-EAC9A08A09E1}" type="pres">
      <dgm:prSet presAssocID="{43C5473C-5095-4AEE-A93D-520F6576F7E7}" presName="iconBgRect" presStyleLbl="bgShp" presStyleIdx="1" presStyleCnt="4"/>
      <dgm:spPr/>
    </dgm:pt>
    <dgm:pt modelId="{AA6B3524-3831-4405-A442-860E0520313E}" type="pres">
      <dgm:prSet presAssocID="{43C5473C-5095-4AEE-A93D-520F6576F7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2CC01B-B452-4FE5-B5CF-6F436DDF015C}" type="pres">
      <dgm:prSet presAssocID="{43C5473C-5095-4AEE-A93D-520F6576F7E7}" presName="spaceRect" presStyleCnt="0"/>
      <dgm:spPr/>
    </dgm:pt>
    <dgm:pt modelId="{E66A3E97-D704-42E2-8A8C-553FE31942EA}" type="pres">
      <dgm:prSet presAssocID="{43C5473C-5095-4AEE-A93D-520F6576F7E7}" presName="textRect" presStyleLbl="revTx" presStyleIdx="1" presStyleCnt="4">
        <dgm:presLayoutVars>
          <dgm:chMax val="1"/>
          <dgm:chPref val="1"/>
        </dgm:presLayoutVars>
      </dgm:prSet>
      <dgm:spPr/>
    </dgm:pt>
    <dgm:pt modelId="{89FA9DDC-C38E-40C1-A29D-E64B7075B585}" type="pres">
      <dgm:prSet presAssocID="{91D4A110-5EE1-43ED-ACAD-727FABEF307D}" presName="sibTrans" presStyleLbl="sibTrans2D1" presStyleIdx="0" presStyleCnt="0"/>
      <dgm:spPr/>
    </dgm:pt>
    <dgm:pt modelId="{B77FEA8D-41DE-4342-9DB4-F1AA10413D78}" type="pres">
      <dgm:prSet presAssocID="{DA0F43E3-A9B7-4419-9F40-79C601EC8302}" presName="compNode" presStyleCnt="0"/>
      <dgm:spPr/>
    </dgm:pt>
    <dgm:pt modelId="{C5BD6543-88F8-42A1-A06A-E453AEE6BB1B}" type="pres">
      <dgm:prSet presAssocID="{DA0F43E3-A9B7-4419-9F40-79C601EC8302}" presName="iconBgRect" presStyleLbl="bgShp" presStyleIdx="2" presStyleCnt="4"/>
      <dgm:spPr/>
    </dgm:pt>
    <dgm:pt modelId="{F3E44063-6646-4D1F-8BD3-AEE6B7B2DF88}" type="pres">
      <dgm:prSet presAssocID="{DA0F43E3-A9B7-4419-9F40-79C601EC83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623E7925-810D-4DF0-9330-48023E9C17A2}" type="pres">
      <dgm:prSet presAssocID="{DA0F43E3-A9B7-4419-9F40-79C601EC8302}" presName="spaceRect" presStyleCnt="0"/>
      <dgm:spPr/>
    </dgm:pt>
    <dgm:pt modelId="{1D592C1E-ADFA-47FB-8FAA-BA2D26E5F9DF}" type="pres">
      <dgm:prSet presAssocID="{DA0F43E3-A9B7-4419-9F40-79C601EC8302}" presName="textRect" presStyleLbl="revTx" presStyleIdx="2" presStyleCnt="4">
        <dgm:presLayoutVars>
          <dgm:chMax val="1"/>
          <dgm:chPref val="1"/>
        </dgm:presLayoutVars>
      </dgm:prSet>
      <dgm:spPr/>
    </dgm:pt>
    <dgm:pt modelId="{996E5331-6E27-4FF9-BD00-FF38A19BD3DD}" type="pres">
      <dgm:prSet presAssocID="{DD950F93-C17A-4C30-9DC3-A413489B2550}" presName="sibTrans" presStyleLbl="sibTrans2D1" presStyleIdx="0" presStyleCnt="0"/>
      <dgm:spPr/>
    </dgm:pt>
    <dgm:pt modelId="{66F0DA0F-BAA2-4317-943B-CCA375ADDFAE}" type="pres">
      <dgm:prSet presAssocID="{9FBE80C0-A643-4C4A-A342-826EF755BB26}" presName="compNode" presStyleCnt="0"/>
      <dgm:spPr/>
    </dgm:pt>
    <dgm:pt modelId="{B98BCA24-8E46-4552-8D56-49A1BADF6DA8}" type="pres">
      <dgm:prSet presAssocID="{9FBE80C0-A643-4C4A-A342-826EF755BB26}" presName="iconBgRect" presStyleLbl="bgShp" presStyleIdx="3" presStyleCnt="4"/>
      <dgm:spPr/>
    </dgm:pt>
    <dgm:pt modelId="{5C0BC4F8-EF50-4E9B-9809-38B60DBA1161}" type="pres">
      <dgm:prSet presAssocID="{9FBE80C0-A643-4C4A-A342-826EF755BB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61A5AEA-98DF-472C-B340-5E1F549DF256}" type="pres">
      <dgm:prSet presAssocID="{9FBE80C0-A643-4C4A-A342-826EF755BB26}" presName="spaceRect" presStyleCnt="0"/>
      <dgm:spPr/>
    </dgm:pt>
    <dgm:pt modelId="{8677B0BB-FEBC-44AB-B7D4-CC6D1F23917E}" type="pres">
      <dgm:prSet presAssocID="{9FBE80C0-A643-4C4A-A342-826EF755BB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AB1C16-AAA1-40EF-A063-84694E0A6547}" srcId="{BB9EA5C9-8760-4858-8FEA-FCBB52F2BB36}" destId="{43C5473C-5095-4AEE-A93D-520F6576F7E7}" srcOrd="1" destOrd="0" parTransId="{40D10B6C-4AA6-4F25-9C91-E4DBC027EBB1}" sibTransId="{91D4A110-5EE1-43ED-ACAD-727FABEF307D}"/>
    <dgm:cxn modelId="{E911B782-299C-4149-A862-9347CCFB65DF}" type="presOf" srcId="{BB9EA5C9-8760-4858-8FEA-FCBB52F2BB36}" destId="{97CDBB32-6D2F-4C05-9017-A3F2CB16E124}" srcOrd="0" destOrd="0" presId="urn:microsoft.com/office/officeart/2018/2/layout/IconCircleList"/>
    <dgm:cxn modelId="{9455BD8A-C77F-4620-ADBB-B2003FA77ABD}" srcId="{BB9EA5C9-8760-4858-8FEA-FCBB52F2BB36}" destId="{81ABDC6E-69CF-49DB-BD29-BAAE4259CC13}" srcOrd="0" destOrd="0" parTransId="{64C19C45-346A-4258-8288-BA272201D826}" sibTransId="{81CA8094-4D82-4FA9-B469-58F585F327EB}"/>
    <dgm:cxn modelId="{ED0FAC8F-B741-4192-86CA-13B1292B5620}" srcId="{BB9EA5C9-8760-4858-8FEA-FCBB52F2BB36}" destId="{9FBE80C0-A643-4C4A-A342-826EF755BB26}" srcOrd="3" destOrd="0" parTransId="{F091BF62-E0FF-457A-ACC0-F2E36FB9989A}" sibTransId="{80DA5229-D902-473A-982B-F7DEE9BB7D27}"/>
    <dgm:cxn modelId="{49C1CE92-0E9F-4E4F-9AC6-F999E8CEF7A9}" type="presOf" srcId="{DD950F93-C17A-4C30-9DC3-A413489B2550}" destId="{996E5331-6E27-4FF9-BD00-FF38A19BD3DD}" srcOrd="0" destOrd="0" presId="urn:microsoft.com/office/officeart/2018/2/layout/IconCircleList"/>
    <dgm:cxn modelId="{83DF0EBC-DE91-4BAB-BD25-59C7BD006917}" srcId="{BB9EA5C9-8760-4858-8FEA-FCBB52F2BB36}" destId="{DA0F43E3-A9B7-4419-9F40-79C601EC8302}" srcOrd="2" destOrd="0" parTransId="{E87E66B7-E56C-44FC-B624-A69BF4596134}" sibTransId="{DD950F93-C17A-4C30-9DC3-A413489B2550}"/>
    <dgm:cxn modelId="{89B470C6-6131-4A68-97DF-875336CDB1D3}" type="presOf" srcId="{81CA8094-4D82-4FA9-B469-58F585F327EB}" destId="{3B056B60-9F85-4FB7-8E7D-C3D90C97A7BA}" srcOrd="0" destOrd="0" presId="urn:microsoft.com/office/officeart/2018/2/layout/IconCircleList"/>
    <dgm:cxn modelId="{314848C7-D374-4C71-8F9C-B4A405291F8E}" type="presOf" srcId="{9FBE80C0-A643-4C4A-A342-826EF755BB26}" destId="{8677B0BB-FEBC-44AB-B7D4-CC6D1F23917E}" srcOrd="0" destOrd="0" presId="urn:microsoft.com/office/officeart/2018/2/layout/IconCircleList"/>
    <dgm:cxn modelId="{9AEF9FC9-2E6A-46CF-9C44-72D4113F131E}" type="presOf" srcId="{43C5473C-5095-4AEE-A93D-520F6576F7E7}" destId="{E66A3E97-D704-42E2-8A8C-553FE31942EA}" srcOrd="0" destOrd="0" presId="urn:microsoft.com/office/officeart/2018/2/layout/IconCircleList"/>
    <dgm:cxn modelId="{7107CDCF-D029-4D7C-A85C-3B98784B4762}" type="presOf" srcId="{91D4A110-5EE1-43ED-ACAD-727FABEF307D}" destId="{89FA9DDC-C38E-40C1-A29D-E64B7075B585}" srcOrd="0" destOrd="0" presId="urn:microsoft.com/office/officeart/2018/2/layout/IconCircleList"/>
    <dgm:cxn modelId="{E89EB5DC-9375-48FA-A862-B93969F327A9}" type="presOf" srcId="{81ABDC6E-69CF-49DB-BD29-BAAE4259CC13}" destId="{15A06506-6A0A-46AA-88D9-9C945A578046}" srcOrd="0" destOrd="0" presId="urn:microsoft.com/office/officeart/2018/2/layout/IconCircleList"/>
    <dgm:cxn modelId="{1C25ACE0-FFDD-4B0B-93D4-6D755AE09D83}" type="presOf" srcId="{DA0F43E3-A9B7-4419-9F40-79C601EC8302}" destId="{1D592C1E-ADFA-47FB-8FAA-BA2D26E5F9DF}" srcOrd="0" destOrd="0" presId="urn:microsoft.com/office/officeart/2018/2/layout/IconCircleList"/>
    <dgm:cxn modelId="{FB774A56-9257-4CC9-8272-A52EACFD2682}" type="presParOf" srcId="{97CDBB32-6D2F-4C05-9017-A3F2CB16E124}" destId="{54A70168-91AB-4A4A-8992-48441890889C}" srcOrd="0" destOrd="0" presId="urn:microsoft.com/office/officeart/2018/2/layout/IconCircleList"/>
    <dgm:cxn modelId="{A9563BD2-05B4-41BB-A256-954C4EC586EA}" type="presParOf" srcId="{54A70168-91AB-4A4A-8992-48441890889C}" destId="{4EA959F7-E5BA-4105-9756-0185606FB668}" srcOrd="0" destOrd="0" presId="urn:microsoft.com/office/officeart/2018/2/layout/IconCircleList"/>
    <dgm:cxn modelId="{4C690026-3F15-4E23-84F1-F87A0747ED11}" type="presParOf" srcId="{4EA959F7-E5BA-4105-9756-0185606FB668}" destId="{A6F6ABC9-0DEC-49A1-B22C-F786FC6B2F6E}" srcOrd="0" destOrd="0" presId="urn:microsoft.com/office/officeart/2018/2/layout/IconCircleList"/>
    <dgm:cxn modelId="{B6DF5981-B500-40E4-B1EF-9411F7BCDA3C}" type="presParOf" srcId="{4EA959F7-E5BA-4105-9756-0185606FB668}" destId="{F6C669F5-BE3F-4089-BBCA-72822752BB1E}" srcOrd="1" destOrd="0" presId="urn:microsoft.com/office/officeart/2018/2/layout/IconCircleList"/>
    <dgm:cxn modelId="{B2675DB2-1A55-400B-8C3A-6C11B95B8AD5}" type="presParOf" srcId="{4EA959F7-E5BA-4105-9756-0185606FB668}" destId="{EFE4BC6A-024F-483E-8568-CBC8F3638076}" srcOrd="2" destOrd="0" presId="urn:microsoft.com/office/officeart/2018/2/layout/IconCircleList"/>
    <dgm:cxn modelId="{D2BC9D52-22D2-49AE-B9D2-4CF892039B71}" type="presParOf" srcId="{4EA959F7-E5BA-4105-9756-0185606FB668}" destId="{15A06506-6A0A-46AA-88D9-9C945A578046}" srcOrd="3" destOrd="0" presId="urn:microsoft.com/office/officeart/2018/2/layout/IconCircleList"/>
    <dgm:cxn modelId="{5AE228D6-BE19-42FA-BE15-2FF8D71080D7}" type="presParOf" srcId="{54A70168-91AB-4A4A-8992-48441890889C}" destId="{3B056B60-9F85-4FB7-8E7D-C3D90C97A7BA}" srcOrd="1" destOrd="0" presId="urn:microsoft.com/office/officeart/2018/2/layout/IconCircleList"/>
    <dgm:cxn modelId="{88B0C30B-CCCF-4C72-96BA-276CA7E70562}" type="presParOf" srcId="{54A70168-91AB-4A4A-8992-48441890889C}" destId="{5240F73F-A6E5-4F33-B3FC-0B3932CBD245}" srcOrd="2" destOrd="0" presId="urn:microsoft.com/office/officeart/2018/2/layout/IconCircleList"/>
    <dgm:cxn modelId="{59304E77-610C-4A92-9019-BB28EE750295}" type="presParOf" srcId="{5240F73F-A6E5-4F33-B3FC-0B3932CBD245}" destId="{A989B95D-0EEC-4CA8-BB86-EAC9A08A09E1}" srcOrd="0" destOrd="0" presId="urn:microsoft.com/office/officeart/2018/2/layout/IconCircleList"/>
    <dgm:cxn modelId="{AFA8DB86-45B1-4C70-8521-F54273A773D7}" type="presParOf" srcId="{5240F73F-A6E5-4F33-B3FC-0B3932CBD245}" destId="{AA6B3524-3831-4405-A442-860E0520313E}" srcOrd="1" destOrd="0" presId="urn:microsoft.com/office/officeart/2018/2/layout/IconCircleList"/>
    <dgm:cxn modelId="{654C2FFA-4FA6-4882-B7A2-92F0AEF5246F}" type="presParOf" srcId="{5240F73F-A6E5-4F33-B3FC-0B3932CBD245}" destId="{D02CC01B-B452-4FE5-B5CF-6F436DDF015C}" srcOrd="2" destOrd="0" presId="urn:microsoft.com/office/officeart/2018/2/layout/IconCircleList"/>
    <dgm:cxn modelId="{EBBC9FC2-D30E-4E7A-958B-9657125D14F9}" type="presParOf" srcId="{5240F73F-A6E5-4F33-B3FC-0B3932CBD245}" destId="{E66A3E97-D704-42E2-8A8C-553FE31942EA}" srcOrd="3" destOrd="0" presId="urn:microsoft.com/office/officeart/2018/2/layout/IconCircleList"/>
    <dgm:cxn modelId="{D85DFF15-2851-4DDE-AC97-B530D0660751}" type="presParOf" srcId="{54A70168-91AB-4A4A-8992-48441890889C}" destId="{89FA9DDC-C38E-40C1-A29D-E64B7075B585}" srcOrd="3" destOrd="0" presId="urn:microsoft.com/office/officeart/2018/2/layout/IconCircleList"/>
    <dgm:cxn modelId="{A48F38E9-4714-4A00-9A15-DA709CEA8A5E}" type="presParOf" srcId="{54A70168-91AB-4A4A-8992-48441890889C}" destId="{B77FEA8D-41DE-4342-9DB4-F1AA10413D78}" srcOrd="4" destOrd="0" presId="urn:microsoft.com/office/officeart/2018/2/layout/IconCircleList"/>
    <dgm:cxn modelId="{3AB18DE5-0AF7-426F-B1F0-365AD024977C}" type="presParOf" srcId="{B77FEA8D-41DE-4342-9DB4-F1AA10413D78}" destId="{C5BD6543-88F8-42A1-A06A-E453AEE6BB1B}" srcOrd="0" destOrd="0" presId="urn:microsoft.com/office/officeart/2018/2/layout/IconCircleList"/>
    <dgm:cxn modelId="{884FF711-78FA-4D79-AD0C-B4D712765746}" type="presParOf" srcId="{B77FEA8D-41DE-4342-9DB4-F1AA10413D78}" destId="{F3E44063-6646-4D1F-8BD3-AEE6B7B2DF88}" srcOrd="1" destOrd="0" presId="urn:microsoft.com/office/officeart/2018/2/layout/IconCircleList"/>
    <dgm:cxn modelId="{57547DA7-DE70-4750-9378-4E79BB777E4D}" type="presParOf" srcId="{B77FEA8D-41DE-4342-9DB4-F1AA10413D78}" destId="{623E7925-810D-4DF0-9330-48023E9C17A2}" srcOrd="2" destOrd="0" presId="urn:microsoft.com/office/officeart/2018/2/layout/IconCircleList"/>
    <dgm:cxn modelId="{1BB9925E-BBA8-4905-BFA5-26D179F0A4D4}" type="presParOf" srcId="{B77FEA8D-41DE-4342-9DB4-F1AA10413D78}" destId="{1D592C1E-ADFA-47FB-8FAA-BA2D26E5F9DF}" srcOrd="3" destOrd="0" presId="urn:microsoft.com/office/officeart/2018/2/layout/IconCircleList"/>
    <dgm:cxn modelId="{DD1E0703-DDE6-4F95-A065-B12A657B10CE}" type="presParOf" srcId="{54A70168-91AB-4A4A-8992-48441890889C}" destId="{996E5331-6E27-4FF9-BD00-FF38A19BD3DD}" srcOrd="5" destOrd="0" presId="urn:microsoft.com/office/officeart/2018/2/layout/IconCircleList"/>
    <dgm:cxn modelId="{3E374D18-CD6E-42C8-861D-7221288177C0}" type="presParOf" srcId="{54A70168-91AB-4A4A-8992-48441890889C}" destId="{66F0DA0F-BAA2-4317-943B-CCA375ADDFAE}" srcOrd="6" destOrd="0" presId="urn:microsoft.com/office/officeart/2018/2/layout/IconCircleList"/>
    <dgm:cxn modelId="{674D1B11-A831-4CA4-AF5E-F977BB5ECB4B}" type="presParOf" srcId="{66F0DA0F-BAA2-4317-943B-CCA375ADDFAE}" destId="{B98BCA24-8E46-4552-8D56-49A1BADF6DA8}" srcOrd="0" destOrd="0" presId="urn:microsoft.com/office/officeart/2018/2/layout/IconCircleList"/>
    <dgm:cxn modelId="{4AE60358-2D49-4DE4-A474-269130AE4EBF}" type="presParOf" srcId="{66F0DA0F-BAA2-4317-943B-CCA375ADDFAE}" destId="{5C0BC4F8-EF50-4E9B-9809-38B60DBA1161}" srcOrd="1" destOrd="0" presId="urn:microsoft.com/office/officeart/2018/2/layout/IconCircleList"/>
    <dgm:cxn modelId="{05EF1E6B-AFFB-45D0-B001-DA94304F9ED1}" type="presParOf" srcId="{66F0DA0F-BAA2-4317-943B-CCA375ADDFAE}" destId="{361A5AEA-98DF-472C-B340-5E1F549DF256}" srcOrd="2" destOrd="0" presId="urn:microsoft.com/office/officeart/2018/2/layout/IconCircleList"/>
    <dgm:cxn modelId="{4E10DC69-C856-4351-B7AC-C68D07536D21}" type="presParOf" srcId="{66F0DA0F-BAA2-4317-943B-CCA375ADDFAE}" destId="{8677B0BB-FEBC-44AB-B7D4-CC6D1F23917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C5DB6C-3CFE-4A96-B98D-F395D1F0BE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6E298D-8766-41EB-8C70-98FAE755B0F8}">
      <dgm:prSet/>
      <dgm:spPr/>
      <dgm:t>
        <a:bodyPr/>
        <a:lstStyle/>
        <a:p>
          <a:r>
            <a:rPr lang="cs-CZ"/>
            <a:t>Po dobu 1 roku</a:t>
          </a:r>
          <a:endParaRPr lang="en-US"/>
        </a:p>
      </dgm:t>
    </dgm:pt>
    <dgm:pt modelId="{85D60126-A8CE-456D-9EAC-09F6EE10198F}" type="parTrans" cxnId="{4C65A6D6-4B05-45AB-BE41-388863EF3D1A}">
      <dgm:prSet/>
      <dgm:spPr/>
      <dgm:t>
        <a:bodyPr/>
        <a:lstStyle/>
        <a:p>
          <a:endParaRPr lang="en-US"/>
        </a:p>
      </dgm:t>
    </dgm:pt>
    <dgm:pt modelId="{66827EC6-C6B9-45D8-A38B-1626A16DBA63}" type="sibTrans" cxnId="{4C65A6D6-4B05-45AB-BE41-388863EF3D1A}">
      <dgm:prSet/>
      <dgm:spPr/>
      <dgm:t>
        <a:bodyPr/>
        <a:lstStyle/>
        <a:p>
          <a:endParaRPr lang="en-US"/>
        </a:p>
      </dgm:t>
    </dgm:pt>
    <dgm:pt modelId="{F09486B8-9E53-4914-A77A-A3BD10E5E6A0}">
      <dgm:prSet/>
      <dgm:spPr/>
      <dgm:t>
        <a:bodyPr/>
        <a:lstStyle/>
        <a:p>
          <a:r>
            <a:rPr lang="cs-CZ"/>
            <a:t>Reakční doba 24 hodin</a:t>
          </a:r>
          <a:endParaRPr lang="en-US"/>
        </a:p>
      </dgm:t>
    </dgm:pt>
    <dgm:pt modelId="{F05B6F2C-1226-4A7F-8FD4-D9B13EAC6CC3}" type="parTrans" cxnId="{7067E73E-A421-4D7E-9D62-866C9C1CC2A5}">
      <dgm:prSet/>
      <dgm:spPr/>
      <dgm:t>
        <a:bodyPr/>
        <a:lstStyle/>
        <a:p>
          <a:endParaRPr lang="en-US"/>
        </a:p>
      </dgm:t>
    </dgm:pt>
    <dgm:pt modelId="{4124FFC8-72E3-4292-AE73-24CAEBDF6D83}" type="sibTrans" cxnId="{7067E73E-A421-4D7E-9D62-866C9C1CC2A5}">
      <dgm:prSet/>
      <dgm:spPr/>
      <dgm:t>
        <a:bodyPr/>
        <a:lstStyle/>
        <a:p>
          <a:endParaRPr lang="en-US"/>
        </a:p>
      </dgm:t>
    </dgm:pt>
    <dgm:pt modelId="{0E5FB931-4269-4522-B6C0-A93084FB0809}">
      <dgm:prSet/>
      <dgm:spPr/>
      <dgm:t>
        <a:bodyPr/>
        <a:lstStyle/>
        <a:p>
          <a:r>
            <a:rPr lang="cs-CZ"/>
            <a:t>Chyby bránící používání do 48 hodin</a:t>
          </a:r>
          <a:endParaRPr lang="en-US"/>
        </a:p>
      </dgm:t>
    </dgm:pt>
    <dgm:pt modelId="{C88018E8-9C93-4000-B7D6-D2F6AB2E553E}" type="parTrans" cxnId="{C999E1D1-3FEF-46BC-A23B-1ADDC38352A8}">
      <dgm:prSet/>
      <dgm:spPr/>
      <dgm:t>
        <a:bodyPr/>
        <a:lstStyle/>
        <a:p>
          <a:endParaRPr lang="en-US"/>
        </a:p>
      </dgm:t>
    </dgm:pt>
    <dgm:pt modelId="{698FD97C-4727-48FC-946D-89B04B1C2F2A}" type="sibTrans" cxnId="{C999E1D1-3FEF-46BC-A23B-1ADDC38352A8}">
      <dgm:prSet/>
      <dgm:spPr/>
      <dgm:t>
        <a:bodyPr/>
        <a:lstStyle/>
        <a:p>
          <a:endParaRPr lang="en-US"/>
        </a:p>
      </dgm:t>
    </dgm:pt>
    <dgm:pt modelId="{9351266B-8AC0-4DB8-9A7F-99DE749FE047}">
      <dgm:prSet/>
      <dgm:spPr/>
      <dgm:t>
        <a:bodyPr/>
        <a:lstStyle/>
        <a:p>
          <a:r>
            <a:rPr lang="cs-CZ"/>
            <a:t>Ostatní do týdne</a:t>
          </a:r>
          <a:endParaRPr lang="en-US"/>
        </a:p>
      </dgm:t>
    </dgm:pt>
    <dgm:pt modelId="{930F6288-612C-476E-8AF7-A1AF1EC2C61C}" type="parTrans" cxnId="{1433CC37-0F9A-4785-BEE5-822470D964BB}">
      <dgm:prSet/>
      <dgm:spPr/>
      <dgm:t>
        <a:bodyPr/>
        <a:lstStyle/>
        <a:p>
          <a:endParaRPr lang="en-US"/>
        </a:p>
      </dgm:t>
    </dgm:pt>
    <dgm:pt modelId="{1A80FB7D-3DF6-441D-BEF2-F16E46FD508B}" type="sibTrans" cxnId="{1433CC37-0F9A-4785-BEE5-822470D964BB}">
      <dgm:prSet/>
      <dgm:spPr/>
      <dgm:t>
        <a:bodyPr/>
        <a:lstStyle/>
        <a:p>
          <a:endParaRPr lang="en-US"/>
        </a:p>
      </dgm:t>
    </dgm:pt>
    <dgm:pt modelId="{ED84F1A2-4B5F-4288-AE72-DD2AC0D960A2}" type="pres">
      <dgm:prSet presAssocID="{FCC5DB6C-3CFE-4A96-B98D-F395D1F0BE04}" presName="root" presStyleCnt="0">
        <dgm:presLayoutVars>
          <dgm:dir/>
          <dgm:resizeHandles val="exact"/>
        </dgm:presLayoutVars>
      </dgm:prSet>
      <dgm:spPr/>
    </dgm:pt>
    <dgm:pt modelId="{5B99125C-A0E9-4A2A-8888-9A31FB7EEF59}" type="pres">
      <dgm:prSet presAssocID="{E56E298D-8766-41EB-8C70-98FAE755B0F8}" presName="compNode" presStyleCnt="0"/>
      <dgm:spPr/>
    </dgm:pt>
    <dgm:pt modelId="{847D44C9-78AE-47A5-A24A-D74040DC9D63}" type="pres">
      <dgm:prSet presAssocID="{E56E298D-8766-41EB-8C70-98FAE755B0F8}" presName="bgRect" presStyleLbl="bgShp" presStyleIdx="0" presStyleCnt="4"/>
      <dgm:spPr/>
    </dgm:pt>
    <dgm:pt modelId="{F24E237C-D33D-40CE-A9AE-9CB4CFB6D5DA}" type="pres">
      <dgm:prSet presAssocID="{E56E298D-8766-41EB-8C70-98FAE755B0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ahovací klíč"/>
        </a:ext>
      </dgm:extLst>
    </dgm:pt>
    <dgm:pt modelId="{4C485C9F-0B83-4EC1-9CB0-83D48A72DA65}" type="pres">
      <dgm:prSet presAssocID="{E56E298D-8766-41EB-8C70-98FAE755B0F8}" presName="spaceRect" presStyleCnt="0"/>
      <dgm:spPr/>
    </dgm:pt>
    <dgm:pt modelId="{E7E062D8-CEC7-466E-BD7B-2ECD17D25BA1}" type="pres">
      <dgm:prSet presAssocID="{E56E298D-8766-41EB-8C70-98FAE755B0F8}" presName="parTx" presStyleLbl="revTx" presStyleIdx="0" presStyleCnt="4">
        <dgm:presLayoutVars>
          <dgm:chMax val="0"/>
          <dgm:chPref val="0"/>
        </dgm:presLayoutVars>
      </dgm:prSet>
      <dgm:spPr/>
    </dgm:pt>
    <dgm:pt modelId="{C25091EA-8FF8-4C68-B4B4-8F858EEEB151}" type="pres">
      <dgm:prSet presAssocID="{66827EC6-C6B9-45D8-A38B-1626A16DBA63}" presName="sibTrans" presStyleCnt="0"/>
      <dgm:spPr/>
    </dgm:pt>
    <dgm:pt modelId="{0854620D-4464-4345-BCFB-3D5DA783A55F}" type="pres">
      <dgm:prSet presAssocID="{F09486B8-9E53-4914-A77A-A3BD10E5E6A0}" presName="compNode" presStyleCnt="0"/>
      <dgm:spPr/>
    </dgm:pt>
    <dgm:pt modelId="{1E3C7976-C600-4D8F-A521-5E0B36799564}" type="pres">
      <dgm:prSet presAssocID="{F09486B8-9E53-4914-A77A-A3BD10E5E6A0}" presName="bgRect" presStyleLbl="bgShp" presStyleIdx="1" presStyleCnt="4"/>
      <dgm:spPr/>
    </dgm:pt>
    <dgm:pt modelId="{984CEA1B-AC7B-4F91-9D26-776B329322FE}" type="pres">
      <dgm:prSet presAssocID="{F09486B8-9E53-4914-A77A-A3BD10E5E6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09D2AE4-6D87-4BBA-BC66-943EADBB556B}" type="pres">
      <dgm:prSet presAssocID="{F09486B8-9E53-4914-A77A-A3BD10E5E6A0}" presName="spaceRect" presStyleCnt="0"/>
      <dgm:spPr/>
    </dgm:pt>
    <dgm:pt modelId="{6FEB85DF-EE23-4B07-BA22-BD659CDC1850}" type="pres">
      <dgm:prSet presAssocID="{F09486B8-9E53-4914-A77A-A3BD10E5E6A0}" presName="parTx" presStyleLbl="revTx" presStyleIdx="1" presStyleCnt="4">
        <dgm:presLayoutVars>
          <dgm:chMax val="0"/>
          <dgm:chPref val="0"/>
        </dgm:presLayoutVars>
      </dgm:prSet>
      <dgm:spPr/>
    </dgm:pt>
    <dgm:pt modelId="{6DC9659B-2DC0-4D53-BC43-BEE7B5E2A513}" type="pres">
      <dgm:prSet presAssocID="{4124FFC8-72E3-4292-AE73-24CAEBDF6D83}" presName="sibTrans" presStyleCnt="0"/>
      <dgm:spPr/>
    </dgm:pt>
    <dgm:pt modelId="{975186EE-CC8C-4A34-96CD-D65BFD34B507}" type="pres">
      <dgm:prSet presAssocID="{0E5FB931-4269-4522-B6C0-A93084FB0809}" presName="compNode" presStyleCnt="0"/>
      <dgm:spPr/>
    </dgm:pt>
    <dgm:pt modelId="{FDC4C236-3516-4BFB-B39D-ACAE6878DC69}" type="pres">
      <dgm:prSet presAssocID="{0E5FB931-4269-4522-B6C0-A93084FB0809}" presName="bgRect" presStyleLbl="bgShp" presStyleIdx="2" presStyleCnt="4"/>
      <dgm:spPr/>
    </dgm:pt>
    <dgm:pt modelId="{BCBC5E1E-E5E7-46FE-9AE0-9085DBA8AF04}" type="pres">
      <dgm:prSet presAssocID="{0E5FB931-4269-4522-B6C0-A93084FB08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92769994-0F5D-4EA4-957E-55C22CD59E2E}" type="pres">
      <dgm:prSet presAssocID="{0E5FB931-4269-4522-B6C0-A93084FB0809}" presName="spaceRect" presStyleCnt="0"/>
      <dgm:spPr/>
    </dgm:pt>
    <dgm:pt modelId="{533C77BA-4B3E-4219-8ED6-AD646101417B}" type="pres">
      <dgm:prSet presAssocID="{0E5FB931-4269-4522-B6C0-A93084FB0809}" presName="parTx" presStyleLbl="revTx" presStyleIdx="2" presStyleCnt="4">
        <dgm:presLayoutVars>
          <dgm:chMax val="0"/>
          <dgm:chPref val="0"/>
        </dgm:presLayoutVars>
      </dgm:prSet>
      <dgm:spPr/>
    </dgm:pt>
    <dgm:pt modelId="{E1290508-BEFE-456A-805B-95643047C7EF}" type="pres">
      <dgm:prSet presAssocID="{698FD97C-4727-48FC-946D-89B04B1C2F2A}" presName="sibTrans" presStyleCnt="0"/>
      <dgm:spPr/>
    </dgm:pt>
    <dgm:pt modelId="{C4C1BF07-C7C8-4B55-864E-9C291597B467}" type="pres">
      <dgm:prSet presAssocID="{9351266B-8AC0-4DB8-9A7F-99DE749FE047}" presName="compNode" presStyleCnt="0"/>
      <dgm:spPr/>
    </dgm:pt>
    <dgm:pt modelId="{0F5EEC71-6D47-4576-84E3-7147DBD3724F}" type="pres">
      <dgm:prSet presAssocID="{9351266B-8AC0-4DB8-9A7F-99DE749FE047}" presName="bgRect" presStyleLbl="bgShp" presStyleIdx="3" presStyleCnt="4"/>
      <dgm:spPr/>
    </dgm:pt>
    <dgm:pt modelId="{4A431FDE-455F-416E-8630-A86234100479}" type="pres">
      <dgm:prSet presAssocID="{9351266B-8AC0-4DB8-9A7F-99DE749FE0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řesýpací hodiny"/>
        </a:ext>
      </dgm:extLst>
    </dgm:pt>
    <dgm:pt modelId="{48AB9B22-C034-486F-83ED-8C10C1F09A71}" type="pres">
      <dgm:prSet presAssocID="{9351266B-8AC0-4DB8-9A7F-99DE749FE047}" presName="spaceRect" presStyleCnt="0"/>
      <dgm:spPr/>
    </dgm:pt>
    <dgm:pt modelId="{649103A3-1B78-4243-9D8C-D6FBAAF133C0}" type="pres">
      <dgm:prSet presAssocID="{9351266B-8AC0-4DB8-9A7F-99DE749FE0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20040E-57E7-4E7C-8ED8-06D96858E762}" type="presOf" srcId="{E56E298D-8766-41EB-8C70-98FAE755B0F8}" destId="{E7E062D8-CEC7-466E-BD7B-2ECD17D25BA1}" srcOrd="0" destOrd="0" presId="urn:microsoft.com/office/officeart/2018/2/layout/IconVerticalSolidList"/>
    <dgm:cxn modelId="{702D4B2A-F9CA-4979-B86E-F28891FB6CA6}" type="presOf" srcId="{0E5FB931-4269-4522-B6C0-A93084FB0809}" destId="{533C77BA-4B3E-4219-8ED6-AD646101417B}" srcOrd="0" destOrd="0" presId="urn:microsoft.com/office/officeart/2018/2/layout/IconVerticalSolidList"/>
    <dgm:cxn modelId="{E880AE2A-9063-4D23-9BD8-4D3989378A27}" type="presOf" srcId="{FCC5DB6C-3CFE-4A96-B98D-F395D1F0BE04}" destId="{ED84F1A2-4B5F-4288-AE72-DD2AC0D960A2}" srcOrd="0" destOrd="0" presId="urn:microsoft.com/office/officeart/2018/2/layout/IconVerticalSolidList"/>
    <dgm:cxn modelId="{1433CC37-0F9A-4785-BEE5-822470D964BB}" srcId="{FCC5DB6C-3CFE-4A96-B98D-F395D1F0BE04}" destId="{9351266B-8AC0-4DB8-9A7F-99DE749FE047}" srcOrd="3" destOrd="0" parTransId="{930F6288-612C-476E-8AF7-A1AF1EC2C61C}" sibTransId="{1A80FB7D-3DF6-441D-BEF2-F16E46FD508B}"/>
    <dgm:cxn modelId="{7067E73E-A421-4D7E-9D62-866C9C1CC2A5}" srcId="{FCC5DB6C-3CFE-4A96-B98D-F395D1F0BE04}" destId="{F09486B8-9E53-4914-A77A-A3BD10E5E6A0}" srcOrd="1" destOrd="0" parTransId="{F05B6F2C-1226-4A7F-8FD4-D9B13EAC6CC3}" sibTransId="{4124FFC8-72E3-4292-AE73-24CAEBDF6D83}"/>
    <dgm:cxn modelId="{191732AC-204B-45F9-9CFF-5BC1987C3AE1}" type="presOf" srcId="{F09486B8-9E53-4914-A77A-A3BD10E5E6A0}" destId="{6FEB85DF-EE23-4B07-BA22-BD659CDC1850}" srcOrd="0" destOrd="0" presId="urn:microsoft.com/office/officeart/2018/2/layout/IconVerticalSolidList"/>
    <dgm:cxn modelId="{C999E1D1-3FEF-46BC-A23B-1ADDC38352A8}" srcId="{FCC5DB6C-3CFE-4A96-B98D-F395D1F0BE04}" destId="{0E5FB931-4269-4522-B6C0-A93084FB0809}" srcOrd="2" destOrd="0" parTransId="{C88018E8-9C93-4000-B7D6-D2F6AB2E553E}" sibTransId="{698FD97C-4727-48FC-946D-89B04B1C2F2A}"/>
    <dgm:cxn modelId="{4C65A6D6-4B05-45AB-BE41-388863EF3D1A}" srcId="{FCC5DB6C-3CFE-4A96-B98D-F395D1F0BE04}" destId="{E56E298D-8766-41EB-8C70-98FAE755B0F8}" srcOrd="0" destOrd="0" parTransId="{85D60126-A8CE-456D-9EAC-09F6EE10198F}" sibTransId="{66827EC6-C6B9-45D8-A38B-1626A16DBA63}"/>
    <dgm:cxn modelId="{7F91DDD8-8AF0-4601-99EC-7A62490C46D8}" type="presOf" srcId="{9351266B-8AC0-4DB8-9A7F-99DE749FE047}" destId="{649103A3-1B78-4243-9D8C-D6FBAAF133C0}" srcOrd="0" destOrd="0" presId="urn:microsoft.com/office/officeart/2018/2/layout/IconVerticalSolidList"/>
    <dgm:cxn modelId="{996F8455-78EE-4EA4-990E-0263EECC3EB8}" type="presParOf" srcId="{ED84F1A2-4B5F-4288-AE72-DD2AC0D960A2}" destId="{5B99125C-A0E9-4A2A-8888-9A31FB7EEF59}" srcOrd="0" destOrd="0" presId="urn:microsoft.com/office/officeart/2018/2/layout/IconVerticalSolidList"/>
    <dgm:cxn modelId="{45044CD0-2F86-4296-BF6A-16C98DD4E9CF}" type="presParOf" srcId="{5B99125C-A0E9-4A2A-8888-9A31FB7EEF59}" destId="{847D44C9-78AE-47A5-A24A-D74040DC9D63}" srcOrd="0" destOrd="0" presId="urn:microsoft.com/office/officeart/2018/2/layout/IconVerticalSolidList"/>
    <dgm:cxn modelId="{9B340666-0E12-4247-A843-2E867E5A06D6}" type="presParOf" srcId="{5B99125C-A0E9-4A2A-8888-9A31FB7EEF59}" destId="{F24E237C-D33D-40CE-A9AE-9CB4CFB6D5DA}" srcOrd="1" destOrd="0" presId="urn:microsoft.com/office/officeart/2018/2/layout/IconVerticalSolidList"/>
    <dgm:cxn modelId="{42179F66-39CC-40E9-8B20-1237D1B8D341}" type="presParOf" srcId="{5B99125C-A0E9-4A2A-8888-9A31FB7EEF59}" destId="{4C485C9F-0B83-4EC1-9CB0-83D48A72DA65}" srcOrd="2" destOrd="0" presId="urn:microsoft.com/office/officeart/2018/2/layout/IconVerticalSolidList"/>
    <dgm:cxn modelId="{4B715393-7930-407F-91C2-4AA92D8C7C0F}" type="presParOf" srcId="{5B99125C-A0E9-4A2A-8888-9A31FB7EEF59}" destId="{E7E062D8-CEC7-466E-BD7B-2ECD17D25BA1}" srcOrd="3" destOrd="0" presId="urn:microsoft.com/office/officeart/2018/2/layout/IconVerticalSolidList"/>
    <dgm:cxn modelId="{BE02028D-2216-4B53-90DE-4E690D282618}" type="presParOf" srcId="{ED84F1A2-4B5F-4288-AE72-DD2AC0D960A2}" destId="{C25091EA-8FF8-4C68-B4B4-8F858EEEB151}" srcOrd="1" destOrd="0" presId="urn:microsoft.com/office/officeart/2018/2/layout/IconVerticalSolidList"/>
    <dgm:cxn modelId="{C126BB24-D457-43AA-814E-3C2A588697CF}" type="presParOf" srcId="{ED84F1A2-4B5F-4288-AE72-DD2AC0D960A2}" destId="{0854620D-4464-4345-BCFB-3D5DA783A55F}" srcOrd="2" destOrd="0" presId="urn:microsoft.com/office/officeart/2018/2/layout/IconVerticalSolidList"/>
    <dgm:cxn modelId="{417D2433-B6C7-4A1F-8028-A93FCDE6FB59}" type="presParOf" srcId="{0854620D-4464-4345-BCFB-3D5DA783A55F}" destId="{1E3C7976-C600-4D8F-A521-5E0B36799564}" srcOrd="0" destOrd="0" presId="urn:microsoft.com/office/officeart/2018/2/layout/IconVerticalSolidList"/>
    <dgm:cxn modelId="{A7C20107-D05E-487A-B583-B4673B68CE56}" type="presParOf" srcId="{0854620D-4464-4345-BCFB-3D5DA783A55F}" destId="{984CEA1B-AC7B-4F91-9D26-776B329322FE}" srcOrd="1" destOrd="0" presId="urn:microsoft.com/office/officeart/2018/2/layout/IconVerticalSolidList"/>
    <dgm:cxn modelId="{B10A9386-FB65-4EAD-8C9D-957A6DF7BD47}" type="presParOf" srcId="{0854620D-4464-4345-BCFB-3D5DA783A55F}" destId="{209D2AE4-6D87-4BBA-BC66-943EADBB556B}" srcOrd="2" destOrd="0" presId="urn:microsoft.com/office/officeart/2018/2/layout/IconVerticalSolidList"/>
    <dgm:cxn modelId="{3FB6240F-88B0-4F10-B9FC-BD9CA724B589}" type="presParOf" srcId="{0854620D-4464-4345-BCFB-3D5DA783A55F}" destId="{6FEB85DF-EE23-4B07-BA22-BD659CDC1850}" srcOrd="3" destOrd="0" presId="urn:microsoft.com/office/officeart/2018/2/layout/IconVerticalSolidList"/>
    <dgm:cxn modelId="{1B504384-ECED-466D-8412-6C30C51CB3C3}" type="presParOf" srcId="{ED84F1A2-4B5F-4288-AE72-DD2AC0D960A2}" destId="{6DC9659B-2DC0-4D53-BC43-BEE7B5E2A513}" srcOrd="3" destOrd="0" presId="urn:microsoft.com/office/officeart/2018/2/layout/IconVerticalSolidList"/>
    <dgm:cxn modelId="{91869AB7-1846-42E2-819C-35AF3AF78733}" type="presParOf" srcId="{ED84F1A2-4B5F-4288-AE72-DD2AC0D960A2}" destId="{975186EE-CC8C-4A34-96CD-D65BFD34B507}" srcOrd="4" destOrd="0" presId="urn:microsoft.com/office/officeart/2018/2/layout/IconVerticalSolidList"/>
    <dgm:cxn modelId="{B881D8E4-1379-4273-B552-E0ECE8D3682D}" type="presParOf" srcId="{975186EE-CC8C-4A34-96CD-D65BFD34B507}" destId="{FDC4C236-3516-4BFB-B39D-ACAE6878DC69}" srcOrd="0" destOrd="0" presId="urn:microsoft.com/office/officeart/2018/2/layout/IconVerticalSolidList"/>
    <dgm:cxn modelId="{C20D59A9-2C93-459B-BF6A-38CBDF00C037}" type="presParOf" srcId="{975186EE-CC8C-4A34-96CD-D65BFD34B507}" destId="{BCBC5E1E-E5E7-46FE-9AE0-9085DBA8AF04}" srcOrd="1" destOrd="0" presId="urn:microsoft.com/office/officeart/2018/2/layout/IconVerticalSolidList"/>
    <dgm:cxn modelId="{057F5AD7-7DFD-49C9-8D60-10DEE9A021D5}" type="presParOf" srcId="{975186EE-CC8C-4A34-96CD-D65BFD34B507}" destId="{92769994-0F5D-4EA4-957E-55C22CD59E2E}" srcOrd="2" destOrd="0" presId="urn:microsoft.com/office/officeart/2018/2/layout/IconVerticalSolidList"/>
    <dgm:cxn modelId="{2B51E807-1546-4A48-B3EF-4B3E7B61C48E}" type="presParOf" srcId="{975186EE-CC8C-4A34-96CD-D65BFD34B507}" destId="{533C77BA-4B3E-4219-8ED6-AD646101417B}" srcOrd="3" destOrd="0" presId="urn:microsoft.com/office/officeart/2018/2/layout/IconVerticalSolidList"/>
    <dgm:cxn modelId="{03A12877-1C32-4DE2-A497-5EB50F004C55}" type="presParOf" srcId="{ED84F1A2-4B5F-4288-AE72-DD2AC0D960A2}" destId="{E1290508-BEFE-456A-805B-95643047C7EF}" srcOrd="5" destOrd="0" presId="urn:microsoft.com/office/officeart/2018/2/layout/IconVerticalSolidList"/>
    <dgm:cxn modelId="{561041BA-1DD6-4D7F-A69B-7049BBB88F4E}" type="presParOf" srcId="{ED84F1A2-4B5F-4288-AE72-DD2AC0D960A2}" destId="{C4C1BF07-C7C8-4B55-864E-9C291597B467}" srcOrd="6" destOrd="0" presId="urn:microsoft.com/office/officeart/2018/2/layout/IconVerticalSolidList"/>
    <dgm:cxn modelId="{1B0560D2-D881-44AD-869F-9BC092DC4276}" type="presParOf" srcId="{C4C1BF07-C7C8-4B55-864E-9C291597B467}" destId="{0F5EEC71-6D47-4576-84E3-7147DBD3724F}" srcOrd="0" destOrd="0" presId="urn:microsoft.com/office/officeart/2018/2/layout/IconVerticalSolidList"/>
    <dgm:cxn modelId="{86B1E888-8FAF-4318-8FAE-FEACBE69E05B}" type="presParOf" srcId="{C4C1BF07-C7C8-4B55-864E-9C291597B467}" destId="{4A431FDE-455F-416E-8630-A86234100479}" srcOrd="1" destOrd="0" presId="urn:microsoft.com/office/officeart/2018/2/layout/IconVerticalSolidList"/>
    <dgm:cxn modelId="{52FFF53E-B274-4ACC-A4BD-559FDA7CFAD1}" type="presParOf" srcId="{C4C1BF07-C7C8-4B55-864E-9C291597B467}" destId="{48AB9B22-C034-486F-83ED-8C10C1F09A71}" srcOrd="2" destOrd="0" presId="urn:microsoft.com/office/officeart/2018/2/layout/IconVerticalSolidList"/>
    <dgm:cxn modelId="{4B199E0D-8FA0-4373-B7C1-132427D874A5}" type="presParOf" srcId="{C4C1BF07-C7C8-4B55-864E-9C291597B467}" destId="{649103A3-1B78-4243-9D8C-D6FBAAF133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1DD208-D9D6-416F-A5FE-DF299D3163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38C97D-B1BF-4C89-BD69-75272BA052A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0" i="0"/>
            <a:t>Dostupné na firemním google disku</a:t>
          </a:r>
          <a:endParaRPr lang="en-US"/>
        </a:p>
      </dgm:t>
    </dgm:pt>
    <dgm:pt modelId="{DBD52547-AD5F-4736-9F23-B5F2C83676CA}" type="parTrans" cxnId="{2FA268C6-67DC-4B58-899D-AA4ADC16B36E}">
      <dgm:prSet/>
      <dgm:spPr/>
      <dgm:t>
        <a:bodyPr/>
        <a:lstStyle/>
        <a:p>
          <a:endParaRPr lang="en-US"/>
        </a:p>
      </dgm:t>
    </dgm:pt>
    <dgm:pt modelId="{9767DF34-74BF-4EA4-A914-762DF3D5378D}" type="sibTrans" cxnId="{2FA268C6-67DC-4B58-899D-AA4ADC16B36E}">
      <dgm:prSet phldrT="1" phldr="0"/>
      <dgm:spPr/>
      <dgm:t>
        <a:bodyPr/>
        <a:lstStyle/>
        <a:p>
          <a:endParaRPr lang="en-US"/>
        </a:p>
      </dgm:t>
    </dgm:pt>
    <dgm:pt modelId="{7682DEDB-C9A3-46AC-8F77-97AE8775692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0" i="0"/>
            <a:t>Z každé schůze se zákazníkem a každého Status Updatu poskytnu zápis</a:t>
          </a:r>
          <a:endParaRPr lang="en-US"/>
        </a:p>
      </dgm:t>
    </dgm:pt>
    <dgm:pt modelId="{8BCD0EA5-B493-4BF3-ADE0-FBDB21523851}" type="parTrans" cxnId="{FE572ECE-EA25-49D7-80B1-AB0D3746CAD0}">
      <dgm:prSet/>
      <dgm:spPr/>
      <dgm:t>
        <a:bodyPr/>
        <a:lstStyle/>
        <a:p>
          <a:endParaRPr lang="en-US"/>
        </a:p>
      </dgm:t>
    </dgm:pt>
    <dgm:pt modelId="{55CCE4B9-E9A3-4BD4-9203-274CBB10CD60}" type="sibTrans" cxnId="{FE572ECE-EA25-49D7-80B1-AB0D3746CAD0}">
      <dgm:prSet phldrT="2" phldr="0"/>
      <dgm:spPr/>
      <dgm:t>
        <a:bodyPr/>
        <a:lstStyle/>
        <a:p>
          <a:endParaRPr lang="en-US"/>
        </a:p>
      </dgm:t>
    </dgm:pt>
    <dgm:pt modelId="{D3092406-F60B-4A4A-80AA-67D8CCEB4AB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0" i="0"/>
            <a:t>Do 3. fáze dokumentace pod vedením Petra, poté František</a:t>
          </a:r>
          <a:endParaRPr lang="en-US"/>
        </a:p>
      </dgm:t>
    </dgm:pt>
    <dgm:pt modelId="{EFA1D611-4C2B-4E79-BDB9-6DD53A35702C}" type="parTrans" cxnId="{F3C01C50-76CE-4483-AE2B-807D27BE9FDA}">
      <dgm:prSet/>
      <dgm:spPr/>
      <dgm:t>
        <a:bodyPr/>
        <a:lstStyle/>
        <a:p>
          <a:endParaRPr lang="en-US"/>
        </a:p>
      </dgm:t>
    </dgm:pt>
    <dgm:pt modelId="{D6DEB87B-F0B4-46A9-9046-B023BB0E3DEC}" type="sibTrans" cxnId="{F3C01C50-76CE-4483-AE2B-807D27BE9FDA}">
      <dgm:prSet phldrT="3" phldr="0"/>
      <dgm:spPr/>
      <dgm:t>
        <a:bodyPr/>
        <a:lstStyle/>
        <a:p>
          <a:endParaRPr lang="en-US"/>
        </a:p>
      </dgm:t>
    </dgm:pt>
    <dgm:pt modelId="{233A1615-FCFC-490E-90B0-12BB7306BBFE}" type="pres">
      <dgm:prSet presAssocID="{AF1DD208-D9D6-416F-A5FE-DF299D31638C}" presName="root" presStyleCnt="0">
        <dgm:presLayoutVars>
          <dgm:dir/>
          <dgm:resizeHandles val="exact"/>
        </dgm:presLayoutVars>
      </dgm:prSet>
      <dgm:spPr/>
    </dgm:pt>
    <dgm:pt modelId="{3248D90E-DAE2-4F89-B7AC-BBA5E42354F0}" type="pres">
      <dgm:prSet presAssocID="{0338C97D-B1BF-4C89-BD69-75272BA052A6}" presName="compNode" presStyleCnt="0"/>
      <dgm:spPr/>
    </dgm:pt>
    <dgm:pt modelId="{6908251E-B9CE-4272-9CA1-F414751945AF}" type="pres">
      <dgm:prSet presAssocID="{0338C97D-B1BF-4C89-BD69-75272BA052A6}" presName="bgRect" presStyleLbl="bgShp" presStyleIdx="0" presStyleCnt="3"/>
      <dgm:spPr/>
    </dgm:pt>
    <dgm:pt modelId="{B6705C36-4A6D-4C1D-BF48-2917EDD282FC}" type="pres">
      <dgm:prSet presAssocID="{0338C97D-B1BF-4C89-BD69-75272BA052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C2BEC6-C824-4DB9-83C4-E96B34B73762}" type="pres">
      <dgm:prSet presAssocID="{0338C97D-B1BF-4C89-BD69-75272BA052A6}" presName="spaceRect" presStyleCnt="0"/>
      <dgm:spPr/>
    </dgm:pt>
    <dgm:pt modelId="{F23AB031-EC02-4BC1-BC4E-2B0BFFB1FEB2}" type="pres">
      <dgm:prSet presAssocID="{0338C97D-B1BF-4C89-BD69-75272BA052A6}" presName="parTx" presStyleLbl="revTx" presStyleIdx="0" presStyleCnt="3">
        <dgm:presLayoutVars>
          <dgm:chMax val="0"/>
          <dgm:chPref val="0"/>
        </dgm:presLayoutVars>
      </dgm:prSet>
      <dgm:spPr/>
    </dgm:pt>
    <dgm:pt modelId="{E8DEEFF4-DD0A-41A3-B742-6FADEA34162B}" type="pres">
      <dgm:prSet presAssocID="{9767DF34-74BF-4EA4-A914-762DF3D5378D}" presName="sibTrans" presStyleCnt="0"/>
      <dgm:spPr/>
    </dgm:pt>
    <dgm:pt modelId="{E46E6270-5C11-47A4-9342-B2E8F1582240}" type="pres">
      <dgm:prSet presAssocID="{7682DEDB-C9A3-46AC-8F77-97AE87756921}" presName="compNode" presStyleCnt="0"/>
      <dgm:spPr/>
    </dgm:pt>
    <dgm:pt modelId="{7AAD430A-E220-4856-8D04-BC8C7B7000BC}" type="pres">
      <dgm:prSet presAssocID="{7682DEDB-C9A3-46AC-8F77-97AE87756921}" presName="bgRect" presStyleLbl="bgShp" presStyleIdx="1" presStyleCnt="3"/>
      <dgm:spPr/>
    </dgm:pt>
    <dgm:pt modelId="{EE10D338-D274-4A75-B460-60D04189E717}" type="pres">
      <dgm:prSet presAssocID="{7682DEDB-C9A3-46AC-8F77-97AE877569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AA3EF4E-0C4D-4549-86DA-F4941F7172A6}" type="pres">
      <dgm:prSet presAssocID="{7682DEDB-C9A3-46AC-8F77-97AE87756921}" presName="spaceRect" presStyleCnt="0"/>
      <dgm:spPr/>
    </dgm:pt>
    <dgm:pt modelId="{A6B5814F-7F29-4059-B35E-5117E780A34A}" type="pres">
      <dgm:prSet presAssocID="{7682DEDB-C9A3-46AC-8F77-97AE87756921}" presName="parTx" presStyleLbl="revTx" presStyleIdx="1" presStyleCnt="3">
        <dgm:presLayoutVars>
          <dgm:chMax val="0"/>
          <dgm:chPref val="0"/>
        </dgm:presLayoutVars>
      </dgm:prSet>
      <dgm:spPr/>
    </dgm:pt>
    <dgm:pt modelId="{A1027311-571F-4AAE-88AD-D9054BF202FE}" type="pres">
      <dgm:prSet presAssocID="{55CCE4B9-E9A3-4BD4-9203-274CBB10CD60}" presName="sibTrans" presStyleCnt="0"/>
      <dgm:spPr/>
    </dgm:pt>
    <dgm:pt modelId="{1558ACB3-BEFD-42F1-A44B-D80680F36953}" type="pres">
      <dgm:prSet presAssocID="{D3092406-F60B-4A4A-80AA-67D8CCEB4ABF}" presName="compNode" presStyleCnt="0"/>
      <dgm:spPr/>
    </dgm:pt>
    <dgm:pt modelId="{E71EB268-D07A-4821-835D-8CFB3C50BF2A}" type="pres">
      <dgm:prSet presAssocID="{D3092406-F60B-4A4A-80AA-67D8CCEB4ABF}" presName="bgRect" presStyleLbl="bgShp" presStyleIdx="2" presStyleCnt="3"/>
      <dgm:spPr/>
    </dgm:pt>
    <dgm:pt modelId="{AC908B8D-143D-45B0-AC42-2E31F40FF1E3}" type="pres">
      <dgm:prSet presAssocID="{D3092406-F60B-4A4A-80AA-67D8CCEB4A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923DBDB-9C64-42EA-A4C4-D44F090EF872}" type="pres">
      <dgm:prSet presAssocID="{D3092406-F60B-4A4A-80AA-67D8CCEB4ABF}" presName="spaceRect" presStyleCnt="0"/>
      <dgm:spPr/>
    </dgm:pt>
    <dgm:pt modelId="{AF6B6C7D-28DB-4DBB-A9A5-964C0E48853B}" type="pres">
      <dgm:prSet presAssocID="{D3092406-F60B-4A4A-80AA-67D8CCEB4A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D70503-27A0-4BAC-A4BE-A781E0477745}" type="presOf" srcId="{0338C97D-B1BF-4C89-BD69-75272BA052A6}" destId="{F23AB031-EC02-4BC1-BC4E-2B0BFFB1FEB2}" srcOrd="0" destOrd="0" presId="urn:microsoft.com/office/officeart/2018/2/layout/IconVerticalSolidList"/>
    <dgm:cxn modelId="{EDD57046-C7B9-4596-84B2-1C1D69F80D3C}" type="presOf" srcId="{D3092406-F60B-4A4A-80AA-67D8CCEB4ABF}" destId="{AF6B6C7D-28DB-4DBB-A9A5-964C0E48853B}" srcOrd="0" destOrd="0" presId="urn:microsoft.com/office/officeart/2018/2/layout/IconVerticalSolidList"/>
    <dgm:cxn modelId="{F3C01C50-76CE-4483-AE2B-807D27BE9FDA}" srcId="{AF1DD208-D9D6-416F-A5FE-DF299D31638C}" destId="{D3092406-F60B-4A4A-80AA-67D8CCEB4ABF}" srcOrd="2" destOrd="0" parTransId="{EFA1D611-4C2B-4E79-BDB9-6DD53A35702C}" sibTransId="{D6DEB87B-F0B4-46A9-9046-B023BB0E3DEC}"/>
    <dgm:cxn modelId="{2FA268C6-67DC-4B58-899D-AA4ADC16B36E}" srcId="{AF1DD208-D9D6-416F-A5FE-DF299D31638C}" destId="{0338C97D-B1BF-4C89-BD69-75272BA052A6}" srcOrd="0" destOrd="0" parTransId="{DBD52547-AD5F-4736-9F23-B5F2C83676CA}" sibTransId="{9767DF34-74BF-4EA4-A914-762DF3D5378D}"/>
    <dgm:cxn modelId="{FE572ECE-EA25-49D7-80B1-AB0D3746CAD0}" srcId="{AF1DD208-D9D6-416F-A5FE-DF299D31638C}" destId="{7682DEDB-C9A3-46AC-8F77-97AE87756921}" srcOrd="1" destOrd="0" parTransId="{8BCD0EA5-B493-4BF3-ADE0-FBDB21523851}" sibTransId="{55CCE4B9-E9A3-4BD4-9203-274CBB10CD60}"/>
    <dgm:cxn modelId="{DC6841D4-817E-4D7C-B905-8477D0FB9912}" type="presOf" srcId="{7682DEDB-C9A3-46AC-8F77-97AE87756921}" destId="{A6B5814F-7F29-4059-B35E-5117E780A34A}" srcOrd="0" destOrd="0" presId="urn:microsoft.com/office/officeart/2018/2/layout/IconVerticalSolidList"/>
    <dgm:cxn modelId="{80E540F6-C590-4D92-A70E-8B78AD271BC3}" type="presOf" srcId="{AF1DD208-D9D6-416F-A5FE-DF299D31638C}" destId="{233A1615-FCFC-490E-90B0-12BB7306BBFE}" srcOrd="0" destOrd="0" presId="urn:microsoft.com/office/officeart/2018/2/layout/IconVerticalSolidList"/>
    <dgm:cxn modelId="{35FDF783-BB95-4D32-B311-1F870CCC574D}" type="presParOf" srcId="{233A1615-FCFC-490E-90B0-12BB7306BBFE}" destId="{3248D90E-DAE2-4F89-B7AC-BBA5E42354F0}" srcOrd="0" destOrd="0" presId="urn:microsoft.com/office/officeart/2018/2/layout/IconVerticalSolidList"/>
    <dgm:cxn modelId="{62628403-20C5-4657-9624-DC1A14A7F8C9}" type="presParOf" srcId="{3248D90E-DAE2-4F89-B7AC-BBA5E42354F0}" destId="{6908251E-B9CE-4272-9CA1-F414751945AF}" srcOrd="0" destOrd="0" presId="urn:microsoft.com/office/officeart/2018/2/layout/IconVerticalSolidList"/>
    <dgm:cxn modelId="{4E2E3F58-1E38-4E5C-9CE2-6115E0B2DF2C}" type="presParOf" srcId="{3248D90E-DAE2-4F89-B7AC-BBA5E42354F0}" destId="{B6705C36-4A6D-4C1D-BF48-2917EDD282FC}" srcOrd="1" destOrd="0" presId="urn:microsoft.com/office/officeart/2018/2/layout/IconVerticalSolidList"/>
    <dgm:cxn modelId="{B289A0FA-9A62-408E-A2B1-68570AA0CAC7}" type="presParOf" srcId="{3248D90E-DAE2-4F89-B7AC-BBA5E42354F0}" destId="{45C2BEC6-C824-4DB9-83C4-E96B34B73762}" srcOrd="2" destOrd="0" presId="urn:microsoft.com/office/officeart/2018/2/layout/IconVerticalSolidList"/>
    <dgm:cxn modelId="{CAAF012A-A398-43A9-A621-F7AA9AD6889F}" type="presParOf" srcId="{3248D90E-DAE2-4F89-B7AC-BBA5E42354F0}" destId="{F23AB031-EC02-4BC1-BC4E-2B0BFFB1FEB2}" srcOrd="3" destOrd="0" presId="urn:microsoft.com/office/officeart/2018/2/layout/IconVerticalSolidList"/>
    <dgm:cxn modelId="{61DCC29C-B62B-44E9-A9D7-4CFC9FB93723}" type="presParOf" srcId="{233A1615-FCFC-490E-90B0-12BB7306BBFE}" destId="{E8DEEFF4-DD0A-41A3-B742-6FADEA34162B}" srcOrd="1" destOrd="0" presId="urn:microsoft.com/office/officeart/2018/2/layout/IconVerticalSolidList"/>
    <dgm:cxn modelId="{9686A47C-34A9-4F42-8973-485B1E121873}" type="presParOf" srcId="{233A1615-FCFC-490E-90B0-12BB7306BBFE}" destId="{E46E6270-5C11-47A4-9342-B2E8F1582240}" srcOrd="2" destOrd="0" presId="urn:microsoft.com/office/officeart/2018/2/layout/IconVerticalSolidList"/>
    <dgm:cxn modelId="{78734830-9357-46DE-AFB5-694D00210A06}" type="presParOf" srcId="{E46E6270-5C11-47A4-9342-B2E8F1582240}" destId="{7AAD430A-E220-4856-8D04-BC8C7B7000BC}" srcOrd="0" destOrd="0" presId="urn:microsoft.com/office/officeart/2018/2/layout/IconVerticalSolidList"/>
    <dgm:cxn modelId="{F6687EB9-D839-4C17-8923-B7D765700AC8}" type="presParOf" srcId="{E46E6270-5C11-47A4-9342-B2E8F1582240}" destId="{EE10D338-D274-4A75-B460-60D04189E717}" srcOrd="1" destOrd="0" presId="urn:microsoft.com/office/officeart/2018/2/layout/IconVerticalSolidList"/>
    <dgm:cxn modelId="{D777EC7B-3F16-4E18-8851-23C46D060574}" type="presParOf" srcId="{E46E6270-5C11-47A4-9342-B2E8F1582240}" destId="{0AA3EF4E-0C4D-4549-86DA-F4941F7172A6}" srcOrd="2" destOrd="0" presId="urn:microsoft.com/office/officeart/2018/2/layout/IconVerticalSolidList"/>
    <dgm:cxn modelId="{77575B8B-58E8-4FAA-97A7-EE8C633A9965}" type="presParOf" srcId="{E46E6270-5C11-47A4-9342-B2E8F1582240}" destId="{A6B5814F-7F29-4059-B35E-5117E780A34A}" srcOrd="3" destOrd="0" presId="urn:microsoft.com/office/officeart/2018/2/layout/IconVerticalSolidList"/>
    <dgm:cxn modelId="{B2411D24-E9C7-4E52-BDA7-C3AB0BDEE018}" type="presParOf" srcId="{233A1615-FCFC-490E-90B0-12BB7306BBFE}" destId="{A1027311-571F-4AAE-88AD-D9054BF202FE}" srcOrd="3" destOrd="0" presId="urn:microsoft.com/office/officeart/2018/2/layout/IconVerticalSolidList"/>
    <dgm:cxn modelId="{0B518035-5F6C-4DEA-8EF7-583125C54811}" type="presParOf" srcId="{233A1615-FCFC-490E-90B0-12BB7306BBFE}" destId="{1558ACB3-BEFD-42F1-A44B-D80680F36953}" srcOrd="4" destOrd="0" presId="urn:microsoft.com/office/officeart/2018/2/layout/IconVerticalSolidList"/>
    <dgm:cxn modelId="{FF67A5D2-2E0A-4203-9A02-6A3A517A9249}" type="presParOf" srcId="{1558ACB3-BEFD-42F1-A44B-D80680F36953}" destId="{E71EB268-D07A-4821-835D-8CFB3C50BF2A}" srcOrd="0" destOrd="0" presId="urn:microsoft.com/office/officeart/2018/2/layout/IconVerticalSolidList"/>
    <dgm:cxn modelId="{A133E101-25FB-4054-AD07-39139AF06C22}" type="presParOf" srcId="{1558ACB3-BEFD-42F1-A44B-D80680F36953}" destId="{AC908B8D-143D-45B0-AC42-2E31F40FF1E3}" srcOrd="1" destOrd="0" presId="urn:microsoft.com/office/officeart/2018/2/layout/IconVerticalSolidList"/>
    <dgm:cxn modelId="{C57F4B75-51C7-41A7-BA69-E2374CAEA14A}" type="presParOf" srcId="{1558ACB3-BEFD-42F1-A44B-D80680F36953}" destId="{7923DBDB-9C64-42EA-A4C4-D44F090EF872}" srcOrd="2" destOrd="0" presId="urn:microsoft.com/office/officeart/2018/2/layout/IconVerticalSolidList"/>
    <dgm:cxn modelId="{572ACDB1-F3B4-4FD8-B87F-33B215185D31}" type="presParOf" srcId="{1558ACB3-BEFD-42F1-A44B-D80680F36953}" destId="{AF6B6C7D-28DB-4DBB-A9A5-964C0E4885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114B86-0A79-465D-8662-AE553241A4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C8ECC0-3D26-4F21-B5A8-EBAE3AC2DE27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 dnem zpoždění 0,5% penále</a:t>
          </a:r>
          <a:endParaRPr lang="en-US"/>
        </a:p>
      </dgm:t>
    </dgm:pt>
    <dgm:pt modelId="{66C780C0-689C-4027-A1EB-C38B98CDC13E}" type="parTrans" cxnId="{CA79CC77-89D4-4073-AA82-CAD789A21A38}">
      <dgm:prSet/>
      <dgm:spPr/>
      <dgm:t>
        <a:bodyPr/>
        <a:lstStyle/>
        <a:p>
          <a:endParaRPr lang="en-US"/>
        </a:p>
      </dgm:t>
    </dgm:pt>
    <dgm:pt modelId="{56B21AD7-A7AE-4CF4-822D-D22488BB8A46}" type="sibTrans" cxnId="{CA79CC77-89D4-4073-AA82-CAD789A21A38}">
      <dgm:prSet/>
      <dgm:spPr/>
      <dgm:t>
        <a:bodyPr/>
        <a:lstStyle/>
        <a:p>
          <a:endParaRPr lang="en-US"/>
        </a:p>
      </dgm:t>
    </dgm:pt>
    <dgm:pt modelId="{D5A7154B-2EFA-4695-B23E-2AE40494EA4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Možné riziko s napojením na stávající systém =&gt; konzultace s jeho dodavatelem</a:t>
          </a:r>
          <a:endParaRPr lang="en-US"/>
        </a:p>
      </dgm:t>
    </dgm:pt>
    <dgm:pt modelId="{9319DFA5-E448-40CE-937D-AC9194DA7A1A}" type="parTrans" cxnId="{108B3CDA-72F3-4B7B-ACAB-44003A2881A5}">
      <dgm:prSet/>
      <dgm:spPr/>
      <dgm:t>
        <a:bodyPr/>
        <a:lstStyle/>
        <a:p>
          <a:endParaRPr lang="en-US"/>
        </a:p>
      </dgm:t>
    </dgm:pt>
    <dgm:pt modelId="{FC29C210-7364-4D83-B4FB-736354155477}" type="sibTrans" cxnId="{108B3CDA-72F3-4B7B-ACAB-44003A2881A5}">
      <dgm:prSet/>
      <dgm:spPr/>
      <dgm:t>
        <a:bodyPr/>
        <a:lstStyle/>
        <a:p>
          <a:endParaRPr lang="en-US"/>
        </a:p>
      </dgm:t>
    </dgm:pt>
    <dgm:pt modelId="{6AEAB064-BE89-4046-924F-172FFD5F631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Nutno poskytnout naše zdrojové kódy</a:t>
          </a:r>
          <a:endParaRPr lang="en-US"/>
        </a:p>
      </dgm:t>
    </dgm:pt>
    <dgm:pt modelId="{C94DF9A8-7958-4D42-9717-821385944E71}" type="parTrans" cxnId="{DDCD98D6-288F-4356-882D-FA860D295351}">
      <dgm:prSet/>
      <dgm:spPr/>
      <dgm:t>
        <a:bodyPr/>
        <a:lstStyle/>
        <a:p>
          <a:endParaRPr lang="en-US"/>
        </a:p>
      </dgm:t>
    </dgm:pt>
    <dgm:pt modelId="{977837B7-791B-42E2-A457-BE381D66745F}" type="sibTrans" cxnId="{DDCD98D6-288F-4356-882D-FA860D295351}">
      <dgm:prSet/>
      <dgm:spPr/>
      <dgm:t>
        <a:bodyPr/>
        <a:lstStyle/>
        <a:p>
          <a:endParaRPr lang="en-US"/>
        </a:p>
      </dgm:t>
    </dgm:pt>
    <dgm:pt modelId="{6D5F6A77-8073-4B68-953D-C01A953D5F37}" type="pres">
      <dgm:prSet presAssocID="{57114B86-0A79-465D-8662-AE553241A4BD}" presName="root" presStyleCnt="0">
        <dgm:presLayoutVars>
          <dgm:dir/>
          <dgm:resizeHandles val="exact"/>
        </dgm:presLayoutVars>
      </dgm:prSet>
      <dgm:spPr/>
    </dgm:pt>
    <dgm:pt modelId="{6AAF4481-D6FD-4B02-A5F1-2D6FE0498E16}" type="pres">
      <dgm:prSet presAssocID="{D4C8ECC0-3D26-4F21-B5A8-EBAE3AC2DE27}" presName="compNode" presStyleCnt="0"/>
      <dgm:spPr/>
    </dgm:pt>
    <dgm:pt modelId="{D6964A9F-FD45-4ADC-AA22-85C011BFD8DB}" type="pres">
      <dgm:prSet presAssocID="{D4C8ECC0-3D26-4F21-B5A8-EBAE3AC2DE27}" presName="bgRect" presStyleLbl="bgShp" presStyleIdx="0" presStyleCnt="3"/>
      <dgm:spPr/>
    </dgm:pt>
    <dgm:pt modelId="{A66517A6-448C-462C-B9BA-325D1EB632A2}" type="pres">
      <dgm:prSet presAssocID="{D4C8ECC0-3D26-4F21-B5A8-EBAE3AC2DE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AB2BB076-D17D-4B49-98C6-20E10D23B408}" type="pres">
      <dgm:prSet presAssocID="{D4C8ECC0-3D26-4F21-B5A8-EBAE3AC2DE27}" presName="spaceRect" presStyleCnt="0"/>
      <dgm:spPr/>
    </dgm:pt>
    <dgm:pt modelId="{28E21311-0979-4183-A636-A4848AF83D44}" type="pres">
      <dgm:prSet presAssocID="{D4C8ECC0-3D26-4F21-B5A8-EBAE3AC2DE27}" presName="parTx" presStyleLbl="revTx" presStyleIdx="0" presStyleCnt="3">
        <dgm:presLayoutVars>
          <dgm:chMax val="0"/>
          <dgm:chPref val="0"/>
        </dgm:presLayoutVars>
      </dgm:prSet>
      <dgm:spPr/>
    </dgm:pt>
    <dgm:pt modelId="{58C4A262-DDC1-46CF-8927-5649BDCBE6DB}" type="pres">
      <dgm:prSet presAssocID="{56B21AD7-A7AE-4CF4-822D-D22488BB8A46}" presName="sibTrans" presStyleCnt="0"/>
      <dgm:spPr/>
    </dgm:pt>
    <dgm:pt modelId="{CC845E36-A244-4550-BF55-DC89242D9197}" type="pres">
      <dgm:prSet presAssocID="{D5A7154B-2EFA-4695-B23E-2AE40494EA4B}" presName="compNode" presStyleCnt="0"/>
      <dgm:spPr/>
    </dgm:pt>
    <dgm:pt modelId="{55235091-9E67-44AE-87E3-D52E43C06A40}" type="pres">
      <dgm:prSet presAssocID="{D5A7154B-2EFA-4695-B23E-2AE40494EA4B}" presName="bgRect" presStyleLbl="bgShp" presStyleIdx="1" presStyleCnt="3"/>
      <dgm:spPr/>
    </dgm:pt>
    <dgm:pt modelId="{F75F9445-0524-4437-92A1-71384ACD0159}" type="pres">
      <dgm:prSet presAssocID="{D5A7154B-2EFA-4695-B23E-2AE40494EA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9229107-18F4-4D34-96C9-42E6792CEFF6}" type="pres">
      <dgm:prSet presAssocID="{D5A7154B-2EFA-4695-B23E-2AE40494EA4B}" presName="spaceRect" presStyleCnt="0"/>
      <dgm:spPr/>
    </dgm:pt>
    <dgm:pt modelId="{48380339-D356-46F5-BB4A-0156B2677862}" type="pres">
      <dgm:prSet presAssocID="{D5A7154B-2EFA-4695-B23E-2AE40494EA4B}" presName="parTx" presStyleLbl="revTx" presStyleIdx="1" presStyleCnt="3">
        <dgm:presLayoutVars>
          <dgm:chMax val="0"/>
          <dgm:chPref val="0"/>
        </dgm:presLayoutVars>
      </dgm:prSet>
      <dgm:spPr/>
    </dgm:pt>
    <dgm:pt modelId="{8FF837B0-3010-4CA0-A131-C4171FDF7221}" type="pres">
      <dgm:prSet presAssocID="{FC29C210-7364-4D83-B4FB-736354155477}" presName="sibTrans" presStyleCnt="0"/>
      <dgm:spPr/>
    </dgm:pt>
    <dgm:pt modelId="{13D685CA-E266-406C-97A3-759302F29CBF}" type="pres">
      <dgm:prSet presAssocID="{6AEAB064-BE89-4046-924F-172FFD5F6318}" presName="compNode" presStyleCnt="0"/>
      <dgm:spPr/>
    </dgm:pt>
    <dgm:pt modelId="{D65152E4-1AFE-4A82-BD7F-DEDCC2648D88}" type="pres">
      <dgm:prSet presAssocID="{6AEAB064-BE89-4046-924F-172FFD5F6318}" presName="bgRect" presStyleLbl="bgShp" presStyleIdx="2" presStyleCnt="3"/>
      <dgm:spPr/>
    </dgm:pt>
    <dgm:pt modelId="{ED3DDEAF-B73D-40CE-85A3-829FC49E6167}" type="pres">
      <dgm:prSet presAssocID="{6AEAB064-BE89-4046-924F-172FFD5F63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14E31337-73A4-4659-8E3C-BDBEBBAED5EA}" type="pres">
      <dgm:prSet presAssocID="{6AEAB064-BE89-4046-924F-172FFD5F6318}" presName="spaceRect" presStyleCnt="0"/>
      <dgm:spPr/>
    </dgm:pt>
    <dgm:pt modelId="{E3B32ADD-1EF3-49BB-B3FE-166EA9735D3C}" type="pres">
      <dgm:prSet presAssocID="{6AEAB064-BE89-4046-924F-172FFD5F63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D66805-4315-43A6-859D-0237E6986F0F}" type="presOf" srcId="{6AEAB064-BE89-4046-924F-172FFD5F6318}" destId="{E3B32ADD-1EF3-49BB-B3FE-166EA9735D3C}" srcOrd="0" destOrd="0" presId="urn:microsoft.com/office/officeart/2018/2/layout/IconVerticalSolidList"/>
    <dgm:cxn modelId="{9A256413-D3DA-4AFD-8822-2FA0A4A8E9E4}" type="presOf" srcId="{D4C8ECC0-3D26-4F21-B5A8-EBAE3AC2DE27}" destId="{28E21311-0979-4183-A636-A4848AF83D44}" srcOrd="0" destOrd="0" presId="urn:microsoft.com/office/officeart/2018/2/layout/IconVerticalSolidList"/>
    <dgm:cxn modelId="{CA79CC77-89D4-4073-AA82-CAD789A21A38}" srcId="{57114B86-0A79-465D-8662-AE553241A4BD}" destId="{D4C8ECC0-3D26-4F21-B5A8-EBAE3AC2DE27}" srcOrd="0" destOrd="0" parTransId="{66C780C0-689C-4027-A1EB-C38B98CDC13E}" sibTransId="{56B21AD7-A7AE-4CF4-822D-D22488BB8A46}"/>
    <dgm:cxn modelId="{85E85FCD-B785-4F1D-8226-B582E29DCABF}" type="presOf" srcId="{57114B86-0A79-465D-8662-AE553241A4BD}" destId="{6D5F6A77-8073-4B68-953D-C01A953D5F37}" srcOrd="0" destOrd="0" presId="urn:microsoft.com/office/officeart/2018/2/layout/IconVerticalSolidList"/>
    <dgm:cxn modelId="{DDCD98D6-288F-4356-882D-FA860D295351}" srcId="{57114B86-0A79-465D-8662-AE553241A4BD}" destId="{6AEAB064-BE89-4046-924F-172FFD5F6318}" srcOrd="2" destOrd="0" parTransId="{C94DF9A8-7958-4D42-9717-821385944E71}" sibTransId="{977837B7-791B-42E2-A457-BE381D66745F}"/>
    <dgm:cxn modelId="{108B3CDA-72F3-4B7B-ACAB-44003A2881A5}" srcId="{57114B86-0A79-465D-8662-AE553241A4BD}" destId="{D5A7154B-2EFA-4695-B23E-2AE40494EA4B}" srcOrd="1" destOrd="0" parTransId="{9319DFA5-E448-40CE-937D-AC9194DA7A1A}" sibTransId="{FC29C210-7364-4D83-B4FB-736354155477}"/>
    <dgm:cxn modelId="{6AA29FEC-C9EF-4D65-9805-B13DEFAE7528}" type="presOf" srcId="{D5A7154B-2EFA-4695-B23E-2AE40494EA4B}" destId="{48380339-D356-46F5-BB4A-0156B2677862}" srcOrd="0" destOrd="0" presId="urn:microsoft.com/office/officeart/2018/2/layout/IconVerticalSolidList"/>
    <dgm:cxn modelId="{058E8206-128F-43BA-87EA-9207F66C2119}" type="presParOf" srcId="{6D5F6A77-8073-4B68-953D-C01A953D5F37}" destId="{6AAF4481-D6FD-4B02-A5F1-2D6FE0498E16}" srcOrd="0" destOrd="0" presId="urn:microsoft.com/office/officeart/2018/2/layout/IconVerticalSolidList"/>
    <dgm:cxn modelId="{350C9906-24BA-4E8A-ADA6-2220B96A43F3}" type="presParOf" srcId="{6AAF4481-D6FD-4B02-A5F1-2D6FE0498E16}" destId="{D6964A9F-FD45-4ADC-AA22-85C011BFD8DB}" srcOrd="0" destOrd="0" presId="urn:microsoft.com/office/officeart/2018/2/layout/IconVerticalSolidList"/>
    <dgm:cxn modelId="{4A2A9A82-A2AE-4D8E-B8EA-7C1451C9B406}" type="presParOf" srcId="{6AAF4481-D6FD-4B02-A5F1-2D6FE0498E16}" destId="{A66517A6-448C-462C-B9BA-325D1EB632A2}" srcOrd="1" destOrd="0" presId="urn:microsoft.com/office/officeart/2018/2/layout/IconVerticalSolidList"/>
    <dgm:cxn modelId="{20BF2F0B-D32D-4FB7-B1F7-B652DC60A7F1}" type="presParOf" srcId="{6AAF4481-D6FD-4B02-A5F1-2D6FE0498E16}" destId="{AB2BB076-D17D-4B49-98C6-20E10D23B408}" srcOrd="2" destOrd="0" presId="urn:microsoft.com/office/officeart/2018/2/layout/IconVerticalSolidList"/>
    <dgm:cxn modelId="{F789F5AE-F696-46D6-8E2D-81C91C68DA58}" type="presParOf" srcId="{6AAF4481-D6FD-4B02-A5F1-2D6FE0498E16}" destId="{28E21311-0979-4183-A636-A4848AF83D44}" srcOrd="3" destOrd="0" presId="urn:microsoft.com/office/officeart/2018/2/layout/IconVerticalSolidList"/>
    <dgm:cxn modelId="{DA5FB69B-46D9-40A2-920B-A0F4517D0BFD}" type="presParOf" srcId="{6D5F6A77-8073-4B68-953D-C01A953D5F37}" destId="{58C4A262-DDC1-46CF-8927-5649BDCBE6DB}" srcOrd="1" destOrd="0" presId="urn:microsoft.com/office/officeart/2018/2/layout/IconVerticalSolidList"/>
    <dgm:cxn modelId="{7312FA8F-6A43-4224-98B9-509A9639CE44}" type="presParOf" srcId="{6D5F6A77-8073-4B68-953D-C01A953D5F37}" destId="{CC845E36-A244-4550-BF55-DC89242D9197}" srcOrd="2" destOrd="0" presId="urn:microsoft.com/office/officeart/2018/2/layout/IconVerticalSolidList"/>
    <dgm:cxn modelId="{8954D054-31DA-4796-A46F-0E0B54D2B2B2}" type="presParOf" srcId="{CC845E36-A244-4550-BF55-DC89242D9197}" destId="{55235091-9E67-44AE-87E3-D52E43C06A40}" srcOrd="0" destOrd="0" presId="urn:microsoft.com/office/officeart/2018/2/layout/IconVerticalSolidList"/>
    <dgm:cxn modelId="{19436439-DE6B-4CD1-951A-8B3E8B8C5A5E}" type="presParOf" srcId="{CC845E36-A244-4550-BF55-DC89242D9197}" destId="{F75F9445-0524-4437-92A1-71384ACD0159}" srcOrd="1" destOrd="0" presId="urn:microsoft.com/office/officeart/2018/2/layout/IconVerticalSolidList"/>
    <dgm:cxn modelId="{4E1FB4A2-1E2D-4BC0-AE53-02456DA8B2AF}" type="presParOf" srcId="{CC845E36-A244-4550-BF55-DC89242D9197}" destId="{B9229107-18F4-4D34-96C9-42E6792CEFF6}" srcOrd="2" destOrd="0" presId="urn:microsoft.com/office/officeart/2018/2/layout/IconVerticalSolidList"/>
    <dgm:cxn modelId="{2B5B9BBC-F99C-4B24-9EA9-FF1EFA376C9D}" type="presParOf" srcId="{CC845E36-A244-4550-BF55-DC89242D9197}" destId="{48380339-D356-46F5-BB4A-0156B2677862}" srcOrd="3" destOrd="0" presId="urn:microsoft.com/office/officeart/2018/2/layout/IconVerticalSolidList"/>
    <dgm:cxn modelId="{E654F421-DAA5-43BD-A436-980138252598}" type="presParOf" srcId="{6D5F6A77-8073-4B68-953D-C01A953D5F37}" destId="{8FF837B0-3010-4CA0-A131-C4171FDF7221}" srcOrd="3" destOrd="0" presId="urn:microsoft.com/office/officeart/2018/2/layout/IconVerticalSolidList"/>
    <dgm:cxn modelId="{D1302F33-84BF-48B8-9528-9C80647FE3C6}" type="presParOf" srcId="{6D5F6A77-8073-4B68-953D-C01A953D5F37}" destId="{13D685CA-E266-406C-97A3-759302F29CBF}" srcOrd="4" destOrd="0" presId="urn:microsoft.com/office/officeart/2018/2/layout/IconVerticalSolidList"/>
    <dgm:cxn modelId="{290A1CD9-8105-46F9-BBE7-10C54360AC02}" type="presParOf" srcId="{13D685CA-E266-406C-97A3-759302F29CBF}" destId="{D65152E4-1AFE-4A82-BD7F-DEDCC2648D88}" srcOrd="0" destOrd="0" presId="urn:microsoft.com/office/officeart/2018/2/layout/IconVerticalSolidList"/>
    <dgm:cxn modelId="{035A2EF0-EB66-4420-93AE-CBFB2AEE1B48}" type="presParOf" srcId="{13D685CA-E266-406C-97A3-759302F29CBF}" destId="{ED3DDEAF-B73D-40CE-85A3-829FC49E6167}" srcOrd="1" destOrd="0" presId="urn:microsoft.com/office/officeart/2018/2/layout/IconVerticalSolidList"/>
    <dgm:cxn modelId="{B3FF1888-B271-448B-92A8-28B71FAB4BC6}" type="presParOf" srcId="{13D685CA-E266-406C-97A3-759302F29CBF}" destId="{14E31337-73A4-4659-8E3C-BDBEBBAED5EA}" srcOrd="2" destOrd="0" presId="urn:microsoft.com/office/officeart/2018/2/layout/IconVerticalSolidList"/>
    <dgm:cxn modelId="{A8B20666-D25D-4995-B3F3-B42D9AB313A4}" type="presParOf" srcId="{13D685CA-E266-406C-97A3-759302F29CBF}" destId="{E3B32ADD-1EF3-49BB-B3FE-166EA9735D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8216AE-A6E0-4E5C-841C-44751028CF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4E9B809E-5682-4152-85CB-6F5838E9C9E9}">
      <dgm:prSet/>
      <dgm:spPr/>
      <dgm:t>
        <a:bodyPr/>
        <a:lstStyle/>
        <a:p>
          <a:pPr>
            <a:defRPr cap="all"/>
          </a:pPr>
          <a:r>
            <a:rPr lang="cs-CZ"/>
            <a:t>Každých 30 dnů od začátku projektu</a:t>
          </a:r>
          <a:endParaRPr lang="en-US"/>
        </a:p>
      </dgm:t>
    </dgm:pt>
    <dgm:pt modelId="{DE7A210D-8BB2-4AB4-A3DE-E75B39DA7A94}" type="parTrans" cxnId="{8193D948-7C7A-4086-9C93-36A340DFDF74}">
      <dgm:prSet/>
      <dgm:spPr/>
      <dgm:t>
        <a:bodyPr/>
        <a:lstStyle/>
        <a:p>
          <a:endParaRPr lang="en-US"/>
        </a:p>
      </dgm:t>
    </dgm:pt>
    <dgm:pt modelId="{0691E76F-A093-4FE7-B839-6FD683A6BD7D}" type="sibTrans" cxnId="{8193D948-7C7A-4086-9C93-36A340DFDF74}">
      <dgm:prSet/>
      <dgm:spPr/>
      <dgm:t>
        <a:bodyPr/>
        <a:lstStyle/>
        <a:p>
          <a:endParaRPr lang="en-US"/>
        </a:p>
      </dgm:t>
    </dgm:pt>
    <dgm:pt modelId="{76034EE2-23A5-4972-8D36-31D5F47E72FC}">
      <dgm:prSet/>
      <dgm:spPr/>
      <dgm:t>
        <a:bodyPr/>
        <a:lstStyle/>
        <a:p>
          <a:pPr>
            <a:defRPr cap="all"/>
          </a:pPr>
          <a:r>
            <a:rPr lang="cs-CZ"/>
            <a:t>Na konci fáze prezentace současného stavu</a:t>
          </a:r>
          <a:endParaRPr lang="en-US"/>
        </a:p>
      </dgm:t>
    </dgm:pt>
    <dgm:pt modelId="{402C32E5-D9AF-42CA-A8F4-5745F86E8F6F}" type="parTrans" cxnId="{EC0AEA55-F9B4-4CEC-9AA2-4D1A25BD75CF}">
      <dgm:prSet/>
      <dgm:spPr/>
      <dgm:t>
        <a:bodyPr/>
        <a:lstStyle/>
        <a:p>
          <a:endParaRPr lang="en-US"/>
        </a:p>
      </dgm:t>
    </dgm:pt>
    <dgm:pt modelId="{655A907A-5B0D-4EAC-97AE-B24DD2C242C3}" type="sibTrans" cxnId="{EC0AEA55-F9B4-4CEC-9AA2-4D1A25BD75CF}">
      <dgm:prSet/>
      <dgm:spPr/>
      <dgm:t>
        <a:bodyPr/>
        <a:lstStyle/>
        <a:p>
          <a:endParaRPr lang="en-US"/>
        </a:p>
      </dgm:t>
    </dgm:pt>
    <dgm:pt modelId="{487F71B8-6B42-48D6-B4FB-E0F18C850BF7}">
      <dgm:prSet/>
      <dgm:spPr/>
      <dgm:t>
        <a:bodyPr/>
        <a:lstStyle/>
        <a:p>
          <a:pPr>
            <a:defRPr cap="all"/>
          </a:pPr>
          <a:r>
            <a:rPr lang="cs-CZ"/>
            <a:t>Na začátku fáze analýza spokojenosti a naplánování další fáze</a:t>
          </a:r>
          <a:endParaRPr lang="en-US"/>
        </a:p>
      </dgm:t>
    </dgm:pt>
    <dgm:pt modelId="{F648A88E-174F-48D5-9C35-289FCB5D6F74}" type="parTrans" cxnId="{057E8FB3-281E-4302-91CA-F97C36D0E9A0}">
      <dgm:prSet/>
      <dgm:spPr/>
      <dgm:t>
        <a:bodyPr/>
        <a:lstStyle/>
        <a:p>
          <a:endParaRPr lang="en-US"/>
        </a:p>
      </dgm:t>
    </dgm:pt>
    <dgm:pt modelId="{7B653C16-29E1-4CEE-AE7F-7224AE206783}" type="sibTrans" cxnId="{057E8FB3-281E-4302-91CA-F97C36D0E9A0}">
      <dgm:prSet/>
      <dgm:spPr/>
      <dgm:t>
        <a:bodyPr/>
        <a:lstStyle/>
        <a:p>
          <a:endParaRPr lang="en-US"/>
        </a:p>
      </dgm:t>
    </dgm:pt>
    <dgm:pt modelId="{7488E12C-C125-47E5-9C9D-40A847B9DD33}" type="pres">
      <dgm:prSet presAssocID="{5A8216AE-A6E0-4E5C-841C-44751028CF0E}" presName="root" presStyleCnt="0">
        <dgm:presLayoutVars>
          <dgm:dir/>
          <dgm:resizeHandles val="exact"/>
        </dgm:presLayoutVars>
      </dgm:prSet>
      <dgm:spPr/>
    </dgm:pt>
    <dgm:pt modelId="{E158D301-D570-4CD7-A7A8-AEC42DD59961}" type="pres">
      <dgm:prSet presAssocID="{4E9B809E-5682-4152-85CB-6F5838E9C9E9}" presName="compNode" presStyleCnt="0"/>
      <dgm:spPr/>
    </dgm:pt>
    <dgm:pt modelId="{D512B855-151D-4B92-A2A8-3B0074572BD4}" type="pres">
      <dgm:prSet presAssocID="{4E9B809E-5682-4152-85CB-6F5838E9C9E9}" presName="iconBgRect" presStyleLbl="bgShp" presStyleIdx="0" presStyleCnt="3"/>
      <dgm:spPr/>
    </dgm:pt>
    <dgm:pt modelId="{53184E59-06E9-4B28-A686-1C8F1250AAD6}" type="pres">
      <dgm:prSet presAssocID="{4E9B809E-5682-4152-85CB-6F5838E9C9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0D1F1A2-5652-4353-8891-65469299A013}" type="pres">
      <dgm:prSet presAssocID="{4E9B809E-5682-4152-85CB-6F5838E9C9E9}" presName="spaceRect" presStyleCnt="0"/>
      <dgm:spPr/>
    </dgm:pt>
    <dgm:pt modelId="{289CA687-62A5-4B09-AEB8-69F843EAD1EF}" type="pres">
      <dgm:prSet presAssocID="{4E9B809E-5682-4152-85CB-6F5838E9C9E9}" presName="textRect" presStyleLbl="revTx" presStyleIdx="0" presStyleCnt="3">
        <dgm:presLayoutVars>
          <dgm:chMax val="1"/>
          <dgm:chPref val="1"/>
        </dgm:presLayoutVars>
      </dgm:prSet>
      <dgm:spPr/>
    </dgm:pt>
    <dgm:pt modelId="{C38C7860-8CF4-416C-8E0B-3B84B29FDCFC}" type="pres">
      <dgm:prSet presAssocID="{0691E76F-A093-4FE7-B839-6FD683A6BD7D}" presName="sibTrans" presStyleCnt="0"/>
      <dgm:spPr/>
    </dgm:pt>
    <dgm:pt modelId="{63DF05F6-F5B2-4559-A1C9-5D35AB55EDB3}" type="pres">
      <dgm:prSet presAssocID="{76034EE2-23A5-4972-8D36-31D5F47E72FC}" presName="compNode" presStyleCnt="0"/>
      <dgm:spPr/>
    </dgm:pt>
    <dgm:pt modelId="{12A334DD-818C-4FEB-8773-12CCA31A20E9}" type="pres">
      <dgm:prSet presAssocID="{76034EE2-23A5-4972-8D36-31D5F47E72FC}" presName="iconBgRect" presStyleLbl="bgShp" presStyleIdx="1" presStyleCnt="3"/>
      <dgm:spPr/>
    </dgm:pt>
    <dgm:pt modelId="{E70DDA96-4C5B-427E-8E1C-0EE29A03B758}" type="pres">
      <dgm:prSet presAssocID="{76034EE2-23A5-4972-8D36-31D5F47E72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82D8C2E-E471-4BA2-96AC-B0295D5D314A}" type="pres">
      <dgm:prSet presAssocID="{76034EE2-23A5-4972-8D36-31D5F47E72FC}" presName="spaceRect" presStyleCnt="0"/>
      <dgm:spPr/>
    </dgm:pt>
    <dgm:pt modelId="{5D55E397-A915-4F3B-88D7-25C6B7CCEEDB}" type="pres">
      <dgm:prSet presAssocID="{76034EE2-23A5-4972-8D36-31D5F47E72FC}" presName="textRect" presStyleLbl="revTx" presStyleIdx="1" presStyleCnt="3">
        <dgm:presLayoutVars>
          <dgm:chMax val="1"/>
          <dgm:chPref val="1"/>
        </dgm:presLayoutVars>
      </dgm:prSet>
      <dgm:spPr/>
    </dgm:pt>
    <dgm:pt modelId="{813B0454-2E6F-4C6F-8B3F-75AAFF7E47E3}" type="pres">
      <dgm:prSet presAssocID="{655A907A-5B0D-4EAC-97AE-B24DD2C242C3}" presName="sibTrans" presStyleCnt="0"/>
      <dgm:spPr/>
    </dgm:pt>
    <dgm:pt modelId="{9D8866F3-1F41-4F70-AEB2-D043ABF17D0D}" type="pres">
      <dgm:prSet presAssocID="{487F71B8-6B42-48D6-B4FB-E0F18C850BF7}" presName="compNode" presStyleCnt="0"/>
      <dgm:spPr/>
    </dgm:pt>
    <dgm:pt modelId="{FC70CFFE-3CDC-42B9-9D47-F26948371575}" type="pres">
      <dgm:prSet presAssocID="{487F71B8-6B42-48D6-B4FB-E0F18C850BF7}" presName="iconBgRect" presStyleLbl="bgShp" presStyleIdx="2" presStyleCnt="3"/>
      <dgm:spPr/>
    </dgm:pt>
    <dgm:pt modelId="{2D318D8C-A5A9-4CE8-B15D-ABB750E0490E}" type="pres">
      <dgm:prSet presAssocID="{487F71B8-6B42-48D6-B4FB-E0F18C850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0F554C-50BD-4369-A172-4C3751BEB354}" type="pres">
      <dgm:prSet presAssocID="{487F71B8-6B42-48D6-B4FB-E0F18C850BF7}" presName="spaceRect" presStyleCnt="0"/>
      <dgm:spPr/>
    </dgm:pt>
    <dgm:pt modelId="{DFF0EF2F-911E-4D23-814F-F36BFB94CFDF}" type="pres">
      <dgm:prSet presAssocID="{487F71B8-6B42-48D6-B4FB-E0F18C850B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93D948-7C7A-4086-9C93-36A340DFDF74}" srcId="{5A8216AE-A6E0-4E5C-841C-44751028CF0E}" destId="{4E9B809E-5682-4152-85CB-6F5838E9C9E9}" srcOrd="0" destOrd="0" parTransId="{DE7A210D-8BB2-4AB4-A3DE-E75B39DA7A94}" sibTransId="{0691E76F-A093-4FE7-B839-6FD683A6BD7D}"/>
    <dgm:cxn modelId="{EC0AEA55-F9B4-4CEC-9AA2-4D1A25BD75CF}" srcId="{5A8216AE-A6E0-4E5C-841C-44751028CF0E}" destId="{76034EE2-23A5-4972-8D36-31D5F47E72FC}" srcOrd="1" destOrd="0" parTransId="{402C32E5-D9AF-42CA-A8F4-5745F86E8F6F}" sibTransId="{655A907A-5B0D-4EAC-97AE-B24DD2C242C3}"/>
    <dgm:cxn modelId="{2CB396B1-D3EF-4EDA-BA06-E1EC7C8FEDB6}" type="presOf" srcId="{4E9B809E-5682-4152-85CB-6F5838E9C9E9}" destId="{289CA687-62A5-4B09-AEB8-69F843EAD1EF}" srcOrd="0" destOrd="0" presId="urn:microsoft.com/office/officeart/2018/5/layout/IconCircleLabelList"/>
    <dgm:cxn modelId="{057E8FB3-281E-4302-91CA-F97C36D0E9A0}" srcId="{5A8216AE-A6E0-4E5C-841C-44751028CF0E}" destId="{487F71B8-6B42-48D6-B4FB-E0F18C850BF7}" srcOrd="2" destOrd="0" parTransId="{F648A88E-174F-48D5-9C35-289FCB5D6F74}" sibTransId="{7B653C16-29E1-4CEE-AE7F-7224AE206783}"/>
    <dgm:cxn modelId="{3AAF32C2-84F7-41BD-B135-37A82085687B}" type="presOf" srcId="{5A8216AE-A6E0-4E5C-841C-44751028CF0E}" destId="{7488E12C-C125-47E5-9C9D-40A847B9DD33}" srcOrd="0" destOrd="0" presId="urn:microsoft.com/office/officeart/2018/5/layout/IconCircleLabelList"/>
    <dgm:cxn modelId="{40021DC7-2AAC-4FCF-AC87-EC7857720990}" type="presOf" srcId="{487F71B8-6B42-48D6-B4FB-E0F18C850BF7}" destId="{DFF0EF2F-911E-4D23-814F-F36BFB94CFDF}" srcOrd="0" destOrd="0" presId="urn:microsoft.com/office/officeart/2018/5/layout/IconCircleLabelList"/>
    <dgm:cxn modelId="{BB2158CD-A290-438E-9383-FEBF6EBA22C6}" type="presOf" srcId="{76034EE2-23A5-4972-8D36-31D5F47E72FC}" destId="{5D55E397-A915-4F3B-88D7-25C6B7CCEEDB}" srcOrd="0" destOrd="0" presId="urn:microsoft.com/office/officeart/2018/5/layout/IconCircleLabelList"/>
    <dgm:cxn modelId="{53C28DC1-E2DC-44A8-A79F-D63F72479160}" type="presParOf" srcId="{7488E12C-C125-47E5-9C9D-40A847B9DD33}" destId="{E158D301-D570-4CD7-A7A8-AEC42DD59961}" srcOrd="0" destOrd="0" presId="urn:microsoft.com/office/officeart/2018/5/layout/IconCircleLabelList"/>
    <dgm:cxn modelId="{4C83CC36-7ABA-4254-B0B2-3F8116AC52C9}" type="presParOf" srcId="{E158D301-D570-4CD7-A7A8-AEC42DD59961}" destId="{D512B855-151D-4B92-A2A8-3B0074572BD4}" srcOrd="0" destOrd="0" presId="urn:microsoft.com/office/officeart/2018/5/layout/IconCircleLabelList"/>
    <dgm:cxn modelId="{DB550BDE-2687-4360-837D-05A9548C1E08}" type="presParOf" srcId="{E158D301-D570-4CD7-A7A8-AEC42DD59961}" destId="{53184E59-06E9-4B28-A686-1C8F1250AAD6}" srcOrd="1" destOrd="0" presId="urn:microsoft.com/office/officeart/2018/5/layout/IconCircleLabelList"/>
    <dgm:cxn modelId="{DE08E9F7-5BF3-46B1-A167-CC005B7496F2}" type="presParOf" srcId="{E158D301-D570-4CD7-A7A8-AEC42DD59961}" destId="{00D1F1A2-5652-4353-8891-65469299A013}" srcOrd="2" destOrd="0" presId="urn:microsoft.com/office/officeart/2018/5/layout/IconCircleLabelList"/>
    <dgm:cxn modelId="{E5F0DF7C-F614-4234-A42E-2F78B7A75B80}" type="presParOf" srcId="{E158D301-D570-4CD7-A7A8-AEC42DD59961}" destId="{289CA687-62A5-4B09-AEB8-69F843EAD1EF}" srcOrd="3" destOrd="0" presId="urn:microsoft.com/office/officeart/2018/5/layout/IconCircleLabelList"/>
    <dgm:cxn modelId="{B6548A55-5D18-4F47-84B3-8417C5A95E0E}" type="presParOf" srcId="{7488E12C-C125-47E5-9C9D-40A847B9DD33}" destId="{C38C7860-8CF4-416C-8E0B-3B84B29FDCFC}" srcOrd="1" destOrd="0" presId="urn:microsoft.com/office/officeart/2018/5/layout/IconCircleLabelList"/>
    <dgm:cxn modelId="{349A35C4-434D-4BCD-B572-915D5DC16D46}" type="presParOf" srcId="{7488E12C-C125-47E5-9C9D-40A847B9DD33}" destId="{63DF05F6-F5B2-4559-A1C9-5D35AB55EDB3}" srcOrd="2" destOrd="0" presId="urn:microsoft.com/office/officeart/2018/5/layout/IconCircleLabelList"/>
    <dgm:cxn modelId="{E3F9EF2E-32E0-470A-90D5-A1F4F18A6BC0}" type="presParOf" srcId="{63DF05F6-F5B2-4559-A1C9-5D35AB55EDB3}" destId="{12A334DD-818C-4FEB-8773-12CCA31A20E9}" srcOrd="0" destOrd="0" presId="urn:microsoft.com/office/officeart/2018/5/layout/IconCircleLabelList"/>
    <dgm:cxn modelId="{EA3E362C-4743-4603-B6EA-FA90E2991A97}" type="presParOf" srcId="{63DF05F6-F5B2-4559-A1C9-5D35AB55EDB3}" destId="{E70DDA96-4C5B-427E-8E1C-0EE29A03B758}" srcOrd="1" destOrd="0" presId="urn:microsoft.com/office/officeart/2018/5/layout/IconCircleLabelList"/>
    <dgm:cxn modelId="{78DFBED5-DC31-47FD-A041-6BAEA977D751}" type="presParOf" srcId="{63DF05F6-F5B2-4559-A1C9-5D35AB55EDB3}" destId="{082D8C2E-E471-4BA2-96AC-B0295D5D314A}" srcOrd="2" destOrd="0" presId="urn:microsoft.com/office/officeart/2018/5/layout/IconCircleLabelList"/>
    <dgm:cxn modelId="{B2E47B01-6DA8-4268-80E4-33BDE656BF75}" type="presParOf" srcId="{63DF05F6-F5B2-4559-A1C9-5D35AB55EDB3}" destId="{5D55E397-A915-4F3B-88D7-25C6B7CCEEDB}" srcOrd="3" destOrd="0" presId="urn:microsoft.com/office/officeart/2018/5/layout/IconCircleLabelList"/>
    <dgm:cxn modelId="{18A7E85D-8E54-4727-87A7-7ED510F3F838}" type="presParOf" srcId="{7488E12C-C125-47E5-9C9D-40A847B9DD33}" destId="{813B0454-2E6F-4C6F-8B3F-75AAFF7E47E3}" srcOrd="3" destOrd="0" presId="urn:microsoft.com/office/officeart/2018/5/layout/IconCircleLabelList"/>
    <dgm:cxn modelId="{9ECB04C0-559F-4174-A447-6DBA486B3752}" type="presParOf" srcId="{7488E12C-C125-47E5-9C9D-40A847B9DD33}" destId="{9D8866F3-1F41-4F70-AEB2-D043ABF17D0D}" srcOrd="4" destOrd="0" presId="urn:microsoft.com/office/officeart/2018/5/layout/IconCircleLabelList"/>
    <dgm:cxn modelId="{D62F504F-5B17-4C72-B91B-C126E2CB2AF0}" type="presParOf" srcId="{9D8866F3-1F41-4F70-AEB2-D043ABF17D0D}" destId="{FC70CFFE-3CDC-42B9-9D47-F26948371575}" srcOrd="0" destOrd="0" presId="urn:microsoft.com/office/officeart/2018/5/layout/IconCircleLabelList"/>
    <dgm:cxn modelId="{C39F9778-F10F-4A30-A7DB-8A0C9BC3DA8F}" type="presParOf" srcId="{9D8866F3-1F41-4F70-AEB2-D043ABF17D0D}" destId="{2D318D8C-A5A9-4CE8-B15D-ABB750E0490E}" srcOrd="1" destOrd="0" presId="urn:microsoft.com/office/officeart/2018/5/layout/IconCircleLabelList"/>
    <dgm:cxn modelId="{2477C225-6BB1-4D4D-9DB3-E97B6132CEF3}" type="presParOf" srcId="{9D8866F3-1F41-4F70-AEB2-D043ABF17D0D}" destId="{2E0F554C-50BD-4369-A172-4C3751BEB354}" srcOrd="2" destOrd="0" presId="urn:microsoft.com/office/officeart/2018/5/layout/IconCircleLabelList"/>
    <dgm:cxn modelId="{24EE35C2-FCB8-4E1D-96F6-EBDFE9C57BAA}" type="presParOf" srcId="{9D8866F3-1F41-4F70-AEB2-D043ABF17D0D}" destId="{DFF0EF2F-911E-4D23-814F-F36BFB94CF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6ABC9-0DEC-49A1-B22C-F786FC6B2F6E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669F5-BE3F-4089-BBCA-72822752BB1E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06506-6A0A-46AA-88D9-9C945A578046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Integrace stávajícího systému na službu Digitální dopis</a:t>
          </a:r>
          <a:endParaRPr lang="en-US" sz="2400" kern="1200"/>
        </a:p>
      </dsp:txBody>
      <dsp:txXfrm>
        <a:off x="1939251" y="43630"/>
        <a:ext cx="3227270" cy="1369144"/>
      </dsp:txXfrm>
    </dsp:sp>
    <dsp:sp modelId="{A989B95D-0EEC-4CA8-BB86-EAC9A08A09E1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B3524-3831-4405-A442-860E0520313E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A3E97-D704-42E2-8A8C-553FE31942EA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Evidence zásilek a online status-update uživatelům</a:t>
          </a:r>
          <a:endParaRPr lang="en-US" sz="2400" kern="1200"/>
        </a:p>
      </dsp:txBody>
      <dsp:txXfrm>
        <a:off x="7391381" y="43630"/>
        <a:ext cx="3227270" cy="1369144"/>
      </dsp:txXfrm>
    </dsp:sp>
    <dsp:sp modelId="{C5BD6543-88F8-42A1-A06A-E453AEE6BB1B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44063-6646-4D1F-8BD3-AEE6B7B2DF88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92C1E-ADFA-47FB-8FAA-BA2D26E5F9DF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Prezentace vždy po 30 dnech</a:t>
          </a:r>
          <a:endParaRPr lang="en-US" sz="2400" kern="1200"/>
        </a:p>
      </dsp:txBody>
      <dsp:txXfrm>
        <a:off x="1939251" y="1991502"/>
        <a:ext cx="3227270" cy="1369144"/>
      </dsp:txXfrm>
    </dsp:sp>
    <dsp:sp modelId="{B98BCA24-8E46-4552-8D56-49A1BADF6DA8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BC4F8-EF50-4E9B-9809-38B60DBA1161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B0BB-FEBC-44AB-B7D4-CC6D1F23917E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Vytvoření GUI </a:t>
          </a:r>
          <a:endParaRPr lang="en-US" sz="2400" kern="1200"/>
        </a:p>
      </dsp:txBody>
      <dsp:txXfrm>
        <a:off x="7391381" y="1991502"/>
        <a:ext cx="3227270" cy="1369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D44C9-78AE-47A5-A24A-D74040DC9D63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E237C-D33D-40CE-A9AE-9CB4CFB6D5DA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062D8-CEC7-466E-BD7B-2ECD17D25BA1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Po dobu 1 roku</a:t>
          </a:r>
          <a:endParaRPr lang="en-US" sz="2200" kern="1200"/>
        </a:p>
      </dsp:txBody>
      <dsp:txXfrm>
        <a:off x="1110795" y="1897"/>
        <a:ext cx="5385254" cy="961727"/>
      </dsp:txXfrm>
    </dsp:sp>
    <dsp:sp modelId="{1E3C7976-C600-4D8F-A521-5E0B36799564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CEA1B-AC7B-4F91-9D26-776B329322FE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B85DF-EE23-4B07-BA22-BD659CDC1850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Reakční doba 24 hodin</a:t>
          </a:r>
          <a:endParaRPr lang="en-US" sz="2200" kern="1200"/>
        </a:p>
      </dsp:txBody>
      <dsp:txXfrm>
        <a:off x="1110795" y="1204056"/>
        <a:ext cx="5385254" cy="961727"/>
      </dsp:txXfrm>
    </dsp:sp>
    <dsp:sp modelId="{FDC4C236-3516-4BFB-B39D-ACAE6878DC69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C5E1E-E5E7-46FE-9AE0-9085DBA8AF04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77BA-4B3E-4219-8ED6-AD646101417B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Chyby bránící používání do 48 hodin</a:t>
          </a:r>
          <a:endParaRPr lang="en-US" sz="2200" kern="1200"/>
        </a:p>
      </dsp:txBody>
      <dsp:txXfrm>
        <a:off x="1110795" y="2406215"/>
        <a:ext cx="5385254" cy="961727"/>
      </dsp:txXfrm>
    </dsp:sp>
    <dsp:sp modelId="{0F5EEC71-6D47-4576-84E3-7147DBD3724F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31FDE-455F-416E-8630-A86234100479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103A3-1B78-4243-9D8C-D6FBAAF133C0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Ostatní do týdne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8251E-B9CE-4272-9CA1-F414751945AF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05C36-4A6D-4C1D-BF48-2917EDD282F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AB031-EC02-4BC1-BC4E-2B0BFFB1FEB2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b="0" i="0" kern="1200"/>
            <a:t>Dostupné na firemním google disku</a:t>
          </a:r>
          <a:endParaRPr lang="en-US" sz="2200" kern="1200"/>
        </a:p>
      </dsp:txBody>
      <dsp:txXfrm>
        <a:off x="1508391" y="558"/>
        <a:ext cx="4987658" cy="1305966"/>
      </dsp:txXfrm>
    </dsp:sp>
    <dsp:sp modelId="{7AAD430A-E220-4856-8D04-BC8C7B7000BC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0D338-D274-4A75-B460-60D04189E717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5814F-7F29-4059-B35E-5117E780A34A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b="0" i="0" kern="1200"/>
            <a:t>Z každé schůze se zákazníkem a každého Status Updatu poskytnu zápis</a:t>
          </a:r>
          <a:endParaRPr lang="en-US" sz="2200" kern="1200"/>
        </a:p>
      </dsp:txBody>
      <dsp:txXfrm>
        <a:off x="1508391" y="1633016"/>
        <a:ext cx="4987658" cy="1305966"/>
      </dsp:txXfrm>
    </dsp:sp>
    <dsp:sp modelId="{E71EB268-D07A-4821-835D-8CFB3C50BF2A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08B8D-143D-45B0-AC42-2E31F40FF1E3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6C7D-28DB-4DBB-A9A5-964C0E48853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b="0" i="0" kern="1200"/>
            <a:t>Do 3. fáze dokumentace pod vedením Petra, poté František</a:t>
          </a:r>
          <a:endParaRPr lang="en-US" sz="2200" kern="1200"/>
        </a:p>
      </dsp:txBody>
      <dsp:txXfrm>
        <a:off x="1508391" y="3265475"/>
        <a:ext cx="4987658" cy="1305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4A9F-FD45-4ADC-AA22-85C011BFD8DB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17A6-448C-462C-B9BA-325D1EB632A2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21311-0979-4183-A636-A4848AF83D44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S dnem zpoždění 0,5% penále</a:t>
          </a:r>
          <a:endParaRPr lang="en-US" sz="1900" kern="1200"/>
        </a:p>
      </dsp:txBody>
      <dsp:txXfrm>
        <a:off x="1574907" y="582"/>
        <a:ext cx="4040079" cy="1363556"/>
      </dsp:txXfrm>
    </dsp:sp>
    <dsp:sp modelId="{55235091-9E67-44AE-87E3-D52E43C06A40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F9445-0524-4437-92A1-71384ACD0159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80339-D356-46F5-BB4A-0156B2677862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Možné riziko s napojením na stávající systém =&gt; konzultace s jeho dodavatelem</a:t>
          </a:r>
          <a:endParaRPr lang="en-US" sz="1900" kern="1200"/>
        </a:p>
      </dsp:txBody>
      <dsp:txXfrm>
        <a:off x="1574907" y="1705028"/>
        <a:ext cx="4040079" cy="1363556"/>
      </dsp:txXfrm>
    </dsp:sp>
    <dsp:sp modelId="{D65152E4-1AFE-4A82-BD7F-DEDCC2648D88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DDEAF-B73D-40CE-85A3-829FC49E6167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2ADD-1EF3-49BB-B3FE-166EA9735D3C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Nutno poskytnout naše zdrojové kódy</a:t>
          </a:r>
          <a:endParaRPr lang="en-US" sz="1900" kern="1200"/>
        </a:p>
      </dsp:txBody>
      <dsp:txXfrm>
        <a:off x="1574907" y="3409473"/>
        <a:ext cx="4040079" cy="13635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2B855-151D-4B92-A2A8-3B0074572BD4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84E59-06E9-4B28-A686-1C8F1250AAD6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CA687-62A5-4B09-AEB8-69F843EAD1EF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Každých 30 dnů od začátku projektu</a:t>
          </a:r>
          <a:endParaRPr lang="en-US" sz="1700" kern="1200"/>
        </a:p>
      </dsp:txBody>
      <dsp:txXfrm>
        <a:off x="77216" y="2624638"/>
        <a:ext cx="3206250" cy="720000"/>
      </dsp:txXfrm>
    </dsp:sp>
    <dsp:sp modelId="{12A334DD-818C-4FEB-8773-12CCA31A20E9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DDA96-4C5B-427E-8E1C-0EE29A03B758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5E397-A915-4F3B-88D7-25C6B7CCEEDB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Na konci fáze prezentace současného stavu</a:t>
          </a:r>
          <a:endParaRPr lang="en-US" sz="1700" kern="1200"/>
        </a:p>
      </dsp:txBody>
      <dsp:txXfrm>
        <a:off x="3844559" y="2624638"/>
        <a:ext cx="3206250" cy="720000"/>
      </dsp:txXfrm>
    </dsp:sp>
    <dsp:sp modelId="{FC70CFFE-3CDC-42B9-9D47-F26948371575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18D8C-A5A9-4CE8-B15D-ABB750E0490E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0EF2F-911E-4D23-814F-F36BFB94CFDF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Na začátku fáze analýza spokojenosti a naplánování další fáze</a:t>
          </a:r>
          <a:endParaRPr lang="en-US" sz="1700" kern="1200"/>
        </a:p>
      </dsp:txBody>
      <dsp:txXfrm>
        <a:off x="7611903" y="262463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177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9886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7172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59101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5756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0179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4082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900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0234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838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327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2341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2988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2273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3219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5288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5501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95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262804-E0FF-43CE-B2BF-07D4B2639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Kick-Off</a:t>
            </a:r>
            <a:endParaRPr lang="cs-CZ" b="1" dirty="0">
              <a:solidFill>
                <a:srgbClr val="EBEBEB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3C1040-5008-4035-A514-F85E52C43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endParaRPr lang="cs-CZ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79357A1-B0E5-484F-A4C6-859A04E7D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44" y="2140197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703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D4F47FB-A539-403D-B58C-A588E1C4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Autofit/>
          </a:bodyPr>
          <a:lstStyle/>
          <a:p>
            <a:pPr algn="ctr"/>
            <a:r>
              <a:rPr lang="cs-CZ" sz="80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Cíle</a:t>
            </a:r>
            <a:endParaRPr lang="cs-CZ" sz="80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31" name="Zástupný obsah 2">
            <a:extLst>
              <a:ext uri="{FF2B5EF4-FFF2-40B4-BE49-F238E27FC236}">
                <a16:creationId xmlns:a16="http://schemas.microsoft.com/office/drawing/2014/main" id="{FDC9A604-481E-48A7-BA02-851577AA0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92937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69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C445B0-23F6-4B23-AED6-F30046B1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1447800"/>
            <a:ext cx="3304255" cy="4572000"/>
          </a:xfrm>
        </p:spPr>
        <p:txBody>
          <a:bodyPr anchor="ctr">
            <a:normAutofit/>
          </a:bodyPr>
          <a:lstStyle/>
          <a:p>
            <a:r>
              <a:rPr lang="cs-CZ" sz="8800" b="1" dirty="0">
                <a:solidFill>
                  <a:srgbClr val="F2F2F2"/>
                </a:solidFill>
              </a:rPr>
              <a:t>Servis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Zástupný obsah 2">
            <a:extLst>
              <a:ext uri="{FF2B5EF4-FFF2-40B4-BE49-F238E27FC236}">
                <a16:creationId xmlns:a16="http://schemas.microsoft.com/office/drawing/2014/main" id="{D397B83E-7DF1-4E23-80A9-38446D722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19054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790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D3237C3-33BF-4FB6-AC58-967A2B3A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b="1" dirty="0"/>
              <a:t>Pl</a:t>
            </a:r>
            <a:r>
              <a:rPr lang="cs-CZ" sz="8800" b="1" dirty="0" err="1"/>
              <a:t>án</a:t>
            </a:r>
            <a:r>
              <a:rPr lang="cs-CZ" sz="8800" b="1" dirty="0"/>
              <a:t> + lidské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E95C05-8EFF-4940-991B-08700A92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cs-CZ" sz="4800" b="1" dirty="0"/>
              <a:t>Viz. </a:t>
            </a:r>
            <a:r>
              <a:rPr lang="cs-CZ" sz="4800" b="1" dirty="0" err="1"/>
              <a:t>Gantt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23733226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A48A59-CD69-4493-B242-48080584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07" y="-181062"/>
            <a:ext cx="5448300" cy="2952925"/>
          </a:xfrm>
        </p:spPr>
        <p:txBody>
          <a:bodyPr anchor="ctr">
            <a:normAutofit/>
          </a:bodyPr>
          <a:lstStyle/>
          <a:p>
            <a:r>
              <a:rPr lang="cs-CZ" sz="5400" b="1" dirty="0">
                <a:solidFill>
                  <a:srgbClr val="F2F2F2"/>
                </a:solidFill>
              </a:rPr>
              <a:t>Dokumenty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6885F65-F1D2-4A28-A8EE-07513A469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53217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393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566928-CBC5-4421-8BBB-A766853F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cs-CZ" sz="8800" b="1" dirty="0">
                <a:solidFill>
                  <a:srgbClr val="F2F2F2"/>
                </a:solidFill>
              </a:rPr>
              <a:t>Rizika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01B5F99-C0F2-4EC5-9C7C-A967E375D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40770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122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12471F-1E08-406E-856E-A2196B4E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Autofit/>
          </a:bodyPr>
          <a:lstStyle/>
          <a:p>
            <a:pPr algn="ctr"/>
            <a:r>
              <a:rPr lang="cs-CZ" sz="8000" b="1" dirty="0">
                <a:solidFill>
                  <a:srgbClr val="EBEBEB"/>
                </a:solidFill>
              </a:rPr>
              <a:t>Fáze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DB20EB2B-3DE5-4884-89FA-42BDA2767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75493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32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DF42B06-CF13-464F-AB29-0FA1B9B9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 je pro </a:t>
            </a:r>
            <a:r>
              <a:rPr lang="en-US" sz="8000" b="1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dnešek</a:t>
            </a:r>
            <a:r>
              <a:rPr lang="en-US" sz="80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vše</a:t>
            </a:r>
            <a:endParaRPr lang="en-US" sz="8000" b="1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6F67A1-5E3F-4B12-BC06-E96DDA6A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Děkuji</a:t>
            </a:r>
            <a:r>
              <a:rPr lang="en-US" sz="2400" b="1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Vám</a:t>
            </a:r>
            <a:r>
              <a:rPr lang="en-US" sz="2400" b="1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2400" b="1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pozornost</a:t>
            </a:r>
            <a:endParaRPr lang="en-US" sz="2400" b="1" i="0" kern="12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721554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131</Words>
  <Application>Microsoft Office PowerPoint</Application>
  <PresentationFormat>Širokoúhlá obrazovka</PresentationFormat>
  <Paragraphs>27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Kick-Off</vt:lpstr>
      <vt:lpstr>Cíle</vt:lpstr>
      <vt:lpstr>Servis</vt:lpstr>
      <vt:lpstr>Plán + lidské zdroje</vt:lpstr>
      <vt:lpstr>Dokumenty</vt:lpstr>
      <vt:lpstr>Rizika</vt:lpstr>
      <vt:lpstr>Fáze</vt:lpstr>
      <vt:lpstr>To je pro dnešek vše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</dc:title>
  <dc:creator>Aleš Kašpárek</dc:creator>
  <cp:lastModifiedBy>Aleš Kašpárek</cp:lastModifiedBy>
  <cp:revision>1</cp:revision>
  <dcterms:created xsi:type="dcterms:W3CDTF">2020-02-29T11:19:24Z</dcterms:created>
  <dcterms:modified xsi:type="dcterms:W3CDTF">2020-02-29T11:29:50Z</dcterms:modified>
</cp:coreProperties>
</file>