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Lst>
  <p:sldSz cx="30267275" cy="42794238"/>
  <p:notesSz cx="7004050" cy="92900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17" d="100"/>
          <a:sy n="17" d="100"/>
        </p:scale>
        <p:origin x="1590"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barChart>
        <c:barDir val="col"/>
        <c:grouping val="clustered"/>
        <c:varyColors val="0"/>
        <c:ser>
          <c:idx val="1"/>
          <c:order val="0"/>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5FF-4693-9C4C-F050191AF567}"/>
            </c:ext>
          </c:extLst>
        </c:ser>
        <c:ser>
          <c:idx val="2"/>
          <c:order val="1"/>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3.4</c:v>
                </c:pt>
              </c:numCache>
            </c:numRef>
          </c:val>
          <c:extLst>
            <c:ext xmlns:c16="http://schemas.microsoft.com/office/drawing/2014/chart" uri="{C3380CC4-5D6E-409C-BE32-E72D297353CC}">
              <c16:uniqueId val="{00000002-C5FF-4693-9C4C-F050191AF567}"/>
            </c:ext>
          </c:extLst>
        </c:ser>
        <c:dLbls>
          <c:showLegendKey val="0"/>
          <c:showVal val="0"/>
          <c:showCatName val="0"/>
          <c:showSerName val="0"/>
          <c:showPercent val="0"/>
          <c:showBubbleSize val="0"/>
        </c:dLbls>
        <c:gapWidth val="150"/>
        <c:axId val="93736960"/>
        <c:axId val="93738496"/>
      </c:barChart>
      <c:catAx>
        <c:axId val="93736960"/>
        <c:scaling>
          <c:orientation val="minMax"/>
        </c:scaling>
        <c:delete val="1"/>
        <c:axPos val="b"/>
        <c:numFmt formatCode="General" sourceLinked="0"/>
        <c:majorTickMark val="out"/>
        <c:minorTickMark val="none"/>
        <c:tickLblPos val="nextTo"/>
        <c:crossAx val="93738496"/>
        <c:crosses val="autoZero"/>
        <c:auto val="1"/>
        <c:lblAlgn val="ctr"/>
        <c:lblOffset val="100"/>
        <c:noMultiLvlLbl val="0"/>
      </c:catAx>
      <c:valAx>
        <c:axId val="93738496"/>
        <c:scaling>
          <c:orientation val="minMax"/>
        </c:scaling>
        <c:delete val="0"/>
        <c:axPos val="l"/>
        <c:numFmt formatCode="General" sourceLinked="1"/>
        <c:majorTickMark val="out"/>
        <c:minorTickMark val="none"/>
        <c:tickLblPos val="nextTo"/>
        <c:crossAx val="93736960"/>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descr="A graph of different colored bars&#10;&#10;Description automatically generated">
          <a:extLst xmlns:a="http://schemas.openxmlformats.org/drawingml/2006/main">
            <a:ext uri="{FF2B5EF4-FFF2-40B4-BE49-F238E27FC236}">
              <a16:creationId xmlns:a16="http://schemas.microsoft.com/office/drawing/2014/main" id="{A49DD245-966F-D9C8-7F3D-4F6D9E5D5239}"/>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22829837" y="0"/>
          <a:ext cx="5788894" cy="7592516"/>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5256" y="0"/>
            <a:ext cx="30272531" cy="428116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2867978" y="13893485"/>
            <a:ext cx="19587928" cy="15917591"/>
          </a:xfrm>
        </p:spPr>
        <p:txBody>
          <a:bodyPr anchor="b"/>
          <a:lstStyle>
            <a:lvl1pPr>
              <a:defRPr sz="15888"/>
            </a:lvl1pPr>
          </a:lstStyle>
          <a:p>
            <a:r>
              <a:rPr lang="en-US"/>
              <a:t>Click to edit Master title style</a:t>
            </a:r>
            <a:endParaRPr lang="en-US" dirty="0"/>
          </a:p>
        </p:txBody>
      </p:sp>
      <p:sp>
        <p:nvSpPr>
          <p:cNvPr id="3" name="Subtitle 2"/>
          <p:cNvSpPr>
            <a:spLocks noGrp="1"/>
          </p:cNvSpPr>
          <p:nvPr>
            <p:ph type="subTitle" idx="1"/>
          </p:nvPr>
        </p:nvSpPr>
        <p:spPr>
          <a:xfrm>
            <a:off x="2867978" y="29811073"/>
            <a:ext cx="19587928" cy="5375301"/>
          </a:xfrm>
        </p:spPr>
        <p:txBody>
          <a:bodyPr anchor="t"/>
          <a:lstStyle>
            <a:lvl1pPr marL="0" indent="0" algn="l">
              <a:buNone/>
              <a:defRPr cap="all">
                <a:solidFill>
                  <a:schemeClr val="accent1">
                    <a:lumMod val="60000"/>
                    <a:lumOff val="40000"/>
                  </a:schemeClr>
                </a:solidFill>
              </a:defRPr>
            </a:lvl1pPr>
            <a:lvl2pPr marL="1513378" indent="0" algn="ctr">
              <a:buNone/>
              <a:defRPr>
                <a:solidFill>
                  <a:schemeClr val="tx1">
                    <a:tint val="75000"/>
                  </a:schemeClr>
                </a:solidFill>
              </a:defRPr>
            </a:lvl2pPr>
            <a:lvl3pPr marL="3026755" indent="0" algn="ctr">
              <a:buNone/>
              <a:defRPr>
                <a:solidFill>
                  <a:schemeClr val="tx1">
                    <a:tint val="75000"/>
                  </a:schemeClr>
                </a:solidFill>
              </a:defRPr>
            </a:lvl3pPr>
            <a:lvl4pPr marL="4540133" indent="0" algn="ctr">
              <a:buNone/>
              <a:defRPr>
                <a:solidFill>
                  <a:schemeClr val="tx1">
                    <a:tint val="75000"/>
                  </a:schemeClr>
                </a:solidFill>
              </a:defRPr>
            </a:lvl4pPr>
            <a:lvl5pPr marL="6053511" indent="0" algn="ctr">
              <a:buNone/>
              <a:defRPr>
                <a:solidFill>
                  <a:schemeClr val="tx1">
                    <a:tint val="75000"/>
                  </a:schemeClr>
                </a:solidFill>
              </a:defRPr>
            </a:lvl5pPr>
            <a:lvl6pPr marL="7566889" indent="0" algn="ctr">
              <a:buNone/>
              <a:defRPr>
                <a:solidFill>
                  <a:schemeClr val="tx1">
                    <a:tint val="75000"/>
                  </a:schemeClr>
                </a:solidFill>
              </a:defRPr>
            </a:lvl6pPr>
            <a:lvl7pPr marL="9080266" indent="0" algn="ctr">
              <a:buNone/>
              <a:defRPr>
                <a:solidFill>
                  <a:schemeClr val="tx1">
                    <a:tint val="75000"/>
                  </a:schemeClr>
                </a:solidFill>
              </a:defRPr>
            </a:lvl7pPr>
            <a:lvl8pPr marL="10593644" indent="0" algn="ctr">
              <a:buNone/>
              <a:defRPr>
                <a:solidFill>
                  <a:schemeClr val="tx1">
                    <a:tint val="75000"/>
                  </a:schemeClr>
                </a:solidFill>
              </a:defRPr>
            </a:lvl8pPr>
            <a:lvl9pPr marL="1210702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23367951" y="11746783"/>
            <a:ext cx="6181384" cy="756877"/>
          </a:xfrm>
        </p:spPr>
        <p:txBody>
          <a:bodyPr anchor="t"/>
          <a:lstStyle>
            <a:lvl1pPr algn="l">
              <a:defRPr b="0" i="0">
                <a:solidFill>
                  <a:schemeClr val="bg1">
                    <a:alpha val="60000"/>
                  </a:schemeClr>
                </a:solidFill>
              </a:defRPr>
            </a:lvl1pPr>
          </a:lstStyle>
          <a:p>
            <a:fld id="{985D6BDF-9D0E-4E2B-85B8-D8F4790360C9}" type="datetimeFigureOut">
              <a:rPr lang="en-US" smtClean="0"/>
              <a:t>5/12/2024</a:t>
            </a:fld>
            <a:endParaRPr lang="en-US" dirty="0"/>
          </a:p>
        </p:txBody>
      </p:sp>
      <p:sp>
        <p:nvSpPr>
          <p:cNvPr id="5" name="Footer Placeholder 4"/>
          <p:cNvSpPr>
            <a:spLocks noGrp="1"/>
          </p:cNvSpPr>
          <p:nvPr>
            <p:ph type="ftr" sz="quarter" idx="11"/>
          </p:nvPr>
        </p:nvSpPr>
        <p:spPr bwMode="gray">
          <a:xfrm rot="5400000">
            <a:off x="14987728" y="20705042"/>
            <a:ext cx="24085300" cy="756880"/>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25638619" y="0"/>
            <a:ext cx="2270046" cy="686066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25416752" y="1845372"/>
            <a:ext cx="2619284" cy="4790402"/>
          </a:xfrm>
          <a:prstGeom prst="rect">
            <a:avLst/>
          </a:prstGeom>
        </p:spPr>
        <p:txBody>
          <a:bodyPr anchor="b"/>
          <a:lstStyle>
            <a:lvl1pPr algn="ctr">
              <a:defRPr sz="9268"/>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22201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5256" y="0"/>
            <a:ext cx="30272531" cy="428116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2867980" y="30959703"/>
            <a:ext cx="21257279" cy="3536471"/>
          </a:xfrm>
        </p:spPr>
        <p:txBody>
          <a:bodyPr anchor="b">
            <a:normAutofit/>
          </a:bodyPr>
          <a:lstStyle>
            <a:lvl1pPr algn="l">
              <a:defRPr sz="794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867980" y="4279424"/>
            <a:ext cx="21257279" cy="2139711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296"/>
            </a:lvl1pPr>
            <a:lvl2pPr marL="1513378" indent="0">
              <a:buNone/>
              <a:defRPr sz="5296"/>
            </a:lvl2pPr>
            <a:lvl3pPr marL="3026755" indent="0">
              <a:buNone/>
              <a:defRPr sz="5296"/>
            </a:lvl3pPr>
            <a:lvl4pPr marL="4540133" indent="0">
              <a:buNone/>
              <a:defRPr sz="5296"/>
            </a:lvl4pPr>
            <a:lvl5pPr marL="6053511" indent="0">
              <a:buNone/>
              <a:defRPr sz="5296"/>
            </a:lvl5pPr>
            <a:lvl6pPr marL="7566889" indent="0">
              <a:buNone/>
              <a:defRPr sz="5296"/>
            </a:lvl6pPr>
            <a:lvl7pPr marL="9080266" indent="0">
              <a:buNone/>
              <a:defRPr sz="5296"/>
            </a:lvl7pPr>
            <a:lvl8pPr marL="10593644" indent="0">
              <a:buNone/>
              <a:defRPr sz="5296"/>
            </a:lvl8pPr>
            <a:lvl9pPr marL="12107022" indent="0">
              <a:buNone/>
              <a:defRPr sz="5296"/>
            </a:lvl9pPr>
          </a:lstStyle>
          <a:p>
            <a:r>
              <a:rPr lang="en-US"/>
              <a:t>Click icon to add picture</a:t>
            </a:r>
            <a:endParaRPr lang="en-US" dirty="0"/>
          </a:p>
        </p:txBody>
      </p:sp>
      <p:sp>
        <p:nvSpPr>
          <p:cNvPr id="4" name="Text Placeholder 3"/>
          <p:cNvSpPr>
            <a:spLocks noGrp="1"/>
          </p:cNvSpPr>
          <p:nvPr>
            <p:ph type="body" sz="half" idx="2"/>
          </p:nvPr>
        </p:nvSpPr>
        <p:spPr bwMode="gray">
          <a:xfrm>
            <a:off x="2867977" y="34496174"/>
            <a:ext cx="21257279" cy="3080786"/>
          </a:xfrm>
        </p:spPr>
        <p:txBody>
          <a:bodyPr>
            <a:normAutofit/>
          </a:bodyPr>
          <a:lstStyle>
            <a:lvl1pPr marL="0" indent="0">
              <a:buNone/>
              <a:defRPr sz="3972">
                <a:solidFill>
                  <a:schemeClr val="accent1">
                    <a:lumMod val="60000"/>
                    <a:lumOff val="40000"/>
                  </a:schemeClr>
                </a:solidFill>
              </a:defRPr>
            </a:lvl1pPr>
            <a:lvl2pPr marL="1513378" indent="0">
              <a:buNone/>
              <a:defRPr sz="3972"/>
            </a:lvl2pPr>
            <a:lvl3pPr marL="3026755" indent="0">
              <a:buNone/>
              <a:defRPr sz="3310"/>
            </a:lvl3pPr>
            <a:lvl4pPr marL="4540133" indent="0">
              <a:buNone/>
              <a:defRPr sz="2979"/>
            </a:lvl4pPr>
            <a:lvl5pPr marL="6053511" indent="0">
              <a:buNone/>
              <a:defRPr sz="2979"/>
            </a:lvl5pPr>
            <a:lvl6pPr marL="7566889" indent="0">
              <a:buNone/>
              <a:defRPr sz="2979"/>
            </a:lvl6pPr>
            <a:lvl7pPr marL="9080266" indent="0">
              <a:buNone/>
              <a:defRPr sz="2979"/>
            </a:lvl7pPr>
            <a:lvl8pPr marL="10593644" indent="0">
              <a:buNone/>
              <a:defRPr sz="2979"/>
            </a:lvl8pPr>
            <a:lvl9pPr marL="12107022" indent="0">
              <a:buNone/>
              <a:defRPr sz="2979"/>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25638619" y="0"/>
            <a:ext cx="2270046" cy="686066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25416752" y="1845372"/>
            <a:ext cx="2619284" cy="4790402"/>
          </a:xfrm>
          <a:prstGeom prst="rect">
            <a:avLst/>
          </a:prstGeom>
        </p:spPr>
        <p:txBody>
          <a:bodyPr/>
          <a:lstStyle>
            <a:lvl1pPr algn="ctr">
              <a:defRPr sz="9268"/>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249575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5256" y="0"/>
            <a:ext cx="30272531" cy="428116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2867978" y="5785147"/>
            <a:ext cx="21257283" cy="10562651"/>
          </a:xfrm>
        </p:spPr>
        <p:txBody>
          <a:bodyPr/>
          <a:lstStyle>
            <a:lvl1pPr>
              <a:defRPr sz="11916"/>
            </a:lvl1pPr>
          </a:lstStyle>
          <a:p>
            <a:r>
              <a:rPr lang="en-US"/>
              <a:t>Click to edit Master title style</a:t>
            </a:r>
            <a:endParaRPr lang="en-US" dirty="0"/>
          </a:p>
        </p:txBody>
      </p:sp>
      <p:sp>
        <p:nvSpPr>
          <p:cNvPr id="13" name="Text Placeholder 3"/>
          <p:cNvSpPr>
            <a:spLocks noGrp="1"/>
          </p:cNvSpPr>
          <p:nvPr>
            <p:ph type="body" sz="half" idx="2"/>
          </p:nvPr>
        </p:nvSpPr>
        <p:spPr>
          <a:xfrm>
            <a:off x="2867978" y="21765429"/>
            <a:ext cx="21257283" cy="15830105"/>
          </a:xfrm>
        </p:spPr>
        <p:txBody>
          <a:bodyPr anchor="ctr">
            <a:normAutofit/>
          </a:bodyPr>
          <a:lstStyle>
            <a:lvl1pPr marL="0" indent="0">
              <a:buNone/>
              <a:defRPr sz="5958"/>
            </a:lvl1pPr>
            <a:lvl2pPr marL="1513378" indent="0">
              <a:buNone/>
              <a:defRPr sz="3972"/>
            </a:lvl2pPr>
            <a:lvl3pPr marL="3026755" indent="0">
              <a:buNone/>
              <a:defRPr sz="3310"/>
            </a:lvl3pPr>
            <a:lvl4pPr marL="4540133" indent="0">
              <a:buNone/>
              <a:defRPr sz="2979"/>
            </a:lvl4pPr>
            <a:lvl5pPr marL="6053511" indent="0">
              <a:buNone/>
              <a:defRPr sz="2979"/>
            </a:lvl5pPr>
            <a:lvl6pPr marL="7566889" indent="0">
              <a:buNone/>
              <a:defRPr sz="2979"/>
            </a:lvl6pPr>
            <a:lvl7pPr marL="9080266" indent="0">
              <a:buNone/>
              <a:defRPr sz="2979"/>
            </a:lvl7pPr>
            <a:lvl8pPr marL="10593644" indent="0">
              <a:buNone/>
              <a:defRPr sz="2979"/>
            </a:lvl8pPr>
            <a:lvl9pPr marL="12107022" indent="0">
              <a:buNone/>
              <a:defRPr sz="2979"/>
            </a:lvl9pPr>
          </a:lstStyle>
          <a:p>
            <a:pPr lvl="0"/>
            <a:r>
              <a:rPr lang="en-US"/>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25638619" y="0"/>
            <a:ext cx="2270046" cy="686066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25416752" y="1845372"/>
            <a:ext cx="2619284" cy="4790402"/>
          </a:xfrm>
          <a:prstGeom prst="rect">
            <a:avLst/>
          </a:prstGeom>
        </p:spPr>
        <p:txBody>
          <a:bodyPr/>
          <a:lstStyle>
            <a:lvl1pPr algn="ctr">
              <a:defRPr sz="9268"/>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768137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5256" y="0"/>
            <a:ext cx="30272531" cy="428116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2143040" y="4066579"/>
            <a:ext cx="1991308" cy="4167423"/>
          </a:xfrm>
          <a:prstGeom prst="rect">
            <a:avLst/>
          </a:prstGeom>
          <a:noFill/>
        </p:spPr>
        <p:txBody>
          <a:bodyPr wrap="square" rtlCol="0">
            <a:spAutoFit/>
          </a:bodyPr>
          <a:lstStyle/>
          <a:p>
            <a:pPr algn="r"/>
            <a:r>
              <a:rPr lang="en-US" sz="26481" b="0" i="0" dirty="0">
                <a:solidFill>
                  <a:schemeClr val="accent1">
                    <a:lumMod val="60000"/>
                    <a:lumOff val="40000"/>
                  </a:schemeClr>
                </a:solidFill>
                <a:latin typeface="Arial"/>
                <a:cs typeface="Arial"/>
              </a:rPr>
              <a:t>“</a:t>
            </a:r>
          </a:p>
        </p:txBody>
      </p:sp>
      <p:sp>
        <p:nvSpPr>
          <p:cNvPr id="14" name="TextBox 13"/>
          <p:cNvSpPr txBox="1"/>
          <p:nvPr/>
        </p:nvSpPr>
        <p:spPr bwMode="gray">
          <a:xfrm>
            <a:off x="23400266" y="18097960"/>
            <a:ext cx="2049142" cy="4167423"/>
          </a:xfrm>
          <a:prstGeom prst="rect">
            <a:avLst/>
          </a:prstGeom>
          <a:noFill/>
        </p:spPr>
        <p:txBody>
          <a:bodyPr wrap="square" rtlCol="0">
            <a:spAutoFit/>
          </a:bodyPr>
          <a:lstStyle/>
          <a:p>
            <a:pPr algn="r"/>
            <a:r>
              <a:rPr lang="en-US" sz="26481"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3733959" y="5785144"/>
            <a:ext cx="20391302" cy="17984931"/>
          </a:xfrm>
        </p:spPr>
        <p:txBody>
          <a:bodyPr anchor="ctr"/>
          <a:lstStyle>
            <a:lvl1pPr>
              <a:defRPr sz="11916"/>
            </a:lvl1pPr>
          </a:lstStyle>
          <a:p>
            <a:r>
              <a:rPr lang="en-US"/>
              <a:t>Click to edit Master title style</a:t>
            </a:r>
            <a:endParaRPr lang="en-US" dirty="0"/>
          </a:p>
        </p:txBody>
      </p:sp>
      <p:sp>
        <p:nvSpPr>
          <p:cNvPr id="17" name="Text Placeholder 3"/>
          <p:cNvSpPr>
            <a:spLocks noGrp="1"/>
          </p:cNvSpPr>
          <p:nvPr>
            <p:ph type="body" sz="half" idx="13"/>
          </p:nvPr>
        </p:nvSpPr>
        <p:spPr bwMode="gray">
          <a:xfrm>
            <a:off x="4591988" y="23770074"/>
            <a:ext cx="18689125" cy="2078641"/>
          </a:xfrm>
        </p:spPr>
        <p:txBody>
          <a:bodyPr>
            <a:normAutofit/>
          </a:bodyPr>
          <a:lstStyle>
            <a:lvl1pPr marL="0" indent="0">
              <a:buNone/>
              <a:defRPr lang="en-US" sz="4634" b="0" i="0" kern="1200" cap="small" dirty="0">
                <a:solidFill>
                  <a:schemeClr val="accent1">
                    <a:lumMod val="60000"/>
                    <a:lumOff val="40000"/>
                  </a:schemeClr>
                </a:solidFill>
                <a:latin typeface="+mn-lt"/>
                <a:ea typeface="+mn-ea"/>
              </a:defRPr>
            </a:lvl1pPr>
            <a:lvl2pPr marL="1513378" indent="0">
              <a:buNone/>
              <a:defRPr sz="3972"/>
            </a:lvl2pPr>
            <a:lvl3pPr marL="3026755" indent="0">
              <a:buNone/>
              <a:defRPr sz="3310"/>
            </a:lvl3pPr>
            <a:lvl4pPr marL="4540133" indent="0">
              <a:buNone/>
              <a:defRPr sz="2979"/>
            </a:lvl4pPr>
            <a:lvl5pPr marL="6053511" indent="0">
              <a:buNone/>
              <a:defRPr sz="2979"/>
            </a:lvl5pPr>
            <a:lvl6pPr marL="7566889" indent="0">
              <a:buNone/>
              <a:defRPr sz="2979"/>
            </a:lvl6pPr>
            <a:lvl7pPr marL="9080266" indent="0">
              <a:buNone/>
              <a:defRPr sz="2979"/>
            </a:lvl7pPr>
            <a:lvl8pPr marL="10593644" indent="0">
              <a:buNone/>
              <a:defRPr sz="2979"/>
            </a:lvl8pPr>
            <a:lvl9pPr marL="12107022" indent="0">
              <a:buNone/>
              <a:defRPr sz="2979"/>
            </a:lvl9pPr>
          </a:lstStyle>
          <a:p>
            <a:pPr lvl="0"/>
            <a:r>
              <a:rPr lang="en-US"/>
              <a:t>Click to edit Master text styles</a:t>
            </a:r>
          </a:p>
        </p:txBody>
      </p:sp>
      <p:sp>
        <p:nvSpPr>
          <p:cNvPr id="16" name="Text Placeholder 3"/>
          <p:cNvSpPr>
            <a:spLocks noGrp="1"/>
          </p:cNvSpPr>
          <p:nvPr>
            <p:ph type="body" sz="half" idx="2"/>
          </p:nvPr>
        </p:nvSpPr>
        <p:spPr>
          <a:xfrm>
            <a:off x="2867978" y="31205327"/>
            <a:ext cx="20997998" cy="6306309"/>
          </a:xfrm>
        </p:spPr>
        <p:txBody>
          <a:bodyPr anchor="ctr">
            <a:normAutofit/>
          </a:bodyPr>
          <a:lstStyle>
            <a:lvl1pPr marL="0" indent="0">
              <a:buNone/>
              <a:defRPr sz="5958"/>
            </a:lvl1pPr>
            <a:lvl2pPr marL="1513378" indent="0">
              <a:buNone/>
              <a:defRPr sz="3972"/>
            </a:lvl2pPr>
            <a:lvl3pPr marL="3026755" indent="0">
              <a:buNone/>
              <a:defRPr sz="3310"/>
            </a:lvl3pPr>
            <a:lvl4pPr marL="4540133" indent="0">
              <a:buNone/>
              <a:defRPr sz="2979"/>
            </a:lvl4pPr>
            <a:lvl5pPr marL="6053511" indent="0">
              <a:buNone/>
              <a:defRPr sz="2979"/>
            </a:lvl5pPr>
            <a:lvl6pPr marL="7566889" indent="0">
              <a:buNone/>
              <a:defRPr sz="2979"/>
            </a:lvl6pPr>
            <a:lvl7pPr marL="9080266" indent="0">
              <a:buNone/>
              <a:defRPr sz="2979"/>
            </a:lvl7pPr>
            <a:lvl8pPr marL="10593644" indent="0">
              <a:buNone/>
              <a:defRPr sz="2979"/>
            </a:lvl8pPr>
            <a:lvl9pPr marL="12107022" indent="0">
              <a:buNone/>
              <a:defRPr sz="2979"/>
            </a:lvl9pPr>
          </a:lstStyle>
          <a:p>
            <a:pPr lvl="0"/>
            <a:r>
              <a:rPr lang="en-US"/>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25638619" y="0"/>
            <a:ext cx="2270046" cy="686066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25416752" y="1845372"/>
            <a:ext cx="2619284" cy="4790402"/>
          </a:xfrm>
          <a:prstGeom prst="rect">
            <a:avLst/>
          </a:prstGeom>
        </p:spPr>
        <p:txBody>
          <a:bodyPr/>
          <a:lstStyle>
            <a:lvl1pPr algn="ctr">
              <a:defRPr sz="9268"/>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042784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5256" y="0"/>
            <a:ext cx="30272531" cy="428116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2867978" y="12838271"/>
            <a:ext cx="21257283" cy="13076017"/>
          </a:xfrm>
        </p:spPr>
        <p:txBody>
          <a:bodyPr anchor="b"/>
          <a:lstStyle>
            <a:lvl1pPr algn="l">
              <a:defRPr sz="13240" b="0" cap="none"/>
            </a:lvl1pPr>
          </a:lstStyle>
          <a:p>
            <a:r>
              <a:rPr lang="en-US"/>
              <a:t>Click to edit Master title style</a:t>
            </a:r>
            <a:endParaRPr lang="en-US" dirty="0"/>
          </a:p>
        </p:txBody>
      </p:sp>
      <p:sp>
        <p:nvSpPr>
          <p:cNvPr id="3" name="Text Placeholder 2"/>
          <p:cNvSpPr>
            <a:spLocks noGrp="1"/>
          </p:cNvSpPr>
          <p:nvPr>
            <p:ph type="body" idx="1"/>
          </p:nvPr>
        </p:nvSpPr>
        <p:spPr>
          <a:xfrm>
            <a:off x="2867980" y="31355662"/>
            <a:ext cx="21257279" cy="6208166"/>
          </a:xfrm>
        </p:spPr>
        <p:txBody>
          <a:bodyPr anchor="t"/>
          <a:lstStyle>
            <a:lvl1pPr marL="0" indent="0" algn="l">
              <a:buNone/>
              <a:defRPr sz="6620" cap="none">
                <a:solidFill>
                  <a:schemeClr val="accent1">
                    <a:lumMod val="60000"/>
                    <a:lumOff val="40000"/>
                  </a:schemeClr>
                </a:solidFill>
              </a:defRPr>
            </a:lvl1pPr>
            <a:lvl2pPr marL="1513378" indent="0">
              <a:buNone/>
              <a:defRPr sz="5958">
                <a:solidFill>
                  <a:schemeClr val="tx1">
                    <a:tint val="75000"/>
                  </a:schemeClr>
                </a:solidFill>
              </a:defRPr>
            </a:lvl2pPr>
            <a:lvl3pPr marL="3026755" indent="0">
              <a:buNone/>
              <a:defRPr sz="5296">
                <a:solidFill>
                  <a:schemeClr val="tx1">
                    <a:tint val="75000"/>
                  </a:schemeClr>
                </a:solidFill>
              </a:defRPr>
            </a:lvl3pPr>
            <a:lvl4pPr marL="4540133" indent="0">
              <a:buNone/>
              <a:defRPr sz="4634">
                <a:solidFill>
                  <a:schemeClr val="tx1">
                    <a:tint val="75000"/>
                  </a:schemeClr>
                </a:solidFill>
              </a:defRPr>
            </a:lvl4pPr>
            <a:lvl5pPr marL="6053511" indent="0">
              <a:buNone/>
              <a:defRPr sz="4634">
                <a:solidFill>
                  <a:schemeClr val="tx1">
                    <a:tint val="75000"/>
                  </a:schemeClr>
                </a:solidFill>
              </a:defRPr>
            </a:lvl5pPr>
            <a:lvl6pPr marL="7566889" indent="0">
              <a:buNone/>
              <a:defRPr sz="4634">
                <a:solidFill>
                  <a:schemeClr val="tx1">
                    <a:tint val="75000"/>
                  </a:schemeClr>
                </a:solidFill>
              </a:defRPr>
            </a:lvl6pPr>
            <a:lvl7pPr marL="9080266" indent="0">
              <a:buNone/>
              <a:defRPr sz="4634">
                <a:solidFill>
                  <a:schemeClr val="tx1">
                    <a:tint val="75000"/>
                  </a:schemeClr>
                </a:solidFill>
              </a:defRPr>
            </a:lvl7pPr>
            <a:lvl8pPr marL="10593644" indent="0">
              <a:buNone/>
              <a:defRPr sz="4634">
                <a:solidFill>
                  <a:schemeClr val="tx1">
                    <a:tint val="75000"/>
                  </a:schemeClr>
                </a:solidFill>
              </a:defRPr>
            </a:lvl8pPr>
            <a:lvl9pPr marL="12107022" indent="0">
              <a:buNone/>
              <a:defRPr sz="463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Rectangle 6"/>
          <p:cNvSpPr/>
          <p:nvPr/>
        </p:nvSpPr>
        <p:spPr>
          <a:xfrm>
            <a:off x="25638619" y="0"/>
            <a:ext cx="2270046" cy="686066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25416752" y="1845372"/>
            <a:ext cx="2619284" cy="4790402"/>
          </a:xfrm>
          <a:prstGeom prst="rect">
            <a:avLst/>
          </a:prstGeom>
        </p:spPr>
        <p:txBody>
          <a:bodyPr/>
          <a:lstStyle>
            <a:lvl1pPr algn="ctr">
              <a:defRPr sz="9268"/>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000796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2867978" y="5785147"/>
            <a:ext cx="21262539" cy="4429584"/>
          </a:xfrm>
        </p:spPr>
        <p:txBody>
          <a:bodyPr/>
          <a:lstStyle>
            <a:lvl1pPr>
              <a:defRPr sz="10592"/>
            </a:lvl1pPr>
          </a:lstStyle>
          <a:p>
            <a:r>
              <a:rPr lang="en-US"/>
              <a:t>Click to edit Master title style</a:t>
            </a:r>
            <a:endParaRPr lang="en-US" dirty="0"/>
          </a:p>
        </p:txBody>
      </p:sp>
      <p:sp>
        <p:nvSpPr>
          <p:cNvPr id="3" name="Text Placeholder 2"/>
          <p:cNvSpPr>
            <a:spLocks noGrp="1"/>
          </p:cNvSpPr>
          <p:nvPr>
            <p:ph type="body" idx="1"/>
          </p:nvPr>
        </p:nvSpPr>
        <p:spPr>
          <a:xfrm>
            <a:off x="2867976" y="15532724"/>
            <a:ext cx="7657621" cy="4105713"/>
          </a:xfrm>
        </p:spPr>
        <p:txBody>
          <a:bodyPr anchor="b">
            <a:noAutofit/>
          </a:bodyPr>
          <a:lstStyle>
            <a:lvl1pPr marL="0" indent="0">
              <a:buNone/>
              <a:defRPr sz="6620" b="0">
                <a:solidFill>
                  <a:schemeClr val="accent1">
                    <a:lumMod val="60000"/>
                    <a:lumOff val="40000"/>
                  </a:schemeClr>
                </a:solidFill>
              </a:defRPr>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22" name="Text Placeholder 3"/>
          <p:cNvSpPr>
            <a:spLocks noGrp="1"/>
          </p:cNvSpPr>
          <p:nvPr>
            <p:ph type="body" sz="half" idx="15"/>
          </p:nvPr>
        </p:nvSpPr>
        <p:spPr>
          <a:xfrm>
            <a:off x="2867976" y="19638449"/>
            <a:ext cx="7657621" cy="18023538"/>
          </a:xfrm>
        </p:spPr>
        <p:txBody>
          <a:bodyPr anchor="t">
            <a:normAutofit/>
          </a:bodyPr>
          <a:lstStyle>
            <a:lvl1pPr marL="0" indent="0">
              <a:buNone/>
              <a:defRPr sz="3972"/>
            </a:lvl1pPr>
            <a:lvl2pPr marL="1513378" indent="0">
              <a:buNone/>
              <a:defRPr sz="3972"/>
            </a:lvl2pPr>
            <a:lvl3pPr marL="3026755" indent="0">
              <a:buNone/>
              <a:defRPr sz="3310"/>
            </a:lvl3pPr>
            <a:lvl4pPr marL="4540133" indent="0">
              <a:buNone/>
              <a:defRPr sz="2979"/>
            </a:lvl4pPr>
            <a:lvl5pPr marL="6053511" indent="0">
              <a:buNone/>
              <a:defRPr sz="2979"/>
            </a:lvl5pPr>
            <a:lvl6pPr marL="7566889" indent="0">
              <a:buNone/>
              <a:defRPr sz="2979"/>
            </a:lvl6pPr>
            <a:lvl7pPr marL="9080266" indent="0">
              <a:buNone/>
              <a:defRPr sz="2979"/>
            </a:lvl7pPr>
            <a:lvl8pPr marL="10593644" indent="0">
              <a:buNone/>
              <a:defRPr sz="2979"/>
            </a:lvl8pPr>
            <a:lvl9pPr marL="12107022" indent="0">
              <a:buNone/>
              <a:defRPr sz="2979"/>
            </a:lvl9pPr>
          </a:lstStyle>
          <a:p>
            <a:pPr lvl="0"/>
            <a:r>
              <a:rPr lang="en-US"/>
              <a:t>Click to edit Master text styles</a:t>
            </a:r>
          </a:p>
        </p:txBody>
      </p:sp>
      <p:sp>
        <p:nvSpPr>
          <p:cNvPr id="5" name="Text Placeholder 4"/>
          <p:cNvSpPr>
            <a:spLocks noGrp="1"/>
          </p:cNvSpPr>
          <p:nvPr>
            <p:ph type="body" sz="quarter" idx="3"/>
          </p:nvPr>
        </p:nvSpPr>
        <p:spPr>
          <a:xfrm>
            <a:off x="11272819" y="15532724"/>
            <a:ext cx="7675780" cy="4105713"/>
          </a:xfrm>
        </p:spPr>
        <p:txBody>
          <a:bodyPr anchor="b">
            <a:noAutofit/>
          </a:bodyPr>
          <a:lstStyle>
            <a:lvl1pPr marL="0" indent="0">
              <a:buNone/>
              <a:defRPr sz="6620" b="0">
                <a:solidFill>
                  <a:schemeClr val="accent1">
                    <a:lumMod val="60000"/>
                    <a:lumOff val="40000"/>
                  </a:schemeClr>
                </a:solidFill>
              </a:defRPr>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23" name="Text Placeholder 3"/>
          <p:cNvSpPr>
            <a:spLocks noGrp="1"/>
          </p:cNvSpPr>
          <p:nvPr>
            <p:ph type="body" sz="half" idx="16"/>
          </p:nvPr>
        </p:nvSpPr>
        <p:spPr>
          <a:xfrm>
            <a:off x="11282276" y="19638449"/>
            <a:ext cx="7675780" cy="18023538"/>
          </a:xfrm>
        </p:spPr>
        <p:txBody>
          <a:bodyPr anchor="t">
            <a:normAutofit/>
          </a:bodyPr>
          <a:lstStyle>
            <a:lvl1pPr marL="0" indent="0">
              <a:buNone/>
              <a:defRPr sz="3972"/>
            </a:lvl1pPr>
            <a:lvl2pPr marL="1513378" indent="0">
              <a:buNone/>
              <a:defRPr sz="3972"/>
            </a:lvl2pPr>
            <a:lvl3pPr marL="3026755" indent="0">
              <a:buNone/>
              <a:defRPr sz="3310"/>
            </a:lvl3pPr>
            <a:lvl4pPr marL="4540133" indent="0">
              <a:buNone/>
              <a:defRPr sz="2979"/>
            </a:lvl4pPr>
            <a:lvl5pPr marL="6053511" indent="0">
              <a:buNone/>
              <a:defRPr sz="2979"/>
            </a:lvl5pPr>
            <a:lvl6pPr marL="7566889" indent="0">
              <a:buNone/>
              <a:defRPr sz="2979"/>
            </a:lvl6pPr>
            <a:lvl7pPr marL="9080266" indent="0">
              <a:buNone/>
              <a:defRPr sz="2979"/>
            </a:lvl7pPr>
            <a:lvl8pPr marL="10593644" indent="0">
              <a:buNone/>
              <a:defRPr sz="2979"/>
            </a:lvl8pPr>
            <a:lvl9pPr marL="12107022" indent="0">
              <a:buNone/>
              <a:defRPr sz="2979"/>
            </a:lvl9pPr>
          </a:lstStyle>
          <a:p>
            <a:pPr lvl="0"/>
            <a:r>
              <a:rPr lang="en-US"/>
              <a:t>Click to edit Master text styles</a:t>
            </a:r>
          </a:p>
        </p:txBody>
      </p:sp>
      <p:sp>
        <p:nvSpPr>
          <p:cNvPr id="14" name="Text Placeholder 4"/>
          <p:cNvSpPr>
            <a:spLocks noGrp="1"/>
          </p:cNvSpPr>
          <p:nvPr>
            <p:ph type="body" sz="quarter" idx="13"/>
          </p:nvPr>
        </p:nvSpPr>
        <p:spPr>
          <a:xfrm>
            <a:off x="19723519" y="15532724"/>
            <a:ext cx="7675780" cy="4105713"/>
          </a:xfrm>
        </p:spPr>
        <p:txBody>
          <a:bodyPr anchor="b">
            <a:noAutofit/>
          </a:bodyPr>
          <a:lstStyle>
            <a:lvl1pPr marL="0" indent="0">
              <a:buNone/>
              <a:defRPr sz="6620" b="0">
                <a:solidFill>
                  <a:schemeClr val="accent1">
                    <a:lumMod val="60000"/>
                    <a:lumOff val="40000"/>
                  </a:schemeClr>
                </a:solidFill>
              </a:defRPr>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24" name="Text Placeholder 3"/>
          <p:cNvSpPr>
            <a:spLocks noGrp="1"/>
          </p:cNvSpPr>
          <p:nvPr>
            <p:ph type="body" sz="half" idx="17"/>
          </p:nvPr>
        </p:nvSpPr>
        <p:spPr>
          <a:xfrm>
            <a:off x="19731110" y="19638449"/>
            <a:ext cx="7668190" cy="18023538"/>
          </a:xfrm>
        </p:spPr>
        <p:txBody>
          <a:bodyPr anchor="t">
            <a:normAutofit/>
          </a:bodyPr>
          <a:lstStyle>
            <a:lvl1pPr marL="0" indent="0">
              <a:buNone/>
              <a:defRPr sz="3972"/>
            </a:lvl1pPr>
            <a:lvl2pPr marL="1513378" indent="0">
              <a:buNone/>
              <a:defRPr sz="3972"/>
            </a:lvl2pPr>
            <a:lvl3pPr marL="3026755" indent="0">
              <a:buNone/>
              <a:defRPr sz="3310"/>
            </a:lvl3pPr>
            <a:lvl4pPr marL="4540133" indent="0">
              <a:buNone/>
              <a:defRPr sz="2979"/>
            </a:lvl4pPr>
            <a:lvl5pPr marL="6053511" indent="0">
              <a:buNone/>
              <a:defRPr sz="2979"/>
            </a:lvl5pPr>
            <a:lvl6pPr marL="7566889" indent="0">
              <a:buNone/>
              <a:defRPr sz="2979"/>
            </a:lvl6pPr>
            <a:lvl7pPr marL="9080266" indent="0">
              <a:buNone/>
              <a:defRPr sz="2979"/>
            </a:lvl7pPr>
            <a:lvl8pPr marL="10593644" indent="0">
              <a:buNone/>
              <a:defRPr sz="2979"/>
            </a:lvl8pPr>
            <a:lvl9pPr marL="12107022" indent="0">
              <a:buNone/>
              <a:defRPr sz="2979"/>
            </a:lvl9pPr>
          </a:lstStyle>
          <a:p>
            <a:pPr lvl="0"/>
            <a:r>
              <a:rPr lang="en-US"/>
              <a:t>Click to edit Master text styles</a:t>
            </a:r>
          </a:p>
        </p:txBody>
      </p:sp>
      <p:cxnSp>
        <p:nvCxnSpPr>
          <p:cNvPr id="17" name="Straight Connector 16"/>
          <p:cNvCxnSpPr/>
          <p:nvPr/>
        </p:nvCxnSpPr>
        <p:spPr>
          <a:xfrm>
            <a:off x="10905123" y="15532730"/>
            <a:ext cx="0" cy="2212925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9362321" y="15532730"/>
            <a:ext cx="0" cy="2212925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5D6BDF-9D0E-4E2B-85B8-D8F4790360C9}" type="datetimeFigureOut">
              <a:rPr lang="en-US" smtClean="0"/>
              <a:t>5/12/2024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25416752" y="1845372"/>
            <a:ext cx="2619284" cy="4790402"/>
          </a:xfrm>
          <a:prstGeom prst="rect">
            <a:avLst/>
          </a:prstGeom>
        </p:spPr>
        <p:txBody>
          <a:bodyPr/>
          <a:lstStyle>
            <a:lvl1pPr algn="ctr">
              <a:defRPr sz="9268"/>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846751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2867977" y="5785147"/>
            <a:ext cx="21003251" cy="4429584"/>
          </a:xfrm>
        </p:spPr>
        <p:txBody>
          <a:bodyPr/>
          <a:lstStyle>
            <a:lvl1pPr>
              <a:defRPr sz="10592"/>
            </a:lvl1pPr>
          </a:lstStyle>
          <a:p>
            <a:r>
              <a:rPr lang="en-US"/>
              <a:t>Click to edit Master title style</a:t>
            </a:r>
            <a:endParaRPr lang="en-US" dirty="0"/>
          </a:p>
        </p:txBody>
      </p:sp>
      <p:sp>
        <p:nvSpPr>
          <p:cNvPr id="3" name="Text Placeholder 2"/>
          <p:cNvSpPr>
            <a:spLocks noGrp="1"/>
          </p:cNvSpPr>
          <p:nvPr>
            <p:ph type="body" idx="1"/>
          </p:nvPr>
        </p:nvSpPr>
        <p:spPr>
          <a:xfrm>
            <a:off x="2867976" y="26080873"/>
            <a:ext cx="7657621" cy="4105713"/>
          </a:xfrm>
        </p:spPr>
        <p:txBody>
          <a:bodyPr anchor="b">
            <a:noAutofit/>
          </a:bodyPr>
          <a:lstStyle>
            <a:lvl1pPr marL="0" indent="0">
              <a:buNone/>
              <a:defRPr sz="6620" b="0">
                <a:solidFill>
                  <a:schemeClr val="accent1">
                    <a:lumMod val="60000"/>
                    <a:lumOff val="40000"/>
                  </a:schemeClr>
                </a:solidFill>
              </a:defRPr>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22" name="Picture Placeholder 2"/>
          <p:cNvSpPr>
            <a:spLocks noGrp="1" noChangeAspect="1"/>
          </p:cNvSpPr>
          <p:nvPr>
            <p:ph type="pic" idx="15"/>
          </p:nvPr>
        </p:nvSpPr>
        <p:spPr>
          <a:xfrm>
            <a:off x="3373143" y="15532724"/>
            <a:ext cx="6670267" cy="903148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296"/>
            </a:lvl1pPr>
            <a:lvl2pPr marL="1513378" indent="0">
              <a:buNone/>
              <a:defRPr sz="5296"/>
            </a:lvl2pPr>
            <a:lvl3pPr marL="3026755" indent="0">
              <a:buNone/>
              <a:defRPr sz="5296"/>
            </a:lvl3pPr>
            <a:lvl4pPr marL="4540133" indent="0">
              <a:buNone/>
              <a:defRPr sz="5296"/>
            </a:lvl4pPr>
            <a:lvl5pPr marL="6053511" indent="0">
              <a:buNone/>
              <a:defRPr sz="5296"/>
            </a:lvl5pPr>
            <a:lvl6pPr marL="7566889" indent="0">
              <a:buNone/>
              <a:defRPr sz="5296"/>
            </a:lvl6pPr>
            <a:lvl7pPr marL="9080266" indent="0">
              <a:buNone/>
              <a:defRPr sz="5296"/>
            </a:lvl7pPr>
            <a:lvl8pPr marL="10593644" indent="0">
              <a:buNone/>
              <a:defRPr sz="5296"/>
            </a:lvl8pPr>
            <a:lvl9pPr marL="12107022" indent="0">
              <a:buNone/>
              <a:defRPr sz="5296"/>
            </a:lvl9pPr>
          </a:lstStyle>
          <a:p>
            <a:r>
              <a:rPr lang="en-US"/>
              <a:t>Click icon to add picture</a:t>
            </a:r>
            <a:endParaRPr lang="en-US" dirty="0"/>
          </a:p>
        </p:txBody>
      </p:sp>
      <p:sp>
        <p:nvSpPr>
          <p:cNvPr id="23" name="Text Placeholder 3"/>
          <p:cNvSpPr>
            <a:spLocks noGrp="1"/>
          </p:cNvSpPr>
          <p:nvPr>
            <p:ph type="body" sz="half" idx="18"/>
          </p:nvPr>
        </p:nvSpPr>
        <p:spPr>
          <a:xfrm>
            <a:off x="2867973" y="30186589"/>
            <a:ext cx="7657621" cy="7408938"/>
          </a:xfrm>
        </p:spPr>
        <p:txBody>
          <a:bodyPr anchor="t">
            <a:normAutofit/>
          </a:bodyPr>
          <a:lstStyle>
            <a:lvl1pPr marL="0" indent="0">
              <a:buNone/>
              <a:defRPr sz="3972"/>
            </a:lvl1pPr>
            <a:lvl2pPr marL="1513378" indent="0">
              <a:buNone/>
              <a:defRPr sz="3972"/>
            </a:lvl2pPr>
            <a:lvl3pPr marL="3026755" indent="0">
              <a:buNone/>
              <a:defRPr sz="3310"/>
            </a:lvl3pPr>
            <a:lvl4pPr marL="4540133" indent="0">
              <a:buNone/>
              <a:defRPr sz="2979"/>
            </a:lvl4pPr>
            <a:lvl5pPr marL="6053511" indent="0">
              <a:buNone/>
              <a:defRPr sz="2979"/>
            </a:lvl5pPr>
            <a:lvl6pPr marL="7566889" indent="0">
              <a:buNone/>
              <a:defRPr sz="2979"/>
            </a:lvl6pPr>
            <a:lvl7pPr marL="9080266" indent="0">
              <a:buNone/>
              <a:defRPr sz="2979"/>
            </a:lvl7pPr>
            <a:lvl8pPr marL="10593644" indent="0">
              <a:buNone/>
              <a:defRPr sz="2979"/>
            </a:lvl8pPr>
            <a:lvl9pPr marL="12107022" indent="0">
              <a:buNone/>
              <a:defRPr sz="2979"/>
            </a:lvl9pPr>
          </a:lstStyle>
          <a:p>
            <a:pPr lvl="0"/>
            <a:r>
              <a:rPr lang="en-US"/>
              <a:t>Click to edit Master text styles</a:t>
            </a:r>
          </a:p>
        </p:txBody>
      </p:sp>
      <p:sp>
        <p:nvSpPr>
          <p:cNvPr id="5" name="Text Placeholder 4"/>
          <p:cNvSpPr>
            <a:spLocks noGrp="1"/>
          </p:cNvSpPr>
          <p:nvPr>
            <p:ph type="body" sz="quarter" idx="3"/>
          </p:nvPr>
        </p:nvSpPr>
        <p:spPr>
          <a:xfrm>
            <a:off x="11291060" y="26080867"/>
            <a:ext cx="7675780" cy="4105713"/>
          </a:xfrm>
        </p:spPr>
        <p:txBody>
          <a:bodyPr anchor="b">
            <a:noAutofit/>
          </a:bodyPr>
          <a:lstStyle>
            <a:lvl1pPr marL="0" indent="0">
              <a:buNone/>
              <a:defRPr sz="6620" b="0">
                <a:solidFill>
                  <a:schemeClr val="accent1">
                    <a:lumMod val="60000"/>
                    <a:lumOff val="40000"/>
                  </a:schemeClr>
                </a:solidFill>
              </a:defRPr>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38" name="Picture Placeholder 2"/>
          <p:cNvSpPr>
            <a:spLocks noGrp="1" noChangeAspect="1"/>
          </p:cNvSpPr>
          <p:nvPr>
            <p:ph type="pic" idx="21"/>
          </p:nvPr>
        </p:nvSpPr>
        <p:spPr>
          <a:xfrm>
            <a:off x="11761302" y="15532724"/>
            <a:ext cx="6670267" cy="903148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296"/>
            </a:lvl1pPr>
            <a:lvl2pPr marL="1513378" indent="0">
              <a:buNone/>
              <a:defRPr sz="5296"/>
            </a:lvl2pPr>
            <a:lvl3pPr marL="3026755" indent="0">
              <a:buNone/>
              <a:defRPr sz="5296"/>
            </a:lvl3pPr>
            <a:lvl4pPr marL="4540133" indent="0">
              <a:buNone/>
              <a:defRPr sz="5296"/>
            </a:lvl4pPr>
            <a:lvl5pPr marL="6053511" indent="0">
              <a:buNone/>
              <a:defRPr sz="5296"/>
            </a:lvl5pPr>
            <a:lvl6pPr marL="7566889" indent="0">
              <a:buNone/>
              <a:defRPr sz="5296"/>
            </a:lvl6pPr>
            <a:lvl7pPr marL="9080266" indent="0">
              <a:buNone/>
              <a:defRPr sz="5296"/>
            </a:lvl7pPr>
            <a:lvl8pPr marL="10593644" indent="0">
              <a:buNone/>
              <a:defRPr sz="5296"/>
            </a:lvl8pPr>
            <a:lvl9pPr marL="12107022" indent="0">
              <a:buNone/>
              <a:defRPr sz="5296"/>
            </a:lvl9pPr>
          </a:lstStyle>
          <a:p>
            <a:r>
              <a:rPr lang="en-US"/>
              <a:t>Click icon to add picture</a:t>
            </a:r>
            <a:endParaRPr lang="en-US" dirty="0"/>
          </a:p>
        </p:txBody>
      </p:sp>
      <p:sp>
        <p:nvSpPr>
          <p:cNvPr id="24" name="Text Placeholder 3"/>
          <p:cNvSpPr>
            <a:spLocks noGrp="1"/>
          </p:cNvSpPr>
          <p:nvPr>
            <p:ph type="body" sz="half" idx="19"/>
          </p:nvPr>
        </p:nvSpPr>
        <p:spPr>
          <a:xfrm>
            <a:off x="11291060" y="30253046"/>
            <a:ext cx="7675780" cy="7408938"/>
          </a:xfrm>
        </p:spPr>
        <p:txBody>
          <a:bodyPr anchor="t">
            <a:normAutofit/>
          </a:bodyPr>
          <a:lstStyle>
            <a:lvl1pPr marL="0" indent="0">
              <a:buNone/>
              <a:defRPr sz="3972"/>
            </a:lvl1pPr>
            <a:lvl2pPr marL="1513378" indent="0">
              <a:buNone/>
              <a:defRPr sz="3972"/>
            </a:lvl2pPr>
            <a:lvl3pPr marL="3026755" indent="0">
              <a:buNone/>
              <a:defRPr sz="3310"/>
            </a:lvl3pPr>
            <a:lvl4pPr marL="4540133" indent="0">
              <a:buNone/>
              <a:defRPr sz="2979"/>
            </a:lvl4pPr>
            <a:lvl5pPr marL="6053511" indent="0">
              <a:buNone/>
              <a:defRPr sz="2979"/>
            </a:lvl5pPr>
            <a:lvl6pPr marL="7566889" indent="0">
              <a:buNone/>
              <a:defRPr sz="2979"/>
            </a:lvl6pPr>
            <a:lvl7pPr marL="9080266" indent="0">
              <a:buNone/>
              <a:defRPr sz="2979"/>
            </a:lvl7pPr>
            <a:lvl8pPr marL="10593644" indent="0">
              <a:buNone/>
              <a:defRPr sz="2979"/>
            </a:lvl8pPr>
            <a:lvl9pPr marL="12107022" indent="0">
              <a:buNone/>
              <a:defRPr sz="2979"/>
            </a:lvl9pPr>
          </a:lstStyle>
          <a:p>
            <a:pPr lvl="0"/>
            <a:r>
              <a:rPr lang="en-US"/>
              <a:t>Click to edit Master text styles</a:t>
            </a:r>
          </a:p>
        </p:txBody>
      </p:sp>
      <p:sp>
        <p:nvSpPr>
          <p:cNvPr id="14" name="Text Placeholder 4"/>
          <p:cNvSpPr>
            <a:spLocks noGrp="1"/>
          </p:cNvSpPr>
          <p:nvPr>
            <p:ph type="body" sz="quarter" idx="13"/>
          </p:nvPr>
        </p:nvSpPr>
        <p:spPr>
          <a:xfrm>
            <a:off x="19723519" y="26080873"/>
            <a:ext cx="7675780" cy="4105713"/>
          </a:xfrm>
        </p:spPr>
        <p:txBody>
          <a:bodyPr anchor="b">
            <a:noAutofit/>
          </a:bodyPr>
          <a:lstStyle>
            <a:lvl1pPr marL="0" indent="0">
              <a:buNone/>
              <a:defRPr sz="6620" b="0">
                <a:solidFill>
                  <a:schemeClr val="accent1">
                    <a:lumMod val="60000"/>
                    <a:lumOff val="40000"/>
                  </a:schemeClr>
                </a:solidFill>
              </a:defRPr>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39" name="Picture Placeholder 2"/>
          <p:cNvSpPr>
            <a:spLocks noGrp="1" noChangeAspect="1"/>
          </p:cNvSpPr>
          <p:nvPr>
            <p:ph type="pic" idx="22"/>
          </p:nvPr>
        </p:nvSpPr>
        <p:spPr>
          <a:xfrm>
            <a:off x="20220026" y="15532724"/>
            <a:ext cx="6670267" cy="903148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296"/>
            </a:lvl1pPr>
            <a:lvl2pPr marL="1513378" indent="0">
              <a:buNone/>
              <a:defRPr sz="5296"/>
            </a:lvl2pPr>
            <a:lvl3pPr marL="3026755" indent="0">
              <a:buNone/>
              <a:defRPr sz="5296"/>
            </a:lvl3pPr>
            <a:lvl4pPr marL="4540133" indent="0">
              <a:buNone/>
              <a:defRPr sz="5296"/>
            </a:lvl4pPr>
            <a:lvl5pPr marL="6053511" indent="0">
              <a:buNone/>
              <a:defRPr sz="5296"/>
            </a:lvl5pPr>
            <a:lvl6pPr marL="7566889" indent="0">
              <a:buNone/>
              <a:defRPr sz="5296"/>
            </a:lvl6pPr>
            <a:lvl7pPr marL="9080266" indent="0">
              <a:buNone/>
              <a:defRPr sz="5296"/>
            </a:lvl7pPr>
            <a:lvl8pPr marL="10593644" indent="0">
              <a:buNone/>
              <a:defRPr sz="5296"/>
            </a:lvl8pPr>
            <a:lvl9pPr marL="12107022" indent="0">
              <a:buNone/>
              <a:defRPr sz="5296"/>
            </a:lvl9pPr>
          </a:lstStyle>
          <a:p>
            <a:r>
              <a:rPr lang="en-US"/>
              <a:t>Click icon to add picture</a:t>
            </a:r>
            <a:endParaRPr lang="en-US" dirty="0"/>
          </a:p>
        </p:txBody>
      </p:sp>
      <p:sp>
        <p:nvSpPr>
          <p:cNvPr id="27" name="Text Placeholder 3"/>
          <p:cNvSpPr>
            <a:spLocks noGrp="1"/>
          </p:cNvSpPr>
          <p:nvPr>
            <p:ph type="body" sz="half" idx="20"/>
          </p:nvPr>
        </p:nvSpPr>
        <p:spPr>
          <a:xfrm>
            <a:off x="19723519" y="30186589"/>
            <a:ext cx="7675780" cy="7408938"/>
          </a:xfrm>
        </p:spPr>
        <p:txBody>
          <a:bodyPr anchor="t">
            <a:normAutofit/>
          </a:bodyPr>
          <a:lstStyle>
            <a:lvl1pPr marL="0" indent="0">
              <a:buNone/>
              <a:defRPr sz="3972"/>
            </a:lvl1pPr>
            <a:lvl2pPr marL="1513378" indent="0">
              <a:buNone/>
              <a:defRPr sz="3972"/>
            </a:lvl2pPr>
            <a:lvl3pPr marL="3026755" indent="0">
              <a:buNone/>
              <a:defRPr sz="3310"/>
            </a:lvl3pPr>
            <a:lvl4pPr marL="4540133" indent="0">
              <a:buNone/>
              <a:defRPr sz="2979"/>
            </a:lvl4pPr>
            <a:lvl5pPr marL="6053511" indent="0">
              <a:buNone/>
              <a:defRPr sz="2979"/>
            </a:lvl5pPr>
            <a:lvl6pPr marL="7566889" indent="0">
              <a:buNone/>
              <a:defRPr sz="2979"/>
            </a:lvl6pPr>
            <a:lvl7pPr marL="9080266" indent="0">
              <a:buNone/>
              <a:defRPr sz="2979"/>
            </a:lvl7pPr>
            <a:lvl8pPr marL="10593644" indent="0">
              <a:buNone/>
              <a:defRPr sz="2979"/>
            </a:lvl8pPr>
            <a:lvl9pPr marL="12107022" indent="0">
              <a:buNone/>
              <a:defRPr sz="2979"/>
            </a:lvl9pPr>
          </a:lstStyle>
          <a:p>
            <a:pPr lvl="0"/>
            <a:r>
              <a:rPr lang="en-US"/>
              <a:t>Click to edit Master text styles</a:t>
            </a:r>
          </a:p>
        </p:txBody>
      </p:sp>
      <p:cxnSp>
        <p:nvCxnSpPr>
          <p:cNvPr id="40" name="Straight Connector 39"/>
          <p:cNvCxnSpPr/>
          <p:nvPr/>
        </p:nvCxnSpPr>
        <p:spPr>
          <a:xfrm>
            <a:off x="10890191" y="15532730"/>
            <a:ext cx="0" cy="2212925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9362321" y="15532730"/>
            <a:ext cx="0" cy="22129251"/>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85D6BDF-9D0E-4E2B-85B8-D8F4790360C9}" type="datetimeFigureOut">
              <a:rPr lang="en-US" smtClean="0"/>
              <a:t>5/12/2024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25416752" y="1845372"/>
            <a:ext cx="2619284" cy="4790402"/>
          </a:xfrm>
          <a:prstGeom prst="rect">
            <a:avLst/>
          </a:prstGeom>
        </p:spPr>
        <p:txBody>
          <a:bodyPr/>
          <a:lstStyle>
            <a:lvl1pPr algn="ctr">
              <a:defRPr sz="9268"/>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538880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5227037" y="39860858"/>
            <a:ext cx="3278951" cy="1426843"/>
          </a:xfrm>
        </p:spPr>
        <p:txBody>
          <a:bodyPr/>
          <a:lstStyle/>
          <a:p>
            <a:fld id="{985D6BDF-9D0E-4E2B-85B8-D8F4790360C9}" type="datetimeFigureOut">
              <a:rPr lang="en-US" smtClean="0"/>
              <a:t>5/12/2024</a:t>
            </a:fld>
            <a:endParaRPr lang="en-US" dirty="0"/>
          </a:p>
        </p:txBody>
      </p:sp>
      <p:sp>
        <p:nvSpPr>
          <p:cNvPr id="5" name="Footer Placeholder 4"/>
          <p:cNvSpPr>
            <a:spLocks noGrp="1"/>
          </p:cNvSpPr>
          <p:nvPr>
            <p:ph type="ftr" sz="quarter" idx="11"/>
          </p:nvPr>
        </p:nvSpPr>
        <p:spPr>
          <a:xfrm>
            <a:off x="1708438" y="39860855"/>
            <a:ext cx="12776189" cy="1426849"/>
          </a:xfrm>
        </p:spPr>
        <p:txBody>
          <a:bodyPr/>
          <a:lstStyle/>
          <a:p>
            <a:endParaRPr lang="en-US" dirty="0"/>
          </a:p>
        </p:txBody>
      </p:sp>
      <p:sp>
        <p:nvSpPr>
          <p:cNvPr id="6" name="Slide Number Placeholder 5"/>
          <p:cNvSpPr>
            <a:spLocks noGrp="1"/>
          </p:cNvSpPr>
          <p:nvPr>
            <p:ph type="sldNum" sz="quarter" idx="12"/>
          </p:nvPr>
        </p:nvSpPr>
        <p:spPr>
          <a:xfrm>
            <a:off x="25416752" y="1845372"/>
            <a:ext cx="2619284" cy="4790402"/>
          </a:xfrm>
          <a:prstGeom prst="rect">
            <a:avLst/>
          </a:prstGeom>
        </p:spPr>
        <p:txBody>
          <a:bodyPr/>
          <a:lstStyle>
            <a:lvl1pPr algn="ctr">
              <a:defRPr sz="9268"/>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997353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5257" y="0"/>
            <a:ext cx="30189224" cy="428116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1373240" y="2509528"/>
            <a:ext cx="15261290" cy="377751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4483256" y="15891141"/>
            <a:ext cx="37415274" cy="1101196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30267275" cy="42794238"/>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20439441" y="9034336"/>
            <a:ext cx="3685815" cy="28529498"/>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2868963" y="9034336"/>
            <a:ext cx="14620365" cy="285294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5/12/2024</a:t>
            </a:fld>
            <a:endParaRPr lang="en-US" dirty="0"/>
          </a:p>
        </p:txBody>
      </p:sp>
      <p:sp>
        <p:nvSpPr>
          <p:cNvPr id="5" name="Footer Placeholder 4"/>
          <p:cNvSpPr>
            <a:spLocks noGrp="1"/>
          </p:cNvSpPr>
          <p:nvPr>
            <p:ph type="ftr" sz="quarter" idx="11"/>
          </p:nvPr>
        </p:nvSpPr>
        <p:spPr>
          <a:xfrm>
            <a:off x="1782627" y="39721003"/>
            <a:ext cx="12776189" cy="1426849"/>
          </a:xfrm>
        </p:spPr>
        <p:txBody>
          <a:bodyPr/>
          <a:lstStyle/>
          <a:p>
            <a:endParaRPr lang="en-US" dirty="0"/>
          </a:p>
        </p:txBody>
      </p:sp>
      <p:sp>
        <p:nvSpPr>
          <p:cNvPr id="9" name="Rectangle 8"/>
          <p:cNvSpPr/>
          <p:nvPr/>
        </p:nvSpPr>
        <p:spPr>
          <a:xfrm>
            <a:off x="25638619" y="0"/>
            <a:ext cx="2270046" cy="686066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25416752" y="1845372"/>
            <a:ext cx="2619284" cy="4790402"/>
          </a:xfrm>
          <a:prstGeom prst="rect">
            <a:avLst/>
          </a:prstGeom>
        </p:spPr>
        <p:txBody>
          <a:bodyPr/>
          <a:lstStyle>
            <a:lvl1pPr algn="ctr">
              <a:defRPr sz="9268"/>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408254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098088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66421" y="5785137"/>
            <a:ext cx="20997995" cy="4429591"/>
          </a:xfrm>
        </p:spPr>
        <p:txBody>
          <a:bodyPr anchor="ctr"/>
          <a:lstStyle>
            <a:lvl1pPr>
              <a:defRPr sz="10592"/>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D6BDF-9D0E-4E2B-85B8-D8F4790360C9}"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25416752" y="1845372"/>
            <a:ext cx="2619284" cy="4790402"/>
          </a:xfrm>
          <a:prstGeom prst="rect">
            <a:avLst/>
          </a:prstGeom>
        </p:spPr>
        <p:txBody>
          <a:bodyPr anchor="b"/>
          <a:lstStyle>
            <a:lvl1pPr algn="ctr">
              <a:defRPr sz="9268"/>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039624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5256" y="0"/>
            <a:ext cx="30272531" cy="428116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2904698" y="14087454"/>
            <a:ext cx="10230339" cy="18847087"/>
          </a:xfrm>
        </p:spPr>
        <p:txBody>
          <a:bodyPr anchor="ctr"/>
          <a:lstStyle>
            <a:lvl1pPr algn="l">
              <a:defRPr sz="10592" b="0" cap="none"/>
            </a:lvl1pPr>
          </a:lstStyle>
          <a:p>
            <a:r>
              <a:rPr lang="en-US"/>
              <a:t>Click to edit Master title style</a:t>
            </a:r>
            <a:endParaRPr lang="en-US" dirty="0"/>
          </a:p>
        </p:txBody>
      </p:sp>
      <p:sp>
        <p:nvSpPr>
          <p:cNvPr id="3" name="Text Placeholder 2"/>
          <p:cNvSpPr>
            <a:spLocks noGrp="1"/>
          </p:cNvSpPr>
          <p:nvPr>
            <p:ph type="body" idx="1"/>
          </p:nvPr>
        </p:nvSpPr>
        <p:spPr>
          <a:xfrm>
            <a:off x="16945109" y="14087454"/>
            <a:ext cx="10203342" cy="18847087"/>
          </a:xfrm>
        </p:spPr>
        <p:txBody>
          <a:bodyPr anchor="ctr"/>
          <a:lstStyle>
            <a:lvl1pPr marL="0" indent="0" algn="l">
              <a:buNone/>
              <a:defRPr sz="6620" cap="all">
                <a:solidFill>
                  <a:schemeClr val="accent1">
                    <a:lumMod val="60000"/>
                    <a:lumOff val="40000"/>
                  </a:schemeClr>
                </a:solidFill>
              </a:defRPr>
            </a:lvl1pPr>
            <a:lvl2pPr marL="1513378" indent="0">
              <a:buNone/>
              <a:defRPr sz="5958">
                <a:solidFill>
                  <a:schemeClr val="tx1">
                    <a:tint val="75000"/>
                  </a:schemeClr>
                </a:solidFill>
              </a:defRPr>
            </a:lvl2pPr>
            <a:lvl3pPr marL="3026755" indent="0">
              <a:buNone/>
              <a:defRPr sz="5296">
                <a:solidFill>
                  <a:schemeClr val="tx1">
                    <a:tint val="75000"/>
                  </a:schemeClr>
                </a:solidFill>
              </a:defRPr>
            </a:lvl3pPr>
            <a:lvl4pPr marL="4540133" indent="0">
              <a:buNone/>
              <a:defRPr sz="4634">
                <a:solidFill>
                  <a:schemeClr val="tx1">
                    <a:tint val="75000"/>
                  </a:schemeClr>
                </a:solidFill>
              </a:defRPr>
            </a:lvl4pPr>
            <a:lvl5pPr marL="6053511" indent="0">
              <a:buNone/>
              <a:defRPr sz="4634">
                <a:solidFill>
                  <a:schemeClr val="tx1">
                    <a:tint val="75000"/>
                  </a:schemeClr>
                </a:solidFill>
              </a:defRPr>
            </a:lvl5pPr>
            <a:lvl6pPr marL="7566889" indent="0">
              <a:buNone/>
              <a:defRPr sz="4634">
                <a:solidFill>
                  <a:schemeClr val="tx1">
                    <a:tint val="75000"/>
                  </a:schemeClr>
                </a:solidFill>
              </a:defRPr>
            </a:lvl6pPr>
            <a:lvl7pPr marL="9080266" indent="0">
              <a:buNone/>
              <a:defRPr sz="4634">
                <a:solidFill>
                  <a:schemeClr val="tx1">
                    <a:tint val="75000"/>
                  </a:schemeClr>
                </a:solidFill>
              </a:defRPr>
            </a:lvl7pPr>
            <a:lvl8pPr marL="10593644" indent="0">
              <a:buNone/>
              <a:defRPr sz="4634">
                <a:solidFill>
                  <a:schemeClr val="tx1">
                    <a:tint val="75000"/>
                  </a:schemeClr>
                </a:solidFill>
              </a:defRPr>
            </a:lvl8pPr>
            <a:lvl9pPr marL="12107022" indent="0">
              <a:buNone/>
              <a:defRPr sz="463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Rectangle 7"/>
          <p:cNvSpPr/>
          <p:nvPr/>
        </p:nvSpPr>
        <p:spPr>
          <a:xfrm>
            <a:off x="25638619" y="0"/>
            <a:ext cx="2270046" cy="686066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25416752" y="1845372"/>
            <a:ext cx="2619284" cy="4790402"/>
          </a:xfrm>
          <a:prstGeom prst="rect">
            <a:avLst/>
          </a:prstGeom>
        </p:spPr>
        <p:txBody>
          <a:bodyPr anchor="b"/>
          <a:lstStyle>
            <a:lvl1pPr algn="ctr">
              <a:defRPr sz="9268"/>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40898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2867977" y="15532727"/>
            <a:ext cx="12038656" cy="220311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60646" y="15532742"/>
            <a:ext cx="12038656" cy="2203110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D6BDF-9D0E-4E2B-85B8-D8F4790360C9}" type="datetimeFigureOut">
              <a:rPr lang="en-US" smtClean="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25416752" y="1845372"/>
            <a:ext cx="2619284" cy="4790402"/>
          </a:xfrm>
          <a:prstGeom prst="rect">
            <a:avLst/>
          </a:prstGeom>
        </p:spPr>
        <p:txBody>
          <a:bodyPr anchor="b"/>
          <a:lstStyle>
            <a:lvl1pPr algn="ctr">
              <a:defRPr sz="9268"/>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329759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879489" y="15532723"/>
            <a:ext cx="12027144" cy="4738005"/>
          </a:xfrm>
        </p:spPr>
        <p:txBody>
          <a:bodyPr anchor="b">
            <a:noAutofit/>
          </a:bodyPr>
          <a:lstStyle>
            <a:lvl1pPr marL="0" indent="0">
              <a:buNone/>
              <a:defRPr sz="7944" b="0">
                <a:solidFill>
                  <a:schemeClr val="accent1">
                    <a:lumMod val="60000"/>
                    <a:lumOff val="40000"/>
                  </a:schemeClr>
                </a:solidFill>
              </a:defRPr>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867977" y="20270731"/>
            <a:ext cx="12038656" cy="1729310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60647" y="15532727"/>
            <a:ext cx="12038653" cy="4721437"/>
          </a:xfrm>
        </p:spPr>
        <p:txBody>
          <a:bodyPr anchor="b">
            <a:noAutofit/>
          </a:bodyPr>
          <a:lstStyle>
            <a:lvl1pPr marL="0" indent="0">
              <a:buNone/>
              <a:defRPr sz="7944" b="0">
                <a:solidFill>
                  <a:schemeClr val="accent1">
                    <a:lumMod val="60000"/>
                    <a:lumOff val="40000"/>
                  </a:schemeClr>
                </a:solidFill>
              </a:defRPr>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60646" y="20254164"/>
            <a:ext cx="12038656" cy="1730968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D6BDF-9D0E-4E2B-85B8-D8F4790360C9}" type="datetimeFigureOut">
              <a:rPr lang="en-US" smtClean="0"/>
              <a:t>5/12/2024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25416752" y="1845372"/>
            <a:ext cx="2619284" cy="4790402"/>
          </a:xfrm>
          <a:prstGeom prst="rect">
            <a:avLst/>
          </a:prstGeom>
        </p:spPr>
        <p:txBody>
          <a:bodyPr anchor="b"/>
          <a:lstStyle>
            <a:lvl1pPr algn="ctr">
              <a:defRPr sz="9268"/>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68502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D6BDF-9D0E-4E2B-85B8-D8F4790360C9}" type="datetimeFigureOut">
              <a:rPr lang="en-US" smtClean="0"/>
              <a:t>5/12/2024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25416752" y="1845372"/>
            <a:ext cx="2619284" cy="4790402"/>
          </a:xfrm>
          <a:prstGeom prst="rect">
            <a:avLst/>
          </a:prstGeom>
        </p:spPr>
        <p:txBody>
          <a:bodyPr anchor="b"/>
          <a:lstStyle>
            <a:lvl1pPr algn="ctr">
              <a:defRPr sz="9268"/>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001265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25638619" y="0"/>
            <a:ext cx="2270046" cy="686066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985D6BDF-9D0E-4E2B-85B8-D8F4790360C9}" type="datetimeFigureOut">
              <a:rPr lang="en-US" smtClean="0"/>
              <a:t>5/12/2024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25416752" y="1845372"/>
            <a:ext cx="2619284" cy="4790402"/>
          </a:xfrm>
          <a:prstGeom prst="rect">
            <a:avLst/>
          </a:prstGeom>
        </p:spPr>
        <p:txBody>
          <a:bodyPr/>
          <a:lstStyle>
            <a:lvl1pPr algn="ctr">
              <a:defRPr sz="9268"/>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195395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5256" y="0"/>
            <a:ext cx="30272531" cy="428116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2867977" y="9034339"/>
            <a:ext cx="8978861" cy="9332538"/>
          </a:xfrm>
        </p:spPr>
        <p:txBody>
          <a:bodyPr anchor="b"/>
          <a:lstStyle>
            <a:lvl1pPr algn="l">
              <a:defRPr sz="7944" b="0"/>
            </a:lvl1pPr>
          </a:lstStyle>
          <a:p>
            <a:r>
              <a:rPr lang="en-US"/>
              <a:t>Click to edit Master title style</a:t>
            </a:r>
            <a:endParaRPr lang="en-US" dirty="0"/>
          </a:p>
        </p:txBody>
      </p:sp>
      <p:sp>
        <p:nvSpPr>
          <p:cNvPr id="3" name="Content Placeholder 2"/>
          <p:cNvSpPr>
            <a:spLocks noGrp="1"/>
          </p:cNvSpPr>
          <p:nvPr>
            <p:ph idx="1"/>
          </p:nvPr>
        </p:nvSpPr>
        <p:spPr>
          <a:xfrm>
            <a:off x="15123466" y="9034339"/>
            <a:ext cx="12024986" cy="2852949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2867982" y="19262059"/>
            <a:ext cx="8978858" cy="18306430"/>
          </a:xfrm>
        </p:spPr>
        <p:txBody>
          <a:bodyPr/>
          <a:lstStyle>
            <a:lvl1pPr marL="0" indent="0">
              <a:buNone/>
              <a:defRPr sz="4634">
                <a:solidFill>
                  <a:schemeClr val="accent1">
                    <a:lumMod val="60000"/>
                    <a:lumOff val="40000"/>
                  </a:schemeClr>
                </a:solidFill>
              </a:defRPr>
            </a:lvl1pPr>
            <a:lvl2pPr marL="1513378" indent="0">
              <a:buNone/>
              <a:defRPr sz="3972"/>
            </a:lvl2pPr>
            <a:lvl3pPr marL="3026755" indent="0">
              <a:buNone/>
              <a:defRPr sz="3310"/>
            </a:lvl3pPr>
            <a:lvl4pPr marL="4540133" indent="0">
              <a:buNone/>
              <a:defRPr sz="2979"/>
            </a:lvl4pPr>
            <a:lvl5pPr marL="6053511" indent="0">
              <a:buNone/>
              <a:defRPr sz="2979"/>
            </a:lvl5pPr>
            <a:lvl6pPr marL="7566889" indent="0">
              <a:buNone/>
              <a:defRPr sz="2979"/>
            </a:lvl6pPr>
            <a:lvl7pPr marL="9080266" indent="0">
              <a:buNone/>
              <a:defRPr sz="2979"/>
            </a:lvl7pPr>
            <a:lvl8pPr marL="10593644" indent="0">
              <a:buNone/>
              <a:defRPr sz="2979"/>
            </a:lvl8pPr>
            <a:lvl9pPr marL="12107022" indent="0">
              <a:buNone/>
              <a:defRPr sz="2979"/>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Rectangle 8"/>
          <p:cNvSpPr/>
          <p:nvPr/>
        </p:nvSpPr>
        <p:spPr>
          <a:xfrm>
            <a:off x="25638619" y="0"/>
            <a:ext cx="2270046" cy="686066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25416752" y="1845372"/>
            <a:ext cx="2619284" cy="4790402"/>
          </a:xfrm>
          <a:prstGeom prst="rect">
            <a:avLst/>
          </a:prstGeom>
        </p:spPr>
        <p:txBody>
          <a:bodyPr/>
          <a:lstStyle>
            <a:lvl1pPr algn="ctr">
              <a:defRPr sz="9268"/>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33664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256" y="0"/>
            <a:ext cx="30272531" cy="428116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2867978" y="8619938"/>
            <a:ext cx="9887472" cy="9826875"/>
          </a:xfrm>
        </p:spPr>
        <p:txBody>
          <a:bodyPr anchor="b">
            <a:normAutofit/>
          </a:bodyPr>
          <a:lstStyle>
            <a:lvl1pPr algn="l">
              <a:defRPr sz="794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633157" y="8241853"/>
            <a:ext cx="9238741" cy="2631053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5296"/>
            </a:lvl1pPr>
            <a:lvl2pPr marL="1513378" indent="0">
              <a:buNone/>
              <a:defRPr sz="5296"/>
            </a:lvl2pPr>
            <a:lvl3pPr marL="3026755" indent="0">
              <a:buNone/>
              <a:defRPr sz="5296"/>
            </a:lvl3pPr>
            <a:lvl4pPr marL="4540133" indent="0">
              <a:buNone/>
              <a:defRPr sz="5296"/>
            </a:lvl4pPr>
            <a:lvl5pPr marL="6053511" indent="0">
              <a:buNone/>
              <a:defRPr sz="5296"/>
            </a:lvl5pPr>
            <a:lvl6pPr marL="7566889" indent="0">
              <a:buNone/>
              <a:defRPr sz="5296"/>
            </a:lvl6pPr>
            <a:lvl7pPr marL="9080266" indent="0">
              <a:buNone/>
              <a:defRPr sz="5296"/>
            </a:lvl7pPr>
            <a:lvl8pPr marL="10593644" indent="0">
              <a:buNone/>
              <a:defRPr sz="5296"/>
            </a:lvl8pPr>
            <a:lvl9pPr marL="12107022" indent="0">
              <a:buNone/>
              <a:defRPr sz="5296"/>
            </a:lvl9pPr>
          </a:lstStyle>
          <a:p>
            <a:r>
              <a:rPr lang="en-US"/>
              <a:t>Click icon to add picture</a:t>
            </a:r>
            <a:endParaRPr lang="en-US" dirty="0"/>
          </a:p>
        </p:txBody>
      </p:sp>
      <p:sp>
        <p:nvSpPr>
          <p:cNvPr id="4" name="Text Placeholder 3"/>
          <p:cNvSpPr>
            <a:spLocks noGrp="1"/>
          </p:cNvSpPr>
          <p:nvPr>
            <p:ph type="body" sz="half" idx="2"/>
          </p:nvPr>
        </p:nvSpPr>
        <p:spPr>
          <a:xfrm>
            <a:off x="2867978" y="19257407"/>
            <a:ext cx="9887472" cy="15294978"/>
          </a:xfrm>
        </p:spPr>
        <p:txBody>
          <a:bodyPr>
            <a:normAutofit/>
          </a:bodyPr>
          <a:lstStyle>
            <a:lvl1pPr marL="0" indent="0">
              <a:buNone/>
              <a:defRPr sz="4634">
                <a:solidFill>
                  <a:schemeClr val="accent1">
                    <a:lumMod val="60000"/>
                    <a:lumOff val="40000"/>
                  </a:schemeClr>
                </a:solidFill>
              </a:defRPr>
            </a:lvl1pPr>
            <a:lvl2pPr marL="1513378" indent="0">
              <a:buNone/>
              <a:defRPr sz="3972"/>
            </a:lvl2pPr>
            <a:lvl3pPr marL="3026755" indent="0">
              <a:buNone/>
              <a:defRPr sz="3310"/>
            </a:lvl3pPr>
            <a:lvl4pPr marL="4540133" indent="0">
              <a:buNone/>
              <a:defRPr sz="2979"/>
            </a:lvl4pPr>
            <a:lvl5pPr marL="6053511" indent="0">
              <a:buNone/>
              <a:defRPr sz="2979"/>
            </a:lvl5pPr>
            <a:lvl6pPr marL="7566889" indent="0">
              <a:buNone/>
              <a:defRPr sz="2979"/>
            </a:lvl6pPr>
            <a:lvl7pPr marL="9080266" indent="0">
              <a:buNone/>
              <a:defRPr sz="2979"/>
            </a:lvl7pPr>
            <a:lvl8pPr marL="10593644" indent="0">
              <a:buNone/>
              <a:defRPr sz="2979"/>
            </a:lvl8pPr>
            <a:lvl9pPr marL="12107022" indent="0">
              <a:buNone/>
              <a:defRPr sz="2979"/>
            </a:lvl9pPr>
          </a:lstStyle>
          <a:p>
            <a:pPr lvl="0"/>
            <a:r>
              <a:rPr lang="en-US"/>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Rectangle 9"/>
          <p:cNvSpPr/>
          <p:nvPr/>
        </p:nvSpPr>
        <p:spPr>
          <a:xfrm>
            <a:off x="25638619" y="0"/>
            <a:ext cx="2270046" cy="686066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25416752" y="1845372"/>
            <a:ext cx="2619284" cy="4790402"/>
          </a:xfrm>
          <a:prstGeom prst="rect">
            <a:avLst/>
          </a:prstGeom>
        </p:spPr>
        <p:txBody>
          <a:bodyPr/>
          <a:lstStyle>
            <a:lvl1pPr algn="ctr">
              <a:defRPr sz="9268"/>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66972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5256" y="0"/>
            <a:ext cx="30272531" cy="42811698"/>
            <a:chOff x="-1588" y="0"/>
            <a:chExt cx="9145588" cy="6860798"/>
          </a:xfrm>
        </p:grpSpPr>
        <p:sp>
          <p:nvSpPr>
            <p:cNvPr id="14" name="Rectangle 13"/>
            <p:cNvSpPr/>
            <p:nvPr/>
          </p:nvSpPr>
          <p:spPr>
            <a:xfrm>
              <a:off x="0" y="0"/>
              <a:ext cx="9118832"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2867977" y="5785144"/>
            <a:ext cx="21003251" cy="442959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2861165" y="15532723"/>
            <a:ext cx="21003251" cy="220311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071934" y="39721006"/>
            <a:ext cx="3278951" cy="1426843"/>
          </a:xfrm>
          <a:prstGeom prst="rect">
            <a:avLst/>
          </a:prstGeom>
        </p:spPr>
        <p:txBody>
          <a:bodyPr vert="horz" lIns="91440" tIns="45720" rIns="91440" bIns="45720" rtlCol="0" anchor="b"/>
          <a:lstStyle>
            <a:lvl1pPr algn="r">
              <a:defRPr sz="2979" b="1" i="0">
                <a:solidFill>
                  <a:schemeClr val="accent1"/>
                </a:solidFill>
              </a:defRPr>
            </a:lvl1pPr>
          </a:lstStyle>
          <a:p>
            <a:fld id="{985D6BDF-9D0E-4E2B-85B8-D8F4790360C9}" type="datetimeFigureOut">
              <a:rPr lang="en-US" smtClean="0"/>
              <a:t>5/12/2024</a:t>
            </a:fld>
            <a:endParaRPr lang="en-US" dirty="0"/>
          </a:p>
        </p:txBody>
      </p:sp>
      <p:sp>
        <p:nvSpPr>
          <p:cNvPr id="5" name="Footer Placeholder 4"/>
          <p:cNvSpPr>
            <a:spLocks noGrp="1"/>
          </p:cNvSpPr>
          <p:nvPr>
            <p:ph type="ftr" sz="quarter" idx="3"/>
          </p:nvPr>
        </p:nvSpPr>
        <p:spPr>
          <a:xfrm>
            <a:off x="1955733" y="39720996"/>
            <a:ext cx="12776189" cy="1426849"/>
          </a:xfrm>
          <a:prstGeom prst="rect">
            <a:avLst/>
          </a:prstGeom>
        </p:spPr>
        <p:txBody>
          <a:bodyPr vert="horz" lIns="91440" tIns="45720" rIns="91440" bIns="45720" rtlCol="0" anchor="b"/>
          <a:lstStyle>
            <a:lvl1pPr algn="l">
              <a:defRPr sz="2979" b="1" i="0">
                <a:solidFill>
                  <a:schemeClr val="accent1"/>
                </a:solidFill>
              </a:defRPr>
            </a:lvl1pPr>
          </a:lstStyle>
          <a:p>
            <a:endParaRPr lang="en-US" dirty="0"/>
          </a:p>
        </p:txBody>
      </p:sp>
      <p:sp>
        <p:nvSpPr>
          <p:cNvPr id="26" name="Rectangle 25"/>
          <p:cNvSpPr/>
          <p:nvPr/>
        </p:nvSpPr>
        <p:spPr>
          <a:xfrm>
            <a:off x="25638619" y="0"/>
            <a:ext cx="2270046" cy="686066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25416752" y="1845372"/>
            <a:ext cx="2619284" cy="4790402"/>
          </a:xfrm>
          <a:prstGeom prst="rect">
            <a:avLst/>
          </a:prstGeom>
        </p:spPr>
        <p:txBody>
          <a:bodyPr anchor="b"/>
          <a:lstStyle>
            <a:lvl1pPr algn="ctr">
              <a:defRPr sz="9268">
                <a:solidFill>
                  <a:schemeClr val="bg1"/>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260579139"/>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Lst>
  <p:txStyles>
    <p:titleStyle>
      <a:lvl1pPr algn="l" defTabSz="1513378" rtl="0" eaLnBrk="1" latinLnBrk="0" hangingPunct="1">
        <a:spcBef>
          <a:spcPct val="0"/>
        </a:spcBef>
        <a:buNone/>
        <a:defRPr sz="10592"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135033" indent="-1135033" algn="l" defTabSz="1513378" rtl="0" eaLnBrk="1" latinLnBrk="0" hangingPunct="1">
        <a:spcBef>
          <a:spcPts val="3310"/>
        </a:spcBef>
        <a:spcAft>
          <a:spcPts val="0"/>
        </a:spcAft>
        <a:buClr>
          <a:schemeClr val="accent1"/>
        </a:buClr>
        <a:buSzPct val="80000"/>
        <a:buFont typeface="Wingdings 3" charset="2"/>
        <a:buChar char=""/>
        <a:defRPr sz="5958" b="0" i="0" kern="1200">
          <a:solidFill>
            <a:schemeClr val="tx1">
              <a:lumMod val="75000"/>
              <a:lumOff val="25000"/>
            </a:schemeClr>
          </a:solidFill>
          <a:latin typeface="+mn-lt"/>
          <a:ea typeface="+mn-ea"/>
          <a:cs typeface="+mn-cs"/>
        </a:defRPr>
      </a:lvl1pPr>
      <a:lvl2pPr marL="2270067" indent="-938294" algn="l" defTabSz="1513378" rtl="0" eaLnBrk="1" latinLnBrk="0" hangingPunct="1">
        <a:spcBef>
          <a:spcPts val="3310"/>
        </a:spcBef>
        <a:spcAft>
          <a:spcPts val="0"/>
        </a:spcAft>
        <a:buClr>
          <a:schemeClr val="accent1"/>
        </a:buClr>
        <a:buSzPct val="80000"/>
        <a:buFont typeface="Wingdings 3" charset="2"/>
        <a:buChar char=""/>
        <a:defRPr sz="5296" b="0" i="0" kern="1200">
          <a:solidFill>
            <a:schemeClr val="tx1">
              <a:lumMod val="75000"/>
              <a:lumOff val="25000"/>
            </a:schemeClr>
          </a:solidFill>
          <a:latin typeface="+mn-lt"/>
          <a:ea typeface="+mn-ea"/>
          <a:cs typeface="+mn-cs"/>
        </a:defRPr>
      </a:lvl2pPr>
      <a:lvl3pPr marL="3178093" indent="-756689" algn="l" defTabSz="1513378" rtl="0" eaLnBrk="1" latinLnBrk="0" hangingPunct="1">
        <a:spcBef>
          <a:spcPts val="3310"/>
        </a:spcBef>
        <a:spcAft>
          <a:spcPts val="0"/>
        </a:spcAft>
        <a:buClr>
          <a:schemeClr val="accent1"/>
        </a:buClr>
        <a:buSzPct val="80000"/>
        <a:buFont typeface="Wingdings 3" charset="2"/>
        <a:buChar char=""/>
        <a:defRPr sz="4634" b="0" i="0" kern="1200">
          <a:solidFill>
            <a:schemeClr val="tx1">
              <a:lumMod val="75000"/>
              <a:lumOff val="25000"/>
            </a:schemeClr>
          </a:solidFill>
          <a:latin typeface="+mn-lt"/>
          <a:ea typeface="+mn-ea"/>
          <a:cs typeface="+mn-cs"/>
        </a:defRPr>
      </a:lvl3pPr>
      <a:lvl4pPr marL="4086120" indent="-756689" algn="l" defTabSz="1513378" rtl="0" eaLnBrk="1" latinLnBrk="0" hangingPunct="1">
        <a:spcBef>
          <a:spcPts val="3310"/>
        </a:spcBef>
        <a:spcAft>
          <a:spcPts val="0"/>
        </a:spcAft>
        <a:buClr>
          <a:schemeClr val="accent1"/>
        </a:buClr>
        <a:buSzPct val="80000"/>
        <a:buFont typeface="Wingdings 3" charset="2"/>
        <a:buChar char=""/>
        <a:defRPr sz="3972" b="0" i="0" kern="1200">
          <a:solidFill>
            <a:schemeClr val="tx1">
              <a:lumMod val="75000"/>
              <a:lumOff val="25000"/>
            </a:schemeClr>
          </a:solidFill>
          <a:latin typeface="+mn-lt"/>
          <a:ea typeface="+mn-ea"/>
          <a:cs typeface="+mn-cs"/>
        </a:defRPr>
      </a:lvl4pPr>
      <a:lvl5pPr marL="4994146" indent="-756689" algn="l" defTabSz="1513378" rtl="0" eaLnBrk="1" latinLnBrk="0" hangingPunct="1">
        <a:spcBef>
          <a:spcPts val="3310"/>
        </a:spcBef>
        <a:spcAft>
          <a:spcPts val="0"/>
        </a:spcAft>
        <a:buClr>
          <a:schemeClr val="accent1"/>
        </a:buClr>
        <a:buSzPct val="80000"/>
        <a:buFont typeface="Wingdings 3" charset="2"/>
        <a:buChar char=""/>
        <a:defRPr sz="3972" b="0" i="0" kern="1200">
          <a:solidFill>
            <a:schemeClr val="tx1">
              <a:lumMod val="75000"/>
              <a:lumOff val="25000"/>
            </a:schemeClr>
          </a:solidFill>
          <a:latin typeface="+mn-lt"/>
          <a:ea typeface="+mn-ea"/>
          <a:cs typeface="+mn-cs"/>
        </a:defRPr>
      </a:lvl5pPr>
      <a:lvl6pPr marL="6006507" indent="-756689" algn="l" defTabSz="1513378" rtl="0" eaLnBrk="1" latinLnBrk="0" hangingPunct="1">
        <a:spcBef>
          <a:spcPts val="3310"/>
        </a:spcBef>
        <a:spcAft>
          <a:spcPts val="0"/>
        </a:spcAft>
        <a:buClr>
          <a:schemeClr val="accent1"/>
        </a:buClr>
        <a:buSzPct val="80000"/>
        <a:buFont typeface="Wingdings 3" charset="2"/>
        <a:buChar char=""/>
        <a:defRPr sz="3972" b="0" i="0" kern="1200">
          <a:solidFill>
            <a:schemeClr val="tx1">
              <a:lumMod val="75000"/>
              <a:lumOff val="25000"/>
            </a:schemeClr>
          </a:solidFill>
          <a:latin typeface="+mn-lt"/>
          <a:ea typeface="+mn-ea"/>
          <a:cs typeface="+mn-cs"/>
        </a:defRPr>
      </a:lvl6pPr>
      <a:lvl7pPr marL="6857865" indent="-756689" algn="l" defTabSz="1513378" rtl="0" eaLnBrk="1" latinLnBrk="0" hangingPunct="1">
        <a:spcBef>
          <a:spcPts val="3310"/>
        </a:spcBef>
        <a:spcAft>
          <a:spcPts val="0"/>
        </a:spcAft>
        <a:buClr>
          <a:schemeClr val="accent1"/>
        </a:buClr>
        <a:buSzPct val="80000"/>
        <a:buFont typeface="Wingdings 3" charset="2"/>
        <a:buChar char=""/>
        <a:defRPr sz="3972" b="0" i="0" kern="1200">
          <a:solidFill>
            <a:schemeClr val="tx1">
              <a:lumMod val="75000"/>
              <a:lumOff val="25000"/>
            </a:schemeClr>
          </a:solidFill>
          <a:latin typeface="+mn-lt"/>
          <a:ea typeface="+mn-ea"/>
          <a:cs typeface="+mn-cs"/>
        </a:defRPr>
      </a:lvl7pPr>
      <a:lvl8pPr marL="7477516" indent="-756689" algn="l" defTabSz="1513378" rtl="0" eaLnBrk="1" latinLnBrk="0" hangingPunct="1">
        <a:spcBef>
          <a:spcPts val="3310"/>
        </a:spcBef>
        <a:spcAft>
          <a:spcPts val="0"/>
        </a:spcAft>
        <a:buClr>
          <a:schemeClr val="accent1"/>
        </a:buClr>
        <a:buSzPct val="80000"/>
        <a:buFont typeface="Wingdings 3" charset="2"/>
        <a:buChar char=""/>
        <a:defRPr sz="3972" b="0" i="0" kern="1200">
          <a:solidFill>
            <a:schemeClr val="tx1">
              <a:lumMod val="75000"/>
              <a:lumOff val="25000"/>
            </a:schemeClr>
          </a:solidFill>
          <a:latin typeface="+mn-lt"/>
          <a:ea typeface="+mn-ea"/>
          <a:cs typeface="+mn-cs"/>
        </a:defRPr>
      </a:lvl8pPr>
      <a:lvl9pPr marL="8229571" indent="-756689" algn="l" defTabSz="1513378" rtl="0" eaLnBrk="1" latinLnBrk="0" hangingPunct="1">
        <a:spcBef>
          <a:spcPts val="3310"/>
        </a:spcBef>
        <a:spcAft>
          <a:spcPts val="0"/>
        </a:spcAft>
        <a:buClr>
          <a:schemeClr val="accent1"/>
        </a:buClr>
        <a:buSzPct val="80000"/>
        <a:buFont typeface="Wingdings 3" charset="2"/>
        <a:buChar char=""/>
        <a:defRPr sz="3972" b="0" i="0" kern="1200">
          <a:solidFill>
            <a:schemeClr val="tx1">
              <a:lumMod val="75000"/>
              <a:lumOff val="25000"/>
            </a:schemeClr>
          </a:solidFill>
          <a:latin typeface="+mn-lt"/>
          <a:ea typeface="+mn-ea"/>
          <a:cs typeface="+mn-cs"/>
        </a:defRPr>
      </a:lvl9pPr>
    </p:bodyStyle>
    <p:otherStyle>
      <a:defPPr>
        <a:defRPr lang="en-US"/>
      </a:defPPr>
      <a:lvl1pPr marL="0" algn="l" defTabSz="1513378" rtl="0" eaLnBrk="1" latinLnBrk="0" hangingPunct="1">
        <a:defRPr sz="5958" kern="1200">
          <a:solidFill>
            <a:schemeClr val="tx1"/>
          </a:solidFill>
          <a:latin typeface="+mn-lt"/>
          <a:ea typeface="+mn-ea"/>
          <a:cs typeface="+mn-cs"/>
        </a:defRPr>
      </a:lvl1pPr>
      <a:lvl2pPr marL="1513378" algn="l" defTabSz="1513378" rtl="0" eaLnBrk="1" latinLnBrk="0" hangingPunct="1">
        <a:defRPr sz="5958" kern="1200">
          <a:solidFill>
            <a:schemeClr val="tx1"/>
          </a:solidFill>
          <a:latin typeface="+mn-lt"/>
          <a:ea typeface="+mn-ea"/>
          <a:cs typeface="+mn-cs"/>
        </a:defRPr>
      </a:lvl2pPr>
      <a:lvl3pPr marL="3026755" algn="l" defTabSz="1513378" rtl="0" eaLnBrk="1" latinLnBrk="0" hangingPunct="1">
        <a:defRPr sz="5958" kern="1200">
          <a:solidFill>
            <a:schemeClr val="tx1"/>
          </a:solidFill>
          <a:latin typeface="+mn-lt"/>
          <a:ea typeface="+mn-ea"/>
          <a:cs typeface="+mn-cs"/>
        </a:defRPr>
      </a:lvl3pPr>
      <a:lvl4pPr marL="4540133" algn="l" defTabSz="1513378" rtl="0" eaLnBrk="1" latinLnBrk="0" hangingPunct="1">
        <a:defRPr sz="5958" kern="1200">
          <a:solidFill>
            <a:schemeClr val="tx1"/>
          </a:solidFill>
          <a:latin typeface="+mn-lt"/>
          <a:ea typeface="+mn-ea"/>
          <a:cs typeface="+mn-cs"/>
        </a:defRPr>
      </a:lvl4pPr>
      <a:lvl5pPr marL="6053511" algn="l" defTabSz="1513378" rtl="0" eaLnBrk="1" latinLnBrk="0" hangingPunct="1">
        <a:defRPr sz="5958" kern="1200">
          <a:solidFill>
            <a:schemeClr val="tx1"/>
          </a:solidFill>
          <a:latin typeface="+mn-lt"/>
          <a:ea typeface="+mn-ea"/>
          <a:cs typeface="+mn-cs"/>
        </a:defRPr>
      </a:lvl5pPr>
      <a:lvl6pPr marL="7566889" algn="l" defTabSz="1513378" rtl="0" eaLnBrk="1" latinLnBrk="0" hangingPunct="1">
        <a:defRPr sz="5958" kern="1200">
          <a:solidFill>
            <a:schemeClr val="tx1"/>
          </a:solidFill>
          <a:latin typeface="+mn-lt"/>
          <a:ea typeface="+mn-ea"/>
          <a:cs typeface="+mn-cs"/>
        </a:defRPr>
      </a:lvl6pPr>
      <a:lvl7pPr marL="9080266" algn="l" defTabSz="1513378" rtl="0" eaLnBrk="1" latinLnBrk="0" hangingPunct="1">
        <a:defRPr sz="5958" kern="1200">
          <a:solidFill>
            <a:schemeClr val="tx1"/>
          </a:solidFill>
          <a:latin typeface="+mn-lt"/>
          <a:ea typeface="+mn-ea"/>
          <a:cs typeface="+mn-cs"/>
        </a:defRPr>
      </a:lvl7pPr>
      <a:lvl8pPr marL="10593644" algn="l" defTabSz="1513378" rtl="0" eaLnBrk="1" latinLnBrk="0" hangingPunct="1">
        <a:defRPr sz="5958" kern="1200">
          <a:solidFill>
            <a:schemeClr val="tx1"/>
          </a:solidFill>
          <a:latin typeface="+mn-lt"/>
          <a:ea typeface="+mn-ea"/>
          <a:cs typeface="+mn-cs"/>
        </a:defRPr>
      </a:lvl8pPr>
      <a:lvl9pPr marL="12107022" algn="l" defTabSz="1513378"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hyperlink" Target="https://coolors.co/" TargetMode="External"/><Relationship Id="rId7" Type="http://schemas.openxmlformats.org/officeDocument/2006/relationships/image" Target="../media/image7.png"/><Relationship Id="rId2" Type="http://schemas.openxmlformats.org/officeDocument/2006/relationships/hyperlink" Target="https://www.genigraphics.com/" TargetMode="External"/><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chart" Target="../charts/chart1.xml"/><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570801" y="-69700"/>
            <a:ext cx="21117102" cy="3525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600" b="1" dirty="0">
                <a:solidFill>
                  <a:schemeClr val="accent3">
                    <a:lumMod val="20000"/>
                    <a:lumOff val="80000"/>
                  </a:schemeClr>
                </a:solidFill>
                <a:latin typeface="Amasis MT Pro" panose="02040504050005020304" pitchFamily="18" charset="0"/>
              </a:rPr>
              <a:t>The Maternal Health Risk Analysis Project</a:t>
            </a:r>
          </a:p>
        </p:txBody>
      </p:sp>
      <p:sp>
        <p:nvSpPr>
          <p:cNvPr id="5" name="Text Box 123"/>
          <p:cNvSpPr txBox="1">
            <a:spLocks noChangeArrowheads="1"/>
          </p:cNvSpPr>
          <p:nvPr/>
        </p:nvSpPr>
        <p:spPr bwMode="auto">
          <a:xfrm>
            <a:off x="4570801" y="3120414"/>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dirty="0" err="1">
                <a:solidFill>
                  <a:schemeClr val="accent3">
                    <a:lumMod val="20000"/>
                    <a:lumOff val="80000"/>
                  </a:schemeClr>
                </a:solidFill>
                <a:latin typeface="Amasis MT Pro" panose="02040504050005020304" pitchFamily="18" charset="0"/>
                <a:ea typeface="Sans Serif Collection" panose="020B0502040504020204" pitchFamily="34" charset="0"/>
                <a:cs typeface="Sans Serif Collection" panose="020B0502040504020204" pitchFamily="34" charset="0"/>
              </a:rPr>
              <a:t>Zymek</a:t>
            </a:r>
            <a:r>
              <a:rPr lang="en-US" sz="4600" dirty="0">
                <a:solidFill>
                  <a:schemeClr val="accent3">
                    <a:lumMod val="20000"/>
                    <a:lumOff val="80000"/>
                  </a:schemeClr>
                </a:solidFill>
                <a:latin typeface="Amasis MT Pro" panose="02040504050005020304" pitchFamily="18" charset="0"/>
                <a:ea typeface="Sans Serif Collection" panose="020B0502040504020204" pitchFamily="34" charset="0"/>
                <a:cs typeface="Sans Serif Collection" panose="020B0502040504020204" pitchFamily="34" charset="0"/>
              </a:rPr>
              <a:t> Olena </a:t>
            </a:r>
            <a:r>
              <a:rPr lang="en-US" sz="4600" dirty="0" err="1">
                <a:solidFill>
                  <a:schemeClr val="accent3">
                    <a:lumMod val="20000"/>
                    <a:lumOff val="80000"/>
                  </a:schemeClr>
                </a:solidFill>
                <a:latin typeface="Amasis MT Pro" panose="02040504050005020304" pitchFamily="18" charset="0"/>
                <a:ea typeface="Sans Serif Collection" panose="020B0502040504020204" pitchFamily="34" charset="0"/>
                <a:cs typeface="Sans Serif Collection" panose="020B0502040504020204" pitchFamily="34" charset="0"/>
              </a:rPr>
              <a:t>Sba</a:t>
            </a:r>
            <a:r>
              <a:rPr lang="en-US" sz="4600" dirty="0">
                <a:solidFill>
                  <a:schemeClr val="accent3">
                    <a:lumMod val="20000"/>
                    <a:lumOff val="80000"/>
                  </a:schemeClr>
                </a:solidFill>
                <a:latin typeface="Amasis MT Pro" panose="02040504050005020304" pitchFamily="18" charset="0"/>
                <a:ea typeface="Sans Serif Collection" panose="020B0502040504020204" pitchFamily="34" charset="0"/>
                <a:cs typeface="Sans Serif Collection" panose="020B0502040504020204" pitchFamily="34" charset="0"/>
              </a:rPr>
              <a:t> 23334</a:t>
            </a:r>
          </a:p>
          <a:p>
            <a:pPr algn="ctr" eaLnBrk="1" hangingPunct="1"/>
            <a:r>
              <a:rPr lang="en-US" sz="4600" dirty="0">
                <a:solidFill>
                  <a:schemeClr val="accent3">
                    <a:lumMod val="20000"/>
                    <a:lumOff val="80000"/>
                  </a:schemeClr>
                </a:solidFill>
                <a:latin typeface="Amasis MT Pro" panose="02040504050005020304" pitchFamily="18" charset="0"/>
              </a:rPr>
              <a:t>CCT College, Dublin</a:t>
            </a:r>
          </a:p>
        </p:txBody>
      </p:sp>
      <p:sp>
        <p:nvSpPr>
          <p:cNvPr id="24" name="TextBox 23"/>
          <p:cNvSpPr txBox="1"/>
          <p:nvPr/>
        </p:nvSpPr>
        <p:spPr>
          <a:xfrm>
            <a:off x="1261136" y="39049741"/>
            <a:ext cx="5433488" cy="1934479"/>
          </a:xfrm>
          <a:prstGeom prst="rect">
            <a:avLst/>
          </a:prstGeom>
          <a:solidFill>
            <a:schemeClr val="accent1">
              <a:lumMod val="40000"/>
              <a:lumOff val="60000"/>
            </a:schemeClr>
          </a:solidFill>
        </p:spPr>
        <p:txBody>
          <a:bodyPr wrap="none" lIns="86970" tIns="43485" rIns="86970" bIns="43485" rtlCol="0">
            <a:spAutoFit/>
          </a:bodyPr>
          <a:lstStyle/>
          <a:p>
            <a:r>
              <a:rPr lang="en-US" sz="3000" dirty="0" err="1">
                <a:latin typeface="Amasis MT Pro" panose="02040504050005020304" pitchFamily="18" charset="0"/>
              </a:rPr>
              <a:t>Zymek</a:t>
            </a:r>
            <a:r>
              <a:rPr lang="en-US" sz="3000" dirty="0">
                <a:latin typeface="Amasis MT Pro" panose="02040504050005020304" pitchFamily="18" charset="0"/>
              </a:rPr>
              <a:t> Olena</a:t>
            </a:r>
          </a:p>
          <a:p>
            <a:r>
              <a:rPr lang="en-US" sz="3000" dirty="0">
                <a:latin typeface="Amasis MT Pro" panose="02040504050005020304" pitchFamily="18" charset="0"/>
              </a:rPr>
              <a:t>CCT College Dublin</a:t>
            </a:r>
          </a:p>
          <a:p>
            <a:r>
              <a:rPr lang="en-US" sz="3000" dirty="0">
                <a:latin typeface="Amasis MT Pro" panose="02040504050005020304" pitchFamily="18" charset="0"/>
              </a:rPr>
              <a:t>Email: sba23334@student.cct.ie</a:t>
            </a:r>
          </a:p>
          <a:p>
            <a:r>
              <a:rPr lang="en-US" sz="3000" dirty="0">
                <a:latin typeface="Amasis MT Pro" panose="02040504050005020304" pitchFamily="18" charset="0"/>
              </a:rPr>
              <a:t>Phone: +350876003575</a:t>
            </a:r>
          </a:p>
        </p:txBody>
      </p:sp>
      <p:sp>
        <p:nvSpPr>
          <p:cNvPr id="25" name="TextBox 24"/>
          <p:cNvSpPr txBox="1"/>
          <p:nvPr/>
        </p:nvSpPr>
        <p:spPr>
          <a:xfrm>
            <a:off x="1261136" y="37890733"/>
            <a:ext cx="2743649" cy="918816"/>
          </a:xfrm>
          <a:prstGeom prst="rect">
            <a:avLst/>
          </a:prstGeom>
          <a:noFill/>
        </p:spPr>
        <p:txBody>
          <a:bodyPr wrap="none" lIns="86970" tIns="43485" rIns="86970" bIns="43485" rtlCol="0">
            <a:spAutoFit/>
          </a:bodyPr>
          <a:lstStyle/>
          <a:p>
            <a:r>
              <a:rPr lang="en-US" sz="5400" b="1" dirty="0">
                <a:latin typeface="Amasis MT Pro" panose="02040504050005020304" pitchFamily="18" charset="0"/>
              </a:rPr>
              <a:t>Contact</a:t>
            </a:r>
          </a:p>
        </p:txBody>
      </p:sp>
      <p:sp>
        <p:nvSpPr>
          <p:cNvPr id="26" name="TextBox 25"/>
          <p:cNvSpPr txBox="1"/>
          <p:nvPr/>
        </p:nvSpPr>
        <p:spPr>
          <a:xfrm>
            <a:off x="15133638" y="39049741"/>
            <a:ext cx="13452122" cy="2852949"/>
          </a:xfrm>
          <a:prstGeom prst="rect">
            <a:avLst/>
          </a:prstGeom>
          <a:noFill/>
        </p:spPr>
        <p:txBody>
          <a:bodyPr wrap="square" lIns="86970" tIns="86970" rIns="86970" bIns="86970" numCol="1" spcCol="434850" rtlCol="0">
            <a:noAutofit/>
          </a:bodyPr>
          <a:lstStyle/>
          <a:p>
            <a:pPr marL="434850" indent="-434850">
              <a:buFont typeface="+mj-lt"/>
              <a:buAutoNum type="arabicPeriod"/>
            </a:pPr>
            <a:r>
              <a:rPr lang="en-US" sz="3200" dirty="0">
                <a:solidFill>
                  <a:schemeClr val="bg2">
                    <a:lumMod val="10000"/>
                  </a:schemeClr>
                </a:solidFill>
                <a:latin typeface="Amasis MT Pro" panose="02040504050005020304" pitchFamily="18" charset="0"/>
                <a:hlinkClick r:id="rId2">
                  <a:extLst>
                    <a:ext uri="{A12FA001-AC4F-418D-AE19-62706E023703}">
                      <ahyp:hlinkClr xmlns:ahyp="http://schemas.microsoft.com/office/drawing/2018/hyperlinkcolor" val="tx"/>
                    </a:ext>
                  </a:extLst>
                </a:hlinkClick>
              </a:rPr>
              <a:t>https://www.genigraphics.com/</a:t>
            </a:r>
            <a:endParaRPr lang="en-US" sz="3200" dirty="0">
              <a:solidFill>
                <a:schemeClr val="bg2">
                  <a:lumMod val="10000"/>
                </a:schemeClr>
              </a:solidFill>
              <a:latin typeface="Amasis MT Pro" panose="02040504050005020304" pitchFamily="18" charset="0"/>
            </a:endParaRPr>
          </a:p>
          <a:p>
            <a:pPr marL="434850" indent="-434850">
              <a:buFont typeface="+mj-lt"/>
              <a:buAutoNum type="arabicPeriod"/>
            </a:pPr>
            <a:r>
              <a:rPr lang="en-US" sz="3200" dirty="0">
                <a:solidFill>
                  <a:schemeClr val="bg2">
                    <a:lumMod val="10000"/>
                  </a:schemeClr>
                </a:solidFill>
                <a:latin typeface="Amasis MT Pro" panose="02040504050005020304" pitchFamily="18" charset="0"/>
                <a:hlinkClick r:id="rId3">
                  <a:extLst>
                    <a:ext uri="{A12FA001-AC4F-418D-AE19-62706E023703}">
                      <ahyp:hlinkClr xmlns:ahyp="http://schemas.microsoft.com/office/drawing/2018/hyperlinkcolor" val="tx"/>
                    </a:ext>
                  </a:extLst>
                </a:hlinkClick>
              </a:rPr>
              <a:t>https://coolors.co/</a:t>
            </a:r>
            <a:endParaRPr lang="en-US" sz="3200" dirty="0">
              <a:solidFill>
                <a:schemeClr val="bg2">
                  <a:lumMod val="10000"/>
                </a:schemeClr>
              </a:solidFill>
              <a:latin typeface="Amasis MT Pro" panose="02040504050005020304" pitchFamily="18" charset="0"/>
            </a:endParaRPr>
          </a:p>
          <a:p>
            <a:pPr marL="434850" indent="-434850">
              <a:buFont typeface="+mj-lt"/>
              <a:buAutoNum type="arabicPeriod"/>
            </a:pPr>
            <a:endParaRPr lang="en-US" sz="3200" dirty="0">
              <a:latin typeface="Amasis MT Pro" panose="02040504050005020304" pitchFamily="18" charset="0"/>
            </a:endParaRPr>
          </a:p>
        </p:txBody>
      </p:sp>
      <p:sp>
        <p:nvSpPr>
          <p:cNvPr id="27" name="TextBox 26"/>
          <p:cNvSpPr txBox="1"/>
          <p:nvPr/>
        </p:nvSpPr>
        <p:spPr>
          <a:xfrm>
            <a:off x="15133638" y="37890733"/>
            <a:ext cx="3750335" cy="918816"/>
          </a:xfrm>
          <a:prstGeom prst="rect">
            <a:avLst/>
          </a:prstGeom>
          <a:noFill/>
        </p:spPr>
        <p:txBody>
          <a:bodyPr wrap="none" lIns="86970" tIns="43485" rIns="86970" bIns="43485" rtlCol="0">
            <a:spAutoFit/>
          </a:bodyPr>
          <a:lstStyle/>
          <a:p>
            <a:r>
              <a:rPr lang="en-US" sz="5400" b="1" dirty="0">
                <a:latin typeface="Amasis MT Pro" panose="02040504050005020304" pitchFamily="18" charset="0"/>
              </a:rPr>
              <a:t>References</a:t>
            </a:r>
          </a:p>
        </p:txBody>
      </p:sp>
      <p:sp>
        <p:nvSpPr>
          <p:cNvPr id="10" name="Text Box 189"/>
          <p:cNvSpPr txBox="1">
            <a:spLocks noChangeArrowheads="1"/>
          </p:cNvSpPr>
          <p:nvPr/>
        </p:nvSpPr>
        <p:spPr bwMode="auto">
          <a:xfrm>
            <a:off x="1681515" y="7132373"/>
            <a:ext cx="8407576" cy="5583479"/>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spcAft>
                <a:spcPts val="800"/>
              </a:spcAft>
            </a:pPr>
            <a:r>
              <a:rPr lang="en-IE" sz="3400" kern="100" dirty="0">
                <a:effectLst/>
                <a:latin typeface="Amasis MT Pro" panose="02040504050005020304" pitchFamily="18" charset="0"/>
                <a:ea typeface="Aptos" panose="020B0004020202020204" pitchFamily="34" charset="0"/>
                <a:cs typeface="Times New Roman" panose="02020603050405020304" pitchFamily="18" charset="0"/>
              </a:rPr>
              <a:t>One innovative project to improve prenatal care is creating a machine learning model to forecast maternal health risks based on patient data. With the use of cutting-edge computational </a:t>
            </a:r>
            <a:r>
              <a:rPr lang="en-IE" sz="3400" kern="100" dirty="0" err="1">
                <a:effectLst/>
                <a:latin typeface="Amasis MT Pro" panose="02040504050005020304" pitchFamily="18" charset="0"/>
                <a:ea typeface="Aptos" panose="020B0004020202020204" pitchFamily="34" charset="0"/>
                <a:cs typeface="Times New Roman" panose="02020603050405020304" pitchFamily="18" charset="0"/>
              </a:rPr>
              <a:t>methoACs</a:t>
            </a:r>
            <a:r>
              <a:rPr lang="en-IE" sz="3400" kern="100" dirty="0">
                <a:effectLst/>
                <a:latin typeface="Amasis MT Pro" panose="02040504050005020304" pitchFamily="18" charset="0"/>
                <a:ea typeface="Aptos" panose="020B0004020202020204" pitchFamily="34" charset="0"/>
                <a:cs typeface="Times New Roman" panose="02020603050405020304" pitchFamily="18" charset="0"/>
              </a:rPr>
              <a:t>, this novel approach analyses a variety of patient data to identify high-risk pregnancies and personalise interventions for better outcomes of both the expecting mother as well as the developing baby.</a:t>
            </a:r>
          </a:p>
        </p:txBody>
      </p:sp>
      <p:sp>
        <p:nvSpPr>
          <p:cNvPr id="32" name="Rectangle 31"/>
          <p:cNvSpPr/>
          <p:nvPr/>
        </p:nvSpPr>
        <p:spPr>
          <a:xfrm>
            <a:off x="1681515"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600" b="1" dirty="0">
                <a:solidFill>
                  <a:schemeClr val="accent3">
                    <a:lumMod val="20000"/>
                    <a:lumOff val="80000"/>
                  </a:schemeClr>
                </a:solidFill>
                <a:latin typeface="Amasis MT Pro" panose="02040504050005020304" pitchFamily="18" charset="0"/>
              </a:rPr>
              <a:t>1. Abstract</a:t>
            </a:r>
          </a:p>
        </p:txBody>
      </p:sp>
      <p:sp>
        <p:nvSpPr>
          <p:cNvPr id="15" name="Text Box 194"/>
          <p:cNvSpPr txBox="1">
            <a:spLocks noChangeArrowheads="1"/>
          </p:cNvSpPr>
          <p:nvPr/>
        </p:nvSpPr>
        <p:spPr bwMode="auto">
          <a:xfrm>
            <a:off x="11025992" y="23997082"/>
            <a:ext cx="8407577" cy="7153139"/>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400" b="0" i="0" dirty="0">
                <a:solidFill>
                  <a:srgbClr val="0D0D0D"/>
                </a:solidFill>
                <a:effectLst/>
                <a:highlight>
                  <a:srgbClr val="FFFFFF"/>
                </a:highlight>
                <a:latin typeface="Amasis MT Pro" panose="02040504050005020304" pitchFamily="18" charset="0"/>
              </a:rPr>
              <a:t>The evaluation of machine learning algorithms for Maternal Health Risk analysis found </a:t>
            </a:r>
            <a:r>
              <a:rPr lang="en-US" sz="3400" b="0" i="0" dirty="0" err="1">
                <a:solidFill>
                  <a:srgbClr val="0D0D0D"/>
                </a:solidFill>
                <a:effectLst/>
                <a:highlight>
                  <a:srgbClr val="FFFFFF"/>
                </a:highlight>
                <a:latin typeface="Amasis MT Pro" panose="02040504050005020304" pitchFamily="18" charset="0"/>
              </a:rPr>
              <a:t>XGBoost</a:t>
            </a:r>
            <a:r>
              <a:rPr lang="en-US" sz="3400" b="0" i="0" dirty="0">
                <a:solidFill>
                  <a:srgbClr val="0D0D0D"/>
                </a:solidFill>
                <a:effectLst/>
                <a:highlight>
                  <a:srgbClr val="FFFFFF"/>
                </a:highlight>
                <a:latin typeface="Amasis MT Pro" panose="02040504050005020304" pitchFamily="18" charset="0"/>
              </a:rPr>
              <a:t> and Random Forest as top performers. Fine-tuning hyperparameters was crucial for generalizing models to unseen data and reducing overfitting or underfitting. Cross-validation further enhanced performance estimation. Despite Decision Tree unexpectedly outperforming Random Forest and </a:t>
            </a:r>
            <a:r>
              <a:rPr lang="en-US" sz="3400" b="0" i="0" dirty="0" err="1">
                <a:solidFill>
                  <a:srgbClr val="0D0D0D"/>
                </a:solidFill>
                <a:effectLst/>
                <a:highlight>
                  <a:srgbClr val="FFFFFF"/>
                </a:highlight>
                <a:latin typeface="Amasis MT Pro" panose="02040504050005020304" pitchFamily="18" charset="0"/>
              </a:rPr>
              <a:t>XGBoost</a:t>
            </a:r>
            <a:r>
              <a:rPr lang="en-US" sz="3400" b="0" i="0" dirty="0">
                <a:solidFill>
                  <a:srgbClr val="0D0D0D"/>
                </a:solidFill>
                <a:effectLst/>
                <a:highlight>
                  <a:srgbClr val="FFFFFF"/>
                </a:highlight>
                <a:latin typeface="Amasis MT Pro" panose="02040504050005020304" pitchFamily="18" charset="0"/>
              </a:rPr>
              <a:t> in one scenario, it's vital to consider various classifiers for Maternal Health Risk analysis. </a:t>
            </a:r>
            <a:endParaRPr lang="en-US" sz="3400" dirty="0">
              <a:latin typeface="Amasis MT Pro" panose="02040504050005020304" pitchFamily="18" charset="0"/>
            </a:endParaRPr>
          </a:p>
        </p:txBody>
      </p:sp>
      <p:sp>
        <p:nvSpPr>
          <p:cNvPr id="33" name="Rectangle 32"/>
          <p:cNvSpPr/>
          <p:nvPr/>
        </p:nvSpPr>
        <p:spPr>
          <a:xfrm>
            <a:off x="1722273" y="15728472"/>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600" b="1" dirty="0">
                <a:solidFill>
                  <a:schemeClr val="accent3">
                    <a:lumMod val="20000"/>
                    <a:lumOff val="80000"/>
                  </a:schemeClr>
                </a:solidFill>
                <a:latin typeface="Amasis MT Pro" panose="02040504050005020304" pitchFamily="18" charset="0"/>
              </a:rPr>
              <a:t>2. Introduction</a:t>
            </a:r>
          </a:p>
        </p:txBody>
      </p:sp>
      <p:sp>
        <p:nvSpPr>
          <p:cNvPr id="13" name="Text Box 192"/>
          <p:cNvSpPr txBox="1">
            <a:spLocks noChangeArrowheads="1"/>
          </p:cNvSpPr>
          <p:nvPr/>
        </p:nvSpPr>
        <p:spPr bwMode="auto">
          <a:xfrm>
            <a:off x="10929850" y="7132373"/>
            <a:ext cx="8407576" cy="5583479"/>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400" dirty="0" err="1">
                <a:latin typeface="Amasis MT Pro" panose="02040504050005020304" pitchFamily="18" charset="0"/>
              </a:rPr>
              <a:t>MLachine</a:t>
            </a:r>
            <a:r>
              <a:rPr lang="en-US" sz="3400" dirty="0">
                <a:latin typeface="Amasis MT Pro" panose="02040504050005020304" pitchFamily="18" charset="0"/>
              </a:rPr>
              <a:t> algorithms: KNN, LDA, Decision Tree, Random Forest, </a:t>
            </a:r>
            <a:r>
              <a:rPr lang="en-US" sz="3400" dirty="0" err="1">
                <a:latin typeface="Amasis MT Pro" panose="02040504050005020304" pitchFamily="18" charset="0"/>
              </a:rPr>
              <a:t>XGBoost</a:t>
            </a:r>
            <a:r>
              <a:rPr lang="en-US" sz="3400" dirty="0">
                <a:latin typeface="Amasis MT Pro" panose="02040504050005020304" pitchFamily="18" charset="0"/>
              </a:rPr>
              <a:t>, Naive Bayes, SVM, </a:t>
            </a:r>
            <a:r>
              <a:rPr lang="en-US" sz="3400" dirty="0" err="1">
                <a:latin typeface="Amasis MT Pro" panose="02040504050005020304" pitchFamily="18" charset="0"/>
              </a:rPr>
              <a:t>MLPClassifier</a:t>
            </a:r>
            <a:r>
              <a:rPr lang="en-US" sz="3400" dirty="0">
                <a:latin typeface="Amasis MT Pro" panose="02040504050005020304" pitchFamily="18" charset="0"/>
              </a:rPr>
              <a:t>, and Logistic Regression are </a:t>
            </a:r>
            <a:r>
              <a:rPr lang="en-US" sz="3400" dirty="0" err="1">
                <a:latin typeface="Amasis MT Pro" panose="02040504050005020304" pitchFamily="18" charset="0"/>
              </a:rPr>
              <a:t>utilised</a:t>
            </a:r>
            <a:r>
              <a:rPr lang="en-US" sz="3400" dirty="0">
                <a:latin typeface="Amasis MT Pro" panose="02040504050005020304" pitchFamily="18" charset="0"/>
              </a:rPr>
              <a:t> for predictive modeling of MHR.</a:t>
            </a:r>
          </a:p>
          <a:p>
            <a:pPr algn="just" eaLnBrk="1" hangingPunct="1"/>
            <a:r>
              <a:rPr lang="en-US" sz="3400" dirty="0">
                <a:latin typeface="Amasis MT Pro" panose="02040504050005020304" pitchFamily="18" charset="0"/>
              </a:rPr>
              <a:t>Hyperparameter tuning and cross-validation. </a:t>
            </a:r>
          </a:p>
          <a:p>
            <a:pPr algn="just" eaLnBrk="1" hangingPunct="1"/>
            <a:r>
              <a:rPr lang="en-US" sz="3400" dirty="0">
                <a:latin typeface="Amasis MT Pro" panose="02040504050005020304" pitchFamily="18" charset="0"/>
              </a:rPr>
              <a:t>User interface development.</a:t>
            </a:r>
          </a:p>
          <a:p>
            <a:pPr algn="just" eaLnBrk="1" hangingPunct="1"/>
            <a:r>
              <a:rPr lang="en-US" sz="3400" dirty="0">
                <a:latin typeface="Amasis MT Pro" panose="02040504050005020304" pitchFamily="18" charset="0"/>
              </a:rPr>
              <a:t>Python libraries:  Pandas, </a:t>
            </a:r>
            <a:r>
              <a:rPr lang="en-US" sz="3400" dirty="0" err="1">
                <a:latin typeface="Amasis MT Pro" panose="02040504050005020304" pitchFamily="18" charset="0"/>
              </a:rPr>
              <a:t>Numpy</a:t>
            </a:r>
            <a:r>
              <a:rPr lang="en-US" sz="3400" dirty="0">
                <a:latin typeface="Amasis MT Pro" panose="02040504050005020304" pitchFamily="18" charset="0"/>
              </a:rPr>
              <a:t>, Seaborn, Matplotlib, and </a:t>
            </a:r>
            <a:r>
              <a:rPr lang="en-US" sz="3400" dirty="0" err="1">
                <a:latin typeface="Amasis MT Pro" panose="02040504050005020304" pitchFamily="18" charset="0"/>
              </a:rPr>
              <a:t>Scipy</a:t>
            </a:r>
            <a:r>
              <a:rPr lang="en-US" sz="3400" dirty="0">
                <a:latin typeface="Amasis MT Pro" panose="02040504050005020304" pitchFamily="18" charset="0"/>
              </a:rPr>
              <a:t> </a:t>
            </a:r>
            <a:r>
              <a:rPr lang="en-US" sz="3400" dirty="0" err="1">
                <a:latin typeface="Amasis MT Pro" panose="02040504050005020304" pitchFamily="18" charset="0"/>
              </a:rPr>
              <a:t>ect</a:t>
            </a:r>
            <a:r>
              <a:rPr lang="en-US" sz="3400" dirty="0">
                <a:latin typeface="Amasis MT Pro" panose="02040504050005020304" pitchFamily="18" charset="0"/>
              </a:rPr>
              <a:t>. </a:t>
            </a:r>
          </a:p>
        </p:txBody>
      </p:sp>
      <p:sp>
        <p:nvSpPr>
          <p:cNvPr id="34" name="Rectangle 33"/>
          <p:cNvSpPr/>
          <p:nvPr/>
        </p:nvSpPr>
        <p:spPr>
          <a:xfrm>
            <a:off x="10929850"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r>
              <a:rPr lang="en-US" sz="5400" b="1" dirty="0">
                <a:solidFill>
                  <a:schemeClr val="accent3">
                    <a:lumMod val="20000"/>
                    <a:lumOff val="80000"/>
                  </a:schemeClr>
                </a:solidFill>
                <a:latin typeface="Amasis MT Pro" panose="02040504050005020304" pitchFamily="18" charset="0"/>
              </a:rPr>
              <a:t>3. Methods </a:t>
            </a:r>
            <a:r>
              <a:rPr lang="en-US" sz="5600" b="1" dirty="0">
                <a:solidFill>
                  <a:schemeClr val="accent3">
                    <a:lumMod val="20000"/>
                    <a:lumOff val="80000"/>
                  </a:schemeClr>
                </a:solidFill>
                <a:latin typeface="Amasis MT Pro" panose="02040504050005020304" pitchFamily="18" charset="0"/>
              </a:rPr>
              <a:t>&amp;</a:t>
            </a:r>
            <a:r>
              <a:rPr lang="en-US" sz="5400" b="1" dirty="0">
                <a:solidFill>
                  <a:schemeClr val="accent3">
                    <a:lumMod val="20000"/>
                    <a:lumOff val="80000"/>
                  </a:schemeClr>
                </a:solidFill>
                <a:latin typeface="Amasis MT Pro" panose="02040504050005020304" pitchFamily="18" charset="0"/>
              </a:rPr>
              <a:t> Materials</a:t>
            </a:r>
          </a:p>
        </p:txBody>
      </p:sp>
      <p:sp>
        <p:nvSpPr>
          <p:cNvPr id="12" name="Text Box 191"/>
          <p:cNvSpPr txBox="1">
            <a:spLocks noChangeArrowheads="1"/>
          </p:cNvSpPr>
          <p:nvPr/>
        </p:nvSpPr>
        <p:spPr bwMode="auto">
          <a:xfrm>
            <a:off x="20106694" y="7082497"/>
            <a:ext cx="8407576" cy="11123457"/>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spcAft>
                <a:spcPts val="800"/>
              </a:spcAft>
            </a:pPr>
            <a:r>
              <a:rPr lang="en-US" sz="3400" kern="100" dirty="0">
                <a:effectLst/>
                <a:latin typeface="Amasis MT Pro" panose="02040504050005020304" pitchFamily="18" charset="0"/>
                <a:ea typeface="Aptos" panose="020B0004020202020204" pitchFamily="34" charset="0"/>
                <a:cs typeface="Times New Roman" panose="02020603050405020304" pitchFamily="18" charset="0"/>
              </a:rPr>
              <a:t> Duplicate data can skew analysis results and threaten the integrity of the data set. However, in this instance, the patients may have the same value for certain health factors. </a:t>
            </a:r>
          </a:p>
          <a:p>
            <a:pPr algn="just">
              <a:spcAft>
                <a:spcPts val="800"/>
              </a:spcAft>
            </a:pPr>
            <a:r>
              <a:rPr lang="en-US" sz="3400" kern="100" dirty="0">
                <a:effectLst/>
                <a:latin typeface="Amasis MT Pro" panose="02040504050005020304" pitchFamily="18" charset="0"/>
                <a:ea typeface="Aptos" panose="020B0004020202020204" pitchFamily="34" charset="0"/>
                <a:cs typeface="Times New Roman" panose="02020603050405020304" pitchFamily="18" charset="0"/>
              </a:rPr>
              <a:t>Insights: Preeclampsia and Hypertension are pregnancy complications that were predicted as a high risk at maternity risk levels based on symptoms and evidence found in our dataset. (HSE.ie, n.d.)</a:t>
            </a:r>
          </a:p>
          <a:p>
            <a:pPr algn="just">
              <a:spcAft>
                <a:spcPts val="800"/>
              </a:spcAft>
            </a:pPr>
            <a:r>
              <a:rPr lang="en-US" sz="3400" kern="100" dirty="0">
                <a:effectLst/>
                <a:latin typeface="Amasis MT Pro" panose="02040504050005020304" pitchFamily="18" charset="0"/>
                <a:ea typeface="Aptos" panose="020B0004020202020204" pitchFamily="34" charset="0"/>
                <a:cs typeface="Times New Roman" panose="02020603050405020304" pitchFamily="18" charset="0"/>
              </a:rPr>
              <a:t>Model Performance: The unexpected performance of the Decision Tree algorithm compared to Random Forest in mean cross-validation accuracy, indicating a deeper understanding of the dataset.</a:t>
            </a:r>
          </a:p>
          <a:p>
            <a:pPr algn="just">
              <a:spcAft>
                <a:spcPts val="800"/>
              </a:spcAft>
            </a:pPr>
            <a:r>
              <a:rPr lang="en-US" sz="3400" kern="100" dirty="0">
                <a:effectLst/>
                <a:latin typeface="Amasis MT Pro" panose="02040504050005020304" pitchFamily="18" charset="0"/>
                <a:ea typeface="Aptos" panose="020B0004020202020204" pitchFamily="34" charset="0"/>
                <a:cs typeface="Times New Roman" panose="02020603050405020304" pitchFamily="18" charset="0"/>
              </a:rPr>
              <a:t>Challenges: Balancing model complexity with the need for interpretability through 9 algorithms. Fine-tuning models with cross validation to provide transparent and actionable results.</a:t>
            </a:r>
            <a:endParaRPr lang="en-IE" sz="3400" kern="100" dirty="0">
              <a:effectLst/>
              <a:latin typeface="Amasis MT Pro" panose="02040504050005020304" pitchFamily="18" charset="0"/>
              <a:ea typeface="Aptos" panose="020B0004020202020204" pitchFamily="34" charset="0"/>
              <a:cs typeface="Times New Roman" panose="02020603050405020304" pitchFamily="18" charset="0"/>
            </a:endParaRPr>
          </a:p>
        </p:txBody>
      </p:sp>
      <p:sp>
        <p:nvSpPr>
          <p:cNvPr id="35" name="Rectangle 34"/>
          <p:cNvSpPr/>
          <p:nvPr/>
        </p:nvSpPr>
        <p:spPr>
          <a:xfrm>
            <a:off x="20148021" y="6123941"/>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600" b="1" dirty="0">
                <a:solidFill>
                  <a:schemeClr val="accent3">
                    <a:lumMod val="20000"/>
                    <a:lumOff val="80000"/>
                  </a:schemeClr>
                </a:solidFill>
                <a:latin typeface="Amasis MT Pro" panose="02040504050005020304" pitchFamily="18" charset="0"/>
              </a:rPr>
              <a:t>5. Discussion</a:t>
            </a:r>
          </a:p>
        </p:txBody>
      </p:sp>
      <p:sp>
        <p:nvSpPr>
          <p:cNvPr id="14" name="Text Box 193"/>
          <p:cNvSpPr txBox="1">
            <a:spLocks noChangeArrowheads="1"/>
          </p:cNvSpPr>
          <p:nvPr/>
        </p:nvSpPr>
        <p:spPr bwMode="auto">
          <a:xfrm>
            <a:off x="20148021" y="25658660"/>
            <a:ext cx="8407576" cy="11338901"/>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400" b="0" i="0" dirty="0">
                <a:solidFill>
                  <a:srgbClr val="0D0D0D"/>
                </a:solidFill>
                <a:effectLst/>
                <a:highlight>
                  <a:srgbClr val="FFFFFF"/>
                </a:highlight>
                <a:latin typeface="Amasis MT Pro" panose="02040504050005020304" pitchFamily="18" charset="0"/>
              </a:rPr>
              <a:t>The Maternal Health Risk Analysis project successfully progressed through various stages, achieving significant milestones and gaining valuable insights. </a:t>
            </a:r>
          </a:p>
          <a:p>
            <a:pPr algn="just"/>
            <a:r>
              <a:rPr lang="en-US" sz="3400" b="0" i="0" dirty="0">
                <a:solidFill>
                  <a:srgbClr val="0D0D0D"/>
                </a:solidFill>
                <a:effectLst/>
                <a:highlight>
                  <a:srgbClr val="FFFFFF"/>
                </a:highlight>
                <a:latin typeface="Amasis MT Pro" panose="02040504050005020304" pitchFamily="18" charset="0"/>
              </a:rPr>
              <a:t>In terms of unseen test data, </a:t>
            </a:r>
            <a:r>
              <a:rPr lang="en-US" sz="3400" b="0" i="0" dirty="0" err="1">
                <a:solidFill>
                  <a:srgbClr val="0D0D0D"/>
                </a:solidFill>
                <a:effectLst/>
                <a:highlight>
                  <a:srgbClr val="FFFFFF"/>
                </a:highlight>
                <a:latin typeface="Amasis MT Pro" panose="02040504050005020304" pitchFamily="18" charset="0"/>
              </a:rPr>
              <a:t>XGBoost</a:t>
            </a:r>
            <a:r>
              <a:rPr lang="en-US" sz="3400" b="0" i="0" dirty="0">
                <a:solidFill>
                  <a:srgbClr val="0D0D0D"/>
                </a:solidFill>
                <a:effectLst/>
                <a:highlight>
                  <a:srgbClr val="FFFFFF"/>
                </a:highlight>
                <a:latin typeface="Amasis MT Pro" panose="02040504050005020304" pitchFamily="18" charset="0"/>
              </a:rPr>
              <a:t> and Decision Tree models maintained their high accuracy, while Logistic Regression showed a lower accuracy of 54.19%. Overall, </a:t>
            </a:r>
            <a:r>
              <a:rPr lang="en-US" sz="3400" b="0" i="0" dirty="0" err="1">
                <a:solidFill>
                  <a:srgbClr val="0D0D0D"/>
                </a:solidFill>
                <a:effectLst/>
                <a:highlight>
                  <a:srgbClr val="FFFFFF"/>
                </a:highlight>
                <a:latin typeface="Amasis MT Pro" panose="02040504050005020304" pitchFamily="18" charset="0"/>
              </a:rPr>
              <a:t>XGBoost</a:t>
            </a:r>
            <a:r>
              <a:rPr lang="en-US" sz="3400" b="0" i="0" dirty="0">
                <a:solidFill>
                  <a:srgbClr val="0D0D0D"/>
                </a:solidFill>
                <a:effectLst/>
                <a:highlight>
                  <a:srgbClr val="FFFFFF"/>
                </a:highlight>
                <a:latin typeface="Amasis MT Pro" panose="02040504050005020304" pitchFamily="18" charset="0"/>
              </a:rPr>
              <a:t> and Decision Tree models emerged as top performers, showcasing robustness in accuracy across both training and testing datasets. </a:t>
            </a:r>
          </a:p>
          <a:p>
            <a:pPr algn="just"/>
            <a:r>
              <a:rPr lang="en-US" sz="3400" b="0" i="0" dirty="0">
                <a:solidFill>
                  <a:srgbClr val="0D0D0D"/>
                </a:solidFill>
                <a:effectLst/>
                <a:highlight>
                  <a:srgbClr val="FFFFFF"/>
                </a:highlight>
                <a:latin typeface="Amasis MT Pro" panose="02040504050005020304" pitchFamily="18" charset="0"/>
              </a:rPr>
              <a:t>Positive correlation observed between blood sugar (BS) and age, as well as between systolic and diastolic blood pressure,  leading to hypertension (pre-eclampsia and eclampsia).</a:t>
            </a:r>
          </a:p>
          <a:p>
            <a:pPr algn="just"/>
            <a:r>
              <a:rPr lang="en-US" sz="3400" b="0" i="0" dirty="0">
                <a:solidFill>
                  <a:srgbClr val="0D0D0D"/>
                </a:solidFill>
                <a:effectLst/>
                <a:highlight>
                  <a:srgbClr val="FFFFFF"/>
                </a:highlight>
                <a:latin typeface="Amasis MT Pro" panose="02040504050005020304" pitchFamily="18" charset="0"/>
              </a:rPr>
              <a:t> It is essential to implement a system for continuous monitoring of the model's performance in real-world scenarios and to update the model as needed. </a:t>
            </a:r>
          </a:p>
        </p:txBody>
      </p:sp>
      <p:sp>
        <p:nvSpPr>
          <p:cNvPr id="36" name="Rectangle 35"/>
          <p:cNvSpPr/>
          <p:nvPr/>
        </p:nvSpPr>
        <p:spPr>
          <a:xfrm>
            <a:off x="20148021" y="24821634"/>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600" b="1" dirty="0">
                <a:solidFill>
                  <a:schemeClr val="accent3">
                    <a:lumMod val="20000"/>
                    <a:lumOff val="80000"/>
                  </a:schemeClr>
                </a:solidFill>
                <a:latin typeface="Amasis MT Pro" panose="02040504050005020304" pitchFamily="18" charset="0"/>
              </a:rPr>
              <a:t>6. Conclusions</a:t>
            </a:r>
          </a:p>
        </p:txBody>
      </p:sp>
      <p:sp>
        <p:nvSpPr>
          <p:cNvPr id="11" name="Text Box 190"/>
          <p:cNvSpPr txBox="1">
            <a:spLocks noChangeArrowheads="1"/>
          </p:cNvSpPr>
          <p:nvPr/>
        </p:nvSpPr>
        <p:spPr bwMode="auto">
          <a:xfrm>
            <a:off x="1805829" y="16660467"/>
            <a:ext cx="8260119" cy="8722800"/>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400" b="0" i="0" dirty="0">
                <a:solidFill>
                  <a:srgbClr val="0D0D0D"/>
                </a:solidFill>
                <a:effectLst/>
                <a:highlight>
                  <a:srgbClr val="FFFFFF"/>
                </a:highlight>
                <a:latin typeface="Amasis MT Pro" panose="02040504050005020304" pitchFamily="18" charset="0"/>
              </a:rPr>
              <a:t>This capstone project investigates the intricate interplay of health metrics during pregnancy, focusing on key factors such as diastolic blood pressure (</a:t>
            </a:r>
            <a:r>
              <a:rPr lang="en-US" sz="3400" b="0" i="0" dirty="0" err="1">
                <a:solidFill>
                  <a:srgbClr val="0D0D0D"/>
                </a:solidFill>
                <a:effectLst/>
                <a:highlight>
                  <a:srgbClr val="FFFFFF"/>
                </a:highlight>
                <a:latin typeface="Amasis MT Pro" panose="02040504050005020304" pitchFamily="18" charset="0"/>
              </a:rPr>
              <a:t>DiastolicBP</a:t>
            </a:r>
            <a:r>
              <a:rPr lang="en-US" sz="3400" b="0" i="0" dirty="0">
                <a:solidFill>
                  <a:srgbClr val="0D0D0D"/>
                </a:solidFill>
                <a:effectLst/>
                <a:highlight>
                  <a:srgbClr val="FFFFFF"/>
                </a:highlight>
                <a:latin typeface="Amasis MT Pro" panose="02040504050005020304" pitchFamily="18" charset="0"/>
              </a:rPr>
              <a:t>), blood glucose levels (BS), and heart rate. Through predictive modeling utilizing these vital attributes, the project aims to uncover complex patterns within health metrics and contribute valuable insights into pregnancy risk factors. The goal is to enhance our understanding of maternal health during pregnancy, underscore the importance of navigating health data complexities, and pave the way for future research opportunities in maternal healthcare improvement.</a:t>
            </a:r>
            <a:endParaRPr lang="en-US" sz="3400" dirty="0">
              <a:latin typeface="Amasis MT Pro" panose="02040504050005020304" pitchFamily="18" charset="0"/>
            </a:endParaRPr>
          </a:p>
        </p:txBody>
      </p:sp>
      <p:sp>
        <p:nvSpPr>
          <p:cNvPr id="45" name="Rectangle 44"/>
          <p:cNvSpPr/>
          <p:nvPr/>
        </p:nvSpPr>
        <p:spPr>
          <a:xfrm>
            <a:off x="11025992" y="23008567"/>
            <a:ext cx="8407576" cy="94777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600" b="1" dirty="0">
                <a:solidFill>
                  <a:schemeClr val="accent3">
                    <a:lumMod val="20000"/>
                    <a:lumOff val="80000"/>
                  </a:schemeClr>
                </a:solidFill>
                <a:latin typeface="Amasis MT Pro" panose="02040504050005020304" pitchFamily="18" charset="0"/>
              </a:rPr>
              <a:t>4. Results</a:t>
            </a:r>
          </a:p>
        </p:txBody>
      </p:sp>
      <p:pic>
        <p:nvPicPr>
          <p:cNvPr id="50" name="Picture 17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12772120" y="32885709"/>
            <a:ext cx="3688154" cy="308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Text Box 180"/>
          <p:cNvSpPr txBox="1">
            <a:spLocks noChangeArrowheads="1"/>
          </p:cNvSpPr>
          <p:nvPr/>
        </p:nvSpPr>
        <p:spPr bwMode="auto">
          <a:xfrm>
            <a:off x="12841513" y="36286520"/>
            <a:ext cx="4191418"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Amasis MT Pro" panose="02040504050005020304" pitchFamily="18" charset="0"/>
              </a:rPr>
              <a:t>Figure 4. Happy Pregnancy.</a:t>
            </a:r>
            <a:endParaRPr lang="en-US" sz="2400" dirty="0">
              <a:latin typeface="Amasis MT Pro" panose="02040504050005020304" pitchFamily="18" charset="0"/>
            </a:endParaRPr>
          </a:p>
        </p:txBody>
      </p:sp>
      <p:sp>
        <p:nvSpPr>
          <p:cNvPr id="52" name="Text Box 181"/>
          <p:cNvSpPr txBox="1">
            <a:spLocks noChangeArrowheads="1"/>
          </p:cNvSpPr>
          <p:nvPr/>
        </p:nvSpPr>
        <p:spPr bwMode="auto">
          <a:xfrm>
            <a:off x="20686476" y="23206720"/>
            <a:ext cx="4984134"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Amasis MT Pro" panose="02040504050005020304" pitchFamily="18" charset="0"/>
              </a:rPr>
              <a:t>Figure 5. </a:t>
            </a:r>
            <a:r>
              <a:rPr lang="en-US" sz="2400" b="1" dirty="0" err="1">
                <a:latin typeface="Amasis MT Pro" panose="02040504050005020304" pitchFamily="18" charset="0"/>
              </a:rPr>
              <a:t>RocCurve</a:t>
            </a:r>
            <a:r>
              <a:rPr lang="en-US" sz="2400" b="1" dirty="0">
                <a:latin typeface="Amasis MT Pro" panose="02040504050005020304" pitchFamily="18" charset="0"/>
              </a:rPr>
              <a:t> CA2 and CA3</a:t>
            </a:r>
            <a:endParaRPr lang="en-US" sz="2400" dirty="0">
              <a:latin typeface="Amasis MT Pro" panose="02040504050005020304" pitchFamily="18" charset="0"/>
            </a:endParaRPr>
          </a:p>
        </p:txBody>
      </p:sp>
      <p:sp>
        <p:nvSpPr>
          <p:cNvPr id="53" name="Text Box 180"/>
          <p:cNvSpPr txBox="1">
            <a:spLocks noChangeArrowheads="1"/>
          </p:cNvSpPr>
          <p:nvPr/>
        </p:nvSpPr>
        <p:spPr bwMode="auto">
          <a:xfrm>
            <a:off x="1198031" y="29553211"/>
            <a:ext cx="4966949"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Amasis MT Pro" panose="02040504050005020304" pitchFamily="18" charset="0"/>
              </a:rPr>
              <a:t>Figure 1. Descriptive Statistics</a:t>
            </a:r>
            <a:endParaRPr lang="en-US" sz="2400" dirty="0">
              <a:latin typeface="Amasis MT Pro" panose="02040504050005020304" pitchFamily="18" charset="0"/>
            </a:endParaRPr>
          </a:p>
        </p:txBody>
      </p:sp>
      <p:graphicFrame>
        <p:nvGraphicFramePr>
          <p:cNvPr id="3" name="Chart 2"/>
          <p:cNvGraphicFramePr/>
          <p:nvPr>
            <p:extLst>
              <p:ext uri="{D42A27DB-BD31-4B8C-83A1-F6EECF244321}">
                <p14:modId xmlns:p14="http://schemas.microsoft.com/office/powerpoint/2010/main" val="1529493912"/>
              </p:ext>
            </p:extLst>
          </p:nvPr>
        </p:nvGraphicFramePr>
        <p:xfrm>
          <a:off x="10906705" y="13748087"/>
          <a:ext cx="9136088" cy="6350726"/>
        </p:xfrm>
        <a:graphic>
          <a:graphicData uri="http://schemas.openxmlformats.org/drawingml/2006/chart">
            <c:chart xmlns:c="http://schemas.openxmlformats.org/drawingml/2006/chart" xmlns:r="http://schemas.openxmlformats.org/officeDocument/2006/relationships" r:id="rId5"/>
          </a:graphicData>
        </a:graphic>
      </p:graphicFrame>
      <p:sp>
        <p:nvSpPr>
          <p:cNvPr id="37" name="Text Box 180"/>
          <p:cNvSpPr txBox="1">
            <a:spLocks noChangeArrowheads="1"/>
          </p:cNvSpPr>
          <p:nvPr/>
        </p:nvSpPr>
        <p:spPr bwMode="auto">
          <a:xfrm>
            <a:off x="10967045" y="20325987"/>
            <a:ext cx="4716755"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Amasis MT Pro" panose="02040504050005020304" pitchFamily="18" charset="0"/>
              </a:rPr>
              <a:t>Figure 3. ML Algorithms Chart </a:t>
            </a:r>
            <a:endParaRPr lang="en-US" sz="2400" dirty="0">
              <a:latin typeface="Amasis MT Pro" panose="02040504050005020304" pitchFamily="18" charset="0"/>
            </a:endParaRPr>
          </a:p>
        </p:txBody>
      </p:sp>
      <p:pic>
        <p:nvPicPr>
          <p:cNvPr id="6" name="Picture 5" descr="A table of numbers with different colored numbers&#10;&#10;Description automatically generated with medium confidence">
            <a:extLst>
              <a:ext uri="{FF2B5EF4-FFF2-40B4-BE49-F238E27FC236}">
                <a16:creationId xmlns:a16="http://schemas.microsoft.com/office/drawing/2014/main" id="{5ACED51A-6B5E-11EB-61D9-F102F61D68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49561" y="25745154"/>
            <a:ext cx="9230839" cy="3674746"/>
          </a:xfrm>
          <a:prstGeom prst="rect">
            <a:avLst/>
          </a:prstGeom>
        </p:spPr>
      </p:pic>
      <p:pic>
        <p:nvPicPr>
          <p:cNvPr id="8" name="Picture 7" descr="A graph of different types of data&#10;&#10;Description automatically generated with medium confidence">
            <a:extLst>
              <a:ext uri="{FF2B5EF4-FFF2-40B4-BE49-F238E27FC236}">
                <a16:creationId xmlns:a16="http://schemas.microsoft.com/office/drawing/2014/main" id="{1306E65F-FBF0-30DA-4173-319BF4957F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01328" y="18961275"/>
            <a:ext cx="8407577" cy="4082638"/>
          </a:xfrm>
          <a:prstGeom prst="rect">
            <a:avLst/>
          </a:prstGeom>
        </p:spPr>
      </p:pic>
      <p:pic>
        <p:nvPicPr>
          <p:cNvPr id="42" name="Picture 41" descr="A logo for college computing&#10;&#10;Description automatically generated">
            <a:extLst>
              <a:ext uri="{FF2B5EF4-FFF2-40B4-BE49-F238E27FC236}">
                <a16:creationId xmlns:a16="http://schemas.microsoft.com/office/drawing/2014/main" id="{04CDE4A4-6069-CC74-0E05-6C32A907EE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260807"/>
            <a:ext cx="6164981" cy="3121267"/>
          </a:xfrm>
          <a:prstGeom prst="rect">
            <a:avLst/>
          </a:prstGeom>
        </p:spPr>
      </p:pic>
      <p:pic>
        <p:nvPicPr>
          <p:cNvPr id="43" name="Picture 42" descr="A logo for college computing&#10;&#10;Description automatically generated">
            <a:extLst>
              <a:ext uri="{FF2B5EF4-FFF2-40B4-BE49-F238E27FC236}">
                <a16:creationId xmlns:a16="http://schemas.microsoft.com/office/drawing/2014/main" id="{D94A7BF6-82AC-3A8A-2336-13C66AD700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582437" y="2294564"/>
            <a:ext cx="5684837" cy="3121267"/>
          </a:xfrm>
          <a:prstGeom prst="rect">
            <a:avLst/>
          </a:prstGeom>
        </p:spPr>
      </p:pic>
      <p:pic>
        <p:nvPicPr>
          <p:cNvPr id="65" name="Picture 64" descr="A pie chart with numbers and a few percentages&#10;&#10;Description automatically generated">
            <a:extLst>
              <a:ext uri="{FF2B5EF4-FFF2-40B4-BE49-F238E27FC236}">
                <a16:creationId xmlns:a16="http://schemas.microsoft.com/office/drawing/2014/main" id="{6A184AC0-1E39-2D88-5519-178F95B4F7B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66975" y="30365159"/>
            <a:ext cx="8313425" cy="5825101"/>
          </a:xfrm>
          <a:prstGeom prst="rect">
            <a:avLst/>
          </a:prstGeom>
        </p:spPr>
      </p:pic>
      <p:sp>
        <p:nvSpPr>
          <p:cNvPr id="67" name="TextBox 66">
            <a:extLst>
              <a:ext uri="{FF2B5EF4-FFF2-40B4-BE49-F238E27FC236}">
                <a16:creationId xmlns:a16="http://schemas.microsoft.com/office/drawing/2014/main" id="{EABD2819-3882-610E-F89E-AE92EC842599}"/>
              </a:ext>
            </a:extLst>
          </p:cNvPr>
          <p:cNvSpPr txBox="1"/>
          <p:nvPr/>
        </p:nvSpPr>
        <p:spPr>
          <a:xfrm>
            <a:off x="1837614" y="36701938"/>
            <a:ext cx="3618761" cy="369332"/>
          </a:xfrm>
          <a:prstGeom prst="rect">
            <a:avLst/>
          </a:prstGeom>
          <a:noFill/>
        </p:spPr>
        <p:txBody>
          <a:bodyPr wrap="square">
            <a:spAutoFit/>
          </a:bodyPr>
          <a:lstStyle/>
          <a:p>
            <a:pPr algn="ctr" eaLnBrk="1" hangingPunct="1"/>
            <a:r>
              <a:rPr lang="en-US" sz="1800" b="1" dirty="0">
                <a:latin typeface="Amasis MT Pro" panose="02040504050005020304" pitchFamily="18" charset="0"/>
              </a:rPr>
              <a:t>Figure 2 . Risk Level Pie Chart.</a:t>
            </a:r>
            <a:endParaRPr lang="en-US" sz="1800" dirty="0">
              <a:latin typeface="Amasis MT Pro" panose="02040504050005020304" pitchFamily="18" charset="0"/>
            </a:endParaRPr>
          </a:p>
        </p:txBody>
      </p:sp>
    </p:spTree>
    <p:extLst>
      <p:ext uri="{BB962C8B-B14F-4D97-AF65-F5344CB8AC3E}">
        <p14:creationId xmlns:p14="http://schemas.microsoft.com/office/powerpoint/2010/main" val="2251251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2948</TotalTime>
  <Words>635</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Amasis MT Pro</vt:lpstr>
      <vt:lpstr>Arial</vt:lpstr>
      <vt:lpstr>Calibri</vt:lpstr>
      <vt:lpstr>Century Gothic</vt:lpstr>
      <vt:lpstr>Wingdings 3</vt:lpstr>
      <vt:lpstr>Ion Boardroom</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Andrzej Bumcyk</cp:lastModifiedBy>
  <cp:revision>66</cp:revision>
  <cp:lastPrinted>2013-02-12T02:21:55Z</cp:lastPrinted>
  <dcterms:created xsi:type="dcterms:W3CDTF">2013-02-10T21:14:48Z</dcterms:created>
  <dcterms:modified xsi:type="dcterms:W3CDTF">2024-05-12T20:31:21Z</dcterms:modified>
</cp:coreProperties>
</file>