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63" r:id="rId2"/>
    <p:sldId id="264" r:id="rId3"/>
    <p:sldId id="256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0" r:id="rId12"/>
    <p:sldId id="271" r:id="rId13"/>
    <p:sldId id="265" r:id="rId14"/>
  </p:sldIdLst>
  <p:sldSz cx="9144000" cy="5143500" type="screen16x9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339C7AA-7C20-4699-B6A4-78EB372240CA}">
          <p14:sldIdLst>
            <p14:sldId id="263"/>
            <p14:sldId id="264"/>
            <p14:sldId id="256"/>
            <p14:sldId id="272"/>
            <p14:sldId id="273"/>
            <p14:sldId id="274"/>
            <p14:sldId id="275"/>
            <p14:sldId id="276"/>
            <p14:sldId id="277"/>
            <p14:sldId id="278"/>
            <p14:sldId id="270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66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682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020565-D747-4F95-AFBA-3E82637BBD22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3071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cs-CZ" sz="2400">
                <a:latin typeface="Times New Roman" pitchFamily="18" charset="0"/>
              </a:endParaRPr>
            </a:p>
          </p:txBody>
        </p:sp>
        <p:sp>
          <p:nvSpPr>
            <p:cNvPr id="5124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cs-CZ" sz="2400">
                <a:latin typeface="Times New Roman" pitchFamily="18" charset="0"/>
              </a:endParaRPr>
            </a:p>
          </p:txBody>
        </p:sp>
      </p:grp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cs-CZ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cs-CZ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1" y="4686300"/>
            <a:ext cx="587375" cy="366713"/>
          </a:xfrm>
        </p:spPr>
        <p:txBody>
          <a:bodyPr anchorCtr="0"/>
          <a:lstStyle>
            <a:lvl1pPr>
              <a:defRPr/>
            </a:lvl1pPr>
          </a:lstStyle>
          <a:p>
            <a:fld id="{5C8A1C45-95EA-4FE5-8F46-773CEF7DC3F6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E2E45-2691-4902-9222-9EF1D25E2D2E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05600" y="571501"/>
            <a:ext cx="1981200" cy="3993356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762000" y="571501"/>
            <a:ext cx="5791200" cy="3993356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F8545-8C20-43B5-B71C-6DFE6197C62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Nadpis, text a k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71500"/>
            <a:ext cx="7924800" cy="85725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klipart 3"/>
          <p:cNvSpPr>
            <a:spLocks noGrp="1"/>
          </p:cNvSpPr>
          <p:nvPr>
            <p:ph type="clipArt"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2438401" y="4686301"/>
            <a:ext cx="2130425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5791200" y="4686301"/>
            <a:ext cx="2897188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39" y="4681537"/>
            <a:ext cx="587375" cy="366713"/>
          </a:xfrm>
        </p:spPr>
        <p:txBody>
          <a:bodyPr/>
          <a:lstStyle>
            <a:lvl1pPr>
              <a:defRPr/>
            </a:lvl1pPr>
          </a:lstStyle>
          <a:p>
            <a:fld id="{F6CDBD55-E14A-42AE-8FA0-CC87DDDC545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71500"/>
            <a:ext cx="7924800" cy="85725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2438401" y="4686301"/>
            <a:ext cx="2130425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5791200" y="4686301"/>
            <a:ext cx="2897188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39" y="4681537"/>
            <a:ext cx="587375" cy="366713"/>
          </a:xfrm>
        </p:spPr>
        <p:txBody>
          <a:bodyPr/>
          <a:lstStyle>
            <a:lvl1pPr>
              <a:defRPr/>
            </a:lvl1pPr>
          </a:lstStyle>
          <a:p>
            <a:fld id="{30684343-729D-456F-9224-9F20CC9E6596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B8CE2-000D-4308-87BD-D5C13D9E9A9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C20E4-A78D-4047-859D-ED3BDD6CF4E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2EA7B-9628-44F3-B3F8-92E17AB033A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2458F-EE03-40FD-9492-19E525522D6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8302C-8FBE-40F2-87D1-31823E9724A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A2697-BE49-4887-9788-75F3EE9E6D2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EFB1D-FEBF-4330-9413-1C58E0EB7A7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FFAE4-26CF-492B-8F9D-0989A4F67FF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71500"/>
            <a:ext cx="7924800" cy="85725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1771651"/>
            <a:ext cx="7693025" cy="279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1" y="4686301"/>
            <a:ext cx="2130425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cs-CZ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4686301"/>
            <a:ext cx="2897188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9" y="4681537"/>
            <a:ext cx="58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79EC9CC6-2483-453C-8539-3075B74024B1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35525"/>
              </p:ext>
            </p:extLst>
          </p:nvPr>
        </p:nvGraphicFramePr>
        <p:xfrm>
          <a:off x="614836" y="1923678"/>
          <a:ext cx="8136904" cy="269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40"/>
                <a:gridCol w="6195964"/>
              </a:tblGrid>
              <a:tr h="864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 smtClean="0">
                          <a:solidFill>
                            <a:srgbClr val="2C3036"/>
                          </a:solidFill>
                          <a:latin typeface="Calibri" pitchFamily="34" charset="0"/>
                        </a:rPr>
                        <a:t>ŠKOLA: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 smtClean="0">
                          <a:solidFill>
                            <a:srgbClr val="2C3036"/>
                          </a:solidFill>
                          <a:latin typeface="Calibri" pitchFamily="34" charset="0"/>
                        </a:rPr>
                        <a:t>Gymnázium, Chomutov, Mostecká 3000, příspěvková organizace</a:t>
                      </a:r>
                      <a:endParaRPr lang="cs-CZ" sz="1800" dirty="0"/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AUTOR: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Mgr. Martin Jiřiště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7798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NÁZEV: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VY_32_INOVACE_08C_04_grafika_rozdeleni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TEMA: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Multimédia a grafika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7798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ČÍSLO PROJEKTU: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CZ.1.07/1.5.00/34.0816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DATUM TVORBY: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cs-CZ" sz="1800" b="1" kern="120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.8.2013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1510"/>
            <a:ext cx="5407152" cy="104546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95686"/>
            <a:ext cx="648072" cy="64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7194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762000" y="123478"/>
            <a:ext cx="7924800" cy="857250"/>
          </a:xfrm>
        </p:spPr>
        <p:txBody>
          <a:bodyPr/>
          <a:lstStyle/>
          <a:p>
            <a:r>
              <a:rPr lang="cs-CZ" dirty="0" smtClean="0"/>
              <a:t>3D modelování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838201" y="1131590"/>
            <a:ext cx="7693025" cy="3816424"/>
          </a:xfrm>
        </p:spPr>
        <p:txBody>
          <a:bodyPr/>
          <a:lstStyle/>
          <a:p>
            <a:r>
              <a:rPr lang="cs-CZ" dirty="0" smtClean="0"/>
              <a:t>trojrozměrná grafika</a:t>
            </a:r>
          </a:p>
          <a:p>
            <a:r>
              <a:rPr lang="cs-CZ" dirty="0" smtClean="0"/>
              <a:t>modelování krajiny, budov, předmětů</a:t>
            </a:r>
          </a:p>
          <a:p>
            <a:r>
              <a:rPr lang="cs-CZ" dirty="0" smtClean="0"/>
              <a:t>možnost 3D animací</a:t>
            </a:r>
          </a:p>
          <a:p>
            <a:pPr marL="0" indent="0">
              <a:buNone/>
            </a:pPr>
            <a:r>
              <a:rPr lang="cs-CZ" i="1" dirty="0" smtClean="0"/>
              <a:t>3D model se vytváří v těchto krocích</a:t>
            </a:r>
            <a:r>
              <a:rPr lang="cs-CZ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drátová konstrukce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pokrytí texturou povrchu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err="1" smtClean="0"/>
              <a:t>renderování</a:t>
            </a:r>
            <a:r>
              <a:rPr lang="cs-CZ" dirty="0" smtClean="0"/>
              <a:t> (výpočet) modelu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684200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23478"/>
            <a:ext cx="7924800" cy="857250"/>
          </a:xfrm>
        </p:spPr>
        <p:txBody>
          <a:bodyPr/>
          <a:lstStyle/>
          <a:p>
            <a:r>
              <a:rPr lang="cs-CZ" dirty="0" smtClean="0"/>
              <a:t>Otázky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5" y="980729"/>
            <a:ext cx="5391916" cy="21670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Jaký druh grafiky získáte z digitálního fotoaparátu?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Je možné kombinovat bitmapovou a vektorovou grafiku v jednom obrázku?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971600" y="3363838"/>
            <a:ext cx="755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rastrová - bitmapová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ano, lze </a:t>
            </a:r>
            <a:endParaRPr lang="cs-CZ" dirty="0"/>
          </a:p>
        </p:txBody>
      </p:sp>
      <p:grpSp>
        <p:nvGrpSpPr>
          <p:cNvPr id="9" name="Skupina 8"/>
          <p:cNvGrpSpPr/>
          <p:nvPr/>
        </p:nvGrpSpPr>
        <p:grpSpPr>
          <a:xfrm>
            <a:off x="5818870" y="917740"/>
            <a:ext cx="2740294" cy="3797089"/>
            <a:chOff x="5818870" y="917740"/>
            <a:chExt cx="2740294" cy="3797089"/>
          </a:xfrm>
        </p:grpSpPr>
        <p:pic>
          <p:nvPicPr>
            <p:cNvPr id="6" name="Obrázek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870" y="917740"/>
              <a:ext cx="2740294" cy="3797089"/>
            </a:xfrm>
            <a:prstGeom prst="rect">
              <a:avLst/>
            </a:prstGeom>
          </p:spPr>
        </p:pic>
        <p:pic>
          <p:nvPicPr>
            <p:cNvPr id="5" name="Obrázek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8184" y="2571750"/>
              <a:ext cx="1912777" cy="1725545"/>
            </a:xfrm>
            <a:prstGeom prst="rect">
              <a:avLst/>
            </a:prstGeom>
          </p:spPr>
        </p:pic>
      </p:grpSp>
      <p:cxnSp>
        <p:nvCxnSpPr>
          <p:cNvPr id="8" name="Přímá spojnice se šipkou 7"/>
          <p:cNvCxnSpPr/>
          <p:nvPr/>
        </p:nvCxnSpPr>
        <p:spPr>
          <a:xfrm flipV="1">
            <a:off x="2627784" y="3795886"/>
            <a:ext cx="273630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7424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Najděte alespoň tři odkazy na </a:t>
            </a:r>
            <a:r>
              <a:rPr lang="cs-CZ" dirty="0" smtClean="0"/>
              <a:t>soubory</a:t>
            </a:r>
            <a:br>
              <a:rPr lang="cs-CZ" dirty="0" smtClean="0"/>
            </a:br>
            <a:r>
              <a:rPr lang="cs-CZ" dirty="0" smtClean="0"/>
              <a:t>s </a:t>
            </a:r>
            <a:r>
              <a:rPr lang="cs-CZ" dirty="0" smtClean="0"/>
              <a:t>rastrovou grafikou a tři odkazy na soubory s vektorovou grafikou.</a:t>
            </a:r>
          </a:p>
          <a:p>
            <a:r>
              <a:rPr lang="cs-CZ" dirty="0" smtClean="0"/>
              <a:t>Odpovězte pomocí online prostředí </a:t>
            </a:r>
            <a:r>
              <a:rPr lang="cs-CZ" dirty="0" err="1" smtClean="0"/>
              <a:t>iTřída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2824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683568" y="555526"/>
            <a:ext cx="7693025" cy="2016224"/>
          </a:xfrm>
        </p:spPr>
        <p:txBody>
          <a:bodyPr/>
          <a:lstStyle/>
          <a:p>
            <a:pPr marL="0" indent="0">
              <a:buNone/>
            </a:pPr>
            <a:r>
              <a:rPr lang="cs-CZ" sz="2000" b="1" dirty="0" smtClean="0"/>
              <a:t>Zdroj: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/>
              <a:t>ROUBAL, Pavel. </a:t>
            </a:r>
            <a:r>
              <a:rPr lang="cs-CZ" sz="2000" i="1" dirty="0"/>
              <a:t>Informatika a výpočetní technika pro SŠ</a:t>
            </a:r>
            <a:r>
              <a:rPr lang="cs-CZ" sz="2000" dirty="0"/>
              <a:t>. Brno: </a:t>
            </a:r>
            <a:r>
              <a:rPr lang="cs-CZ" sz="2000" dirty="0" err="1"/>
              <a:t>Computer</a:t>
            </a:r>
            <a:r>
              <a:rPr lang="cs-CZ" sz="2000" dirty="0"/>
              <a:t> </a:t>
            </a:r>
            <a:r>
              <a:rPr lang="cs-CZ" sz="2000" dirty="0" err="1"/>
              <a:t>Press</a:t>
            </a:r>
            <a:r>
              <a:rPr lang="cs-CZ" sz="2000" dirty="0"/>
              <a:t>, a.s., 2010, ISBN 978-80-251-3227-2.</a:t>
            </a:r>
            <a:endParaRPr lang="cs-CZ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cs-CZ" sz="2000" dirty="0" smtClean="0"/>
              <a:t>Galerie klipartů MS Office.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 smtClean="0"/>
              <a:t>Vlastní tvorba autora.</a:t>
            </a:r>
          </a:p>
          <a:p>
            <a:pPr marL="0" indent="0"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942533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1470"/>
            <a:ext cx="7924800" cy="857250"/>
          </a:xfrm>
        </p:spPr>
        <p:txBody>
          <a:bodyPr/>
          <a:lstStyle/>
          <a:p>
            <a:r>
              <a:rPr lang="cs-CZ" dirty="0" smtClean="0"/>
              <a:t>Anotace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915566"/>
            <a:ext cx="7693025" cy="3888432"/>
          </a:xfrm>
        </p:spPr>
        <p:txBody>
          <a:bodyPr/>
          <a:lstStyle/>
          <a:p>
            <a:pPr marL="0" indent="0">
              <a:buNone/>
            </a:pPr>
            <a:r>
              <a:rPr lang="cs-CZ" sz="2400" dirty="0" smtClean="0"/>
              <a:t>Tento materiál </a:t>
            </a:r>
            <a:r>
              <a:rPr lang="cs-CZ" sz="2400" dirty="0"/>
              <a:t>je připraven pro výuku </a:t>
            </a:r>
            <a:r>
              <a:rPr lang="cs-CZ" sz="2400" dirty="0" smtClean="0"/>
              <a:t>IKT a slouží </a:t>
            </a:r>
            <a:br>
              <a:rPr lang="cs-CZ" sz="2400" dirty="0" smtClean="0"/>
            </a:br>
            <a:r>
              <a:rPr lang="cs-CZ" sz="2400" dirty="0" smtClean="0"/>
              <a:t>k vysvětlení pojmu Grafika - rozdělení. </a:t>
            </a:r>
          </a:p>
          <a:p>
            <a:pPr marL="0" indent="0">
              <a:buNone/>
            </a:pPr>
            <a:r>
              <a:rPr lang="cs-CZ" sz="2400" dirty="0" smtClean="0"/>
              <a:t>Je určen pro </a:t>
            </a:r>
            <a:r>
              <a:rPr lang="cs-CZ" sz="2400" dirty="0"/>
              <a:t>2</a:t>
            </a:r>
            <a:r>
              <a:rPr lang="cs-CZ" sz="2400" dirty="0" smtClean="0"/>
              <a:t>. ročník čtyřletého studia a 4. ročník šestiletého studia. </a:t>
            </a:r>
          </a:p>
          <a:p>
            <a:pPr marL="0" indent="0">
              <a:buNone/>
            </a:pPr>
            <a:r>
              <a:rPr lang="cs-CZ" sz="2400" dirty="0" smtClean="0"/>
              <a:t>V první části obsahuje teorii, která bude doplňována ústním výkladem učitele.</a:t>
            </a:r>
          </a:p>
          <a:p>
            <a:pPr marL="0" indent="0">
              <a:buNone/>
            </a:pPr>
            <a:r>
              <a:rPr lang="cs-CZ" sz="2400" dirty="0" smtClean="0"/>
              <a:t>Závěrečná část obsahuje otázky k procvičení</a:t>
            </a:r>
          </a:p>
          <a:p>
            <a:pPr marL="0" indent="0">
              <a:buNone/>
            </a:pPr>
            <a:r>
              <a:rPr lang="cs-CZ" sz="2400" dirty="0" smtClean="0"/>
              <a:t>Materiál je určen pro interaktivní výuku.</a:t>
            </a:r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847753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Grafika – rozdělení</a:t>
            </a:r>
            <a:endParaRPr lang="cs-CZ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2400"/>
              <a:t>GYMNÁZIUM CHOMUTOV</a:t>
            </a:r>
          </a:p>
          <a:p>
            <a:r>
              <a:rPr lang="cs-CZ" sz="2400"/>
              <a:t>MARTIN JIŘIŠTĚ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druhy grafiky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rastrová – bitmapová	</a:t>
            </a:r>
            <a:endParaRPr lang="cs-CZ" dirty="0"/>
          </a:p>
        </p:txBody>
      </p:sp>
      <p:pic>
        <p:nvPicPr>
          <p:cNvPr id="8" name="Zástupný symbol pro obsah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94" y="1807750"/>
            <a:ext cx="3657600" cy="2609088"/>
          </a:xfrm>
        </p:spPr>
      </p:pic>
      <p:sp>
        <p:nvSpPr>
          <p:cNvPr id="6" name="Zástupný symbol pro tex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cs-CZ" dirty="0" smtClean="0"/>
              <a:t>vektorová</a:t>
            </a:r>
            <a:endParaRPr lang="cs-CZ" dirty="0"/>
          </a:p>
        </p:txBody>
      </p:sp>
      <p:grpSp>
        <p:nvGrpSpPr>
          <p:cNvPr id="232" name="Skupina 231"/>
          <p:cNvGrpSpPr/>
          <p:nvPr/>
        </p:nvGrpSpPr>
        <p:grpSpPr>
          <a:xfrm>
            <a:off x="6372200" y="1347614"/>
            <a:ext cx="1898922" cy="2882435"/>
            <a:chOff x="5913438" y="1970088"/>
            <a:chExt cx="1504950" cy="228441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5913438" y="1970088"/>
              <a:ext cx="1504950" cy="228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grpSp>
          <p:nvGrpSpPr>
            <p:cNvPr id="12" name="Group 205"/>
            <p:cNvGrpSpPr>
              <a:grpSpLocks/>
            </p:cNvGrpSpPr>
            <p:nvPr/>
          </p:nvGrpSpPr>
          <p:grpSpPr bwMode="auto">
            <a:xfrm>
              <a:off x="6002340" y="2362201"/>
              <a:ext cx="1335088" cy="1803400"/>
              <a:chOff x="3781" y="1488"/>
              <a:chExt cx="841" cy="1136"/>
            </a:xfrm>
          </p:grpSpPr>
          <p:sp>
            <p:nvSpPr>
              <p:cNvPr id="34" name="Freeform 7"/>
              <p:cNvSpPr>
                <a:spLocks/>
              </p:cNvSpPr>
              <p:nvPr/>
            </p:nvSpPr>
            <p:spPr bwMode="auto">
              <a:xfrm>
                <a:off x="3996" y="1746"/>
                <a:ext cx="2" cy="0"/>
              </a:xfrm>
              <a:custGeom>
                <a:avLst/>
                <a:gdLst>
                  <a:gd name="T0" fmla="*/ 0 w 3"/>
                  <a:gd name="T1" fmla="*/ 2 w 3"/>
                  <a:gd name="T2" fmla="*/ 2 w 3"/>
                  <a:gd name="T3" fmla="*/ 2 w 3"/>
                  <a:gd name="T4" fmla="*/ 3 w 3"/>
                  <a:gd name="T5" fmla="*/ 3 w 3"/>
                  <a:gd name="T6" fmla="*/ 3 w 3"/>
                  <a:gd name="T7" fmla="*/ 3 w 3"/>
                  <a:gd name="T8" fmla="*/ 2 w 3"/>
                  <a:gd name="T9" fmla="*/ 2 w 3"/>
                  <a:gd name="T10" fmla="*/ 2 w 3"/>
                  <a:gd name="T11" fmla="*/ 2 w 3"/>
                  <a:gd name="T12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3811" y="1572"/>
                <a:ext cx="229" cy="226"/>
              </a:xfrm>
              <a:custGeom>
                <a:avLst/>
                <a:gdLst>
                  <a:gd name="T0" fmla="*/ 346 w 459"/>
                  <a:gd name="T1" fmla="*/ 17 h 450"/>
                  <a:gd name="T2" fmla="*/ 271 w 459"/>
                  <a:gd name="T3" fmla="*/ 1 h 450"/>
                  <a:gd name="T4" fmla="*/ 185 w 459"/>
                  <a:gd name="T5" fmla="*/ 6 h 450"/>
                  <a:gd name="T6" fmla="*/ 169 w 459"/>
                  <a:gd name="T7" fmla="*/ 33 h 450"/>
                  <a:gd name="T8" fmla="*/ 166 w 459"/>
                  <a:gd name="T9" fmla="*/ 20 h 450"/>
                  <a:gd name="T10" fmla="*/ 137 w 459"/>
                  <a:gd name="T11" fmla="*/ 19 h 450"/>
                  <a:gd name="T12" fmla="*/ 63 w 459"/>
                  <a:gd name="T13" fmla="*/ 64 h 450"/>
                  <a:gd name="T14" fmla="*/ 14 w 459"/>
                  <a:gd name="T15" fmla="*/ 143 h 450"/>
                  <a:gd name="T16" fmla="*/ 2 w 459"/>
                  <a:gd name="T17" fmla="*/ 253 h 450"/>
                  <a:gd name="T18" fmla="*/ 36 w 459"/>
                  <a:gd name="T19" fmla="*/ 341 h 450"/>
                  <a:gd name="T20" fmla="*/ 97 w 459"/>
                  <a:gd name="T21" fmla="*/ 401 h 450"/>
                  <a:gd name="T22" fmla="*/ 167 w 459"/>
                  <a:gd name="T23" fmla="*/ 436 h 450"/>
                  <a:gd name="T24" fmla="*/ 229 w 459"/>
                  <a:gd name="T25" fmla="*/ 450 h 450"/>
                  <a:gd name="T26" fmla="*/ 247 w 459"/>
                  <a:gd name="T27" fmla="*/ 437 h 450"/>
                  <a:gd name="T28" fmla="*/ 236 w 459"/>
                  <a:gd name="T29" fmla="*/ 420 h 450"/>
                  <a:gd name="T30" fmla="*/ 236 w 459"/>
                  <a:gd name="T31" fmla="*/ 420 h 450"/>
                  <a:gd name="T32" fmla="*/ 172 w 459"/>
                  <a:gd name="T33" fmla="*/ 398 h 450"/>
                  <a:gd name="T34" fmla="*/ 128 w 459"/>
                  <a:gd name="T35" fmla="*/ 326 h 450"/>
                  <a:gd name="T36" fmla="*/ 138 w 459"/>
                  <a:gd name="T37" fmla="*/ 241 h 450"/>
                  <a:gd name="T38" fmla="*/ 138 w 459"/>
                  <a:gd name="T39" fmla="*/ 241 h 450"/>
                  <a:gd name="T40" fmla="*/ 138 w 459"/>
                  <a:gd name="T41" fmla="*/ 241 h 450"/>
                  <a:gd name="T42" fmla="*/ 145 w 459"/>
                  <a:gd name="T43" fmla="*/ 227 h 450"/>
                  <a:gd name="T44" fmla="*/ 172 w 459"/>
                  <a:gd name="T45" fmla="*/ 191 h 450"/>
                  <a:gd name="T46" fmla="*/ 172 w 459"/>
                  <a:gd name="T47" fmla="*/ 190 h 450"/>
                  <a:gd name="T48" fmla="*/ 178 w 459"/>
                  <a:gd name="T49" fmla="*/ 187 h 450"/>
                  <a:gd name="T50" fmla="*/ 188 w 459"/>
                  <a:gd name="T51" fmla="*/ 180 h 450"/>
                  <a:gd name="T52" fmla="*/ 188 w 459"/>
                  <a:gd name="T53" fmla="*/ 180 h 450"/>
                  <a:gd name="T54" fmla="*/ 203 w 459"/>
                  <a:gd name="T55" fmla="*/ 172 h 450"/>
                  <a:gd name="T56" fmla="*/ 214 w 459"/>
                  <a:gd name="T57" fmla="*/ 167 h 450"/>
                  <a:gd name="T58" fmla="*/ 220 w 459"/>
                  <a:gd name="T59" fmla="*/ 165 h 450"/>
                  <a:gd name="T60" fmla="*/ 220 w 459"/>
                  <a:gd name="T61" fmla="*/ 165 h 450"/>
                  <a:gd name="T62" fmla="*/ 222 w 459"/>
                  <a:gd name="T63" fmla="*/ 165 h 450"/>
                  <a:gd name="T64" fmla="*/ 238 w 459"/>
                  <a:gd name="T65" fmla="*/ 162 h 450"/>
                  <a:gd name="T66" fmla="*/ 260 w 459"/>
                  <a:gd name="T67" fmla="*/ 159 h 450"/>
                  <a:gd name="T68" fmla="*/ 280 w 459"/>
                  <a:gd name="T69" fmla="*/ 159 h 450"/>
                  <a:gd name="T70" fmla="*/ 280 w 459"/>
                  <a:gd name="T71" fmla="*/ 159 h 450"/>
                  <a:gd name="T72" fmla="*/ 282 w 459"/>
                  <a:gd name="T73" fmla="*/ 159 h 450"/>
                  <a:gd name="T74" fmla="*/ 288 w 459"/>
                  <a:gd name="T75" fmla="*/ 159 h 450"/>
                  <a:gd name="T76" fmla="*/ 291 w 459"/>
                  <a:gd name="T77" fmla="*/ 161 h 450"/>
                  <a:gd name="T78" fmla="*/ 296 w 459"/>
                  <a:gd name="T79" fmla="*/ 161 h 450"/>
                  <a:gd name="T80" fmla="*/ 299 w 459"/>
                  <a:gd name="T81" fmla="*/ 162 h 450"/>
                  <a:gd name="T82" fmla="*/ 330 w 459"/>
                  <a:gd name="T83" fmla="*/ 174 h 450"/>
                  <a:gd name="T84" fmla="*/ 389 w 459"/>
                  <a:gd name="T85" fmla="*/ 243 h 450"/>
                  <a:gd name="T86" fmla="*/ 395 w 459"/>
                  <a:gd name="T87" fmla="*/ 325 h 450"/>
                  <a:gd name="T88" fmla="*/ 389 w 459"/>
                  <a:gd name="T89" fmla="*/ 355 h 450"/>
                  <a:gd name="T90" fmla="*/ 428 w 459"/>
                  <a:gd name="T91" fmla="*/ 325 h 450"/>
                  <a:gd name="T92" fmla="*/ 459 w 459"/>
                  <a:gd name="T93" fmla="*/ 184 h 450"/>
                  <a:gd name="T94" fmla="*/ 412 w 459"/>
                  <a:gd name="T95" fmla="*/ 69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9" h="450">
                    <a:moveTo>
                      <a:pt x="381" y="38"/>
                    </a:moveTo>
                    <a:lnTo>
                      <a:pt x="365" y="28"/>
                    </a:lnTo>
                    <a:lnTo>
                      <a:pt x="346" y="17"/>
                    </a:lnTo>
                    <a:lnTo>
                      <a:pt x="323" y="10"/>
                    </a:lnTo>
                    <a:lnTo>
                      <a:pt x="298" y="4"/>
                    </a:lnTo>
                    <a:lnTo>
                      <a:pt x="271" y="1"/>
                    </a:lnTo>
                    <a:lnTo>
                      <a:pt x="244" y="0"/>
                    </a:lnTo>
                    <a:lnTo>
                      <a:pt x="214" y="1"/>
                    </a:lnTo>
                    <a:lnTo>
                      <a:pt x="185" y="6"/>
                    </a:lnTo>
                    <a:lnTo>
                      <a:pt x="179" y="20"/>
                    </a:lnTo>
                    <a:lnTo>
                      <a:pt x="173" y="29"/>
                    </a:lnTo>
                    <a:lnTo>
                      <a:pt x="169" y="33"/>
                    </a:lnTo>
                    <a:lnTo>
                      <a:pt x="167" y="32"/>
                    </a:lnTo>
                    <a:lnTo>
                      <a:pt x="167" y="26"/>
                    </a:lnTo>
                    <a:lnTo>
                      <a:pt x="166" y="20"/>
                    </a:lnTo>
                    <a:lnTo>
                      <a:pt x="166" y="16"/>
                    </a:lnTo>
                    <a:lnTo>
                      <a:pt x="165" y="10"/>
                    </a:lnTo>
                    <a:lnTo>
                      <a:pt x="137" y="19"/>
                    </a:lnTo>
                    <a:lnTo>
                      <a:pt x="110" y="31"/>
                    </a:lnTo>
                    <a:lnTo>
                      <a:pt x="85" y="45"/>
                    </a:lnTo>
                    <a:lnTo>
                      <a:pt x="63" y="64"/>
                    </a:lnTo>
                    <a:lnTo>
                      <a:pt x="43" y="86"/>
                    </a:lnTo>
                    <a:lnTo>
                      <a:pt x="27" y="112"/>
                    </a:lnTo>
                    <a:lnTo>
                      <a:pt x="14" y="143"/>
                    </a:lnTo>
                    <a:lnTo>
                      <a:pt x="5" y="177"/>
                    </a:lnTo>
                    <a:lnTo>
                      <a:pt x="0" y="216"/>
                    </a:lnTo>
                    <a:lnTo>
                      <a:pt x="2" y="253"/>
                    </a:lnTo>
                    <a:lnTo>
                      <a:pt x="9" y="285"/>
                    </a:lnTo>
                    <a:lnTo>
                      <a:pt x="21" y="314"/>
                    </a:lnTo>
                    <a:lnTo>
                      <a:pt x="36" y="341"/>
                    </a:lnTo>
                    <a:lnTo>
                      <a:pt x="55" y="364"/>
                    </a:lnTo>
                    <a:lnTo>
                      <a:pt x="75" y="383"/>
                    </a:lnTo>
                    <a:lnTo>
                      <a:pt x="97" y="401"/>
                    </a:lnTo>
                    <a:lnTo>
                      <a:pt x="121" y="415"/>
                    </a:lnTo>
                    <a:lnTo>
                      <a:pt x="144" y="427"/>
                    </a:lnTo>
                    <a:lnTo>
                      <a:pt x="167" y="436"/>
                    </a:lnTo>
                    <a:lnTo>
                      <a:pt x="191" y="443"/>
                    </a:lnTo>
                    <a:lnTo>
                      <a:pt x="210" y="448"/>
                    </a:lnTo>
                    <a:lnTo>
                      <a:pt x="229" y="450"/>
                    </a:lnTo>
                    <a:lnTo>
                      <a:pt x="244" y="450"/>
                    </a:lnTo>
                    <a:lnTo>
                      <a:pt x="254" y="449"/>
                    </a:lnTo>
                    <a:lnTo>
                      <a:pt x="247" y="437"/>
                    </a:lnTo>
                    <a:lnTo>
                      <a:pt x="241" y="429"/>
                    </a:lnTo>
                    <a:lnTo>
                      <a:pt x="238" y="423"/>
                    </a:lnTo>
                    <a:lnTo>
                      <a:pt x="236" y="420"/>
                    </a:lnTo>
                    <a:lnTo>
                      <a:pt x="236" y="420"/>
                    </a:lnTo>
                    <a:lnTo>
                      <a:pt x="236" y="420"/>
                    </a:lnTo>
                    <a:lnTo>
                      <a:pt x="236" y="420"/>
                    </a:lnTo>
                    <a:lnTo>
                      <a:pt x="236" y="420"/>
                    </a:lnTo>
                    <a:lnTo>
                      <a:pt x="201" y="412"/>
                    </a:lnTo>
                    <a:lnTo>
                      <a:pt x="172" y="398"/>
                    </a:lnTo>
                    <a:lnTo>
                      <a:pt x="151" y="377"/>
                    </a:lnTo>
                    <a:lnTo>
                      <a:pt x="137" y="354"/>
                    </a:lnTo>
                    <a:lnTo>
                      <a:pt x="128" y="326"/>
                    </a:lnTo>
                    <a:lnTo>
                      <a:pt x="126" y="298"/>
                    </a:lnTo>
                    <a:lnTo>
                      <a:pt x="129" y="269"/>
                    </a:lnTo>
                    <a:lnTo>
                      <a:pt x="138" y="241"/>
                    </a:lnTo>
                    <a:lnTo>
                      <a:pt x="138" y="241"/>
                    </a:lnTo>
                    <a:lnTo>
                      <a:pt x="138" y="241"/>
                    </a:lnTo>
                    <a:lnTo>
                      <a:pt x="138" y="241"/>
                    </a:lnTo>
                    <a:lnTo>
                      <a:pt x="138" y="241"/>
                    </a:lnTo>
                    <a:lnTo>
                      <a:pt x="138" y="241"/>
                    </a:lnTo>
                    <a:lnTo>
                      <a:pt x="138" y="241"/>
                    </a:lnTo>
                    <a:lnTo>
                      <a:pt x="138" y="241"/>
                    </a:lnTo>
                    <a:lnTo>
                      <a:pt x="140" y="240"/>
                    </a:lnTo>
                    <a:lnTo>
                      <a:pt x="145" y="227"/>
                    </a:lnTo>
                    <a:lnTo>
                      <a:pt x="154" y="213"/>
                    </a:lnTo>
                    <a:lnTo>
                      <a:pt x="162" y="202"/>
                    </a:lnTo>
                    <a:lnTo>
                      <a:pt x="172" y="191"/>
                    </a:lnTo>
                    <a:lnTo>
                      <a:pt x="172" y="191"/>
                    </a:lnTo>
                    <a:lnTo>
                      <a:pt x="172" y="190"/>
                    </a:lnTo>
                    <a:lnTo>
                      <a:pt x="172" y="190"/>
                    </a:lnTo>
                    <a:lnTo>
                      <a:pt x="172" y="190"/>
                    </a:lnTo>
                    <a:lnTo>
                      <a:pt x="173" y="189"/>
                    </a:lnTo>
                    <a:lnTo>
                      <a:pt x="178" y="187"/>
                    </a:lnTo>
                    <a:lnTo>
                      <a:pt x="182" y="183"/>
                    </a:lnTo>
                    <a:lnTo>
                      <a:pt x="188" y="180"/>
                    </a:lnTo>
                    <a:lnTo>
                      <a:pt x="188" y="180"/>
                    </a:lnTo>
                    <a:lnTo>
                      <a:pt x="188" y="180"/>
                    </a:lnTo>
                    <a:lnTo>
                      <a:pt x="188" y="180"/>
                    </a:lnTo>
                    <a:lnTo>
                      <a:pt x="188" y="180"/>
                    </a:lnTo>
                    <a:lnTo>
                      <a:pt x="192" y="177"/>
                    </a:lnTo>
                    <a:lnTo>
                      <a:pt x="198" y="174"/>
                    </a:lnTo>
                    <a:lnTo>
                      <a:pt x="203" y="172"/>
                    </a:lnTo>
                    <a:lnTo>
                      <a:pt x="208" y="170"/>
                    </a:lnTo>
                    <a:lnTo>
                      <a:pt x="211" y="168"/>
                    </a:lnTo>
                    <a:lnTo>
                      <a:pt x="214" y="167"/>
                    </a:lnTo>
                    <a:lnTo>
                      <a:pt x="217" y="167"/>
                    </a:lnTo>
                    <a:lnTo>
                      <a:pt x="220" y="165"/>
                    </a:lnTo>
                    <a:lnTo>
                      <a:pt x="220" y="165"/>
                    </a:lnTo>
                    <a:lnTo>
                      <a:pt x="220" y="165"/>
                    </a:lnTo>
                    <a:lnTo>
                      <a:pt x="220" y="165"/>
                    </a:lnTo>
                    <a:lnTo>
                      <a:pt x="220" y="165"/>
                    </a:lnTo>
                    <a:lnTo>
                      <a:pt x="220" y="165"/>
                    </a:lnTo>
                    <a:lnTo>
                      <a:pt x="222" y="165"/>
                    </a:lnTo>
                    <a:lnTo>
                      <a:pt x="222" y="165"/>
                    </a:lnTo>
                    <a:lnTo>
                      <a:pt x="223" y="165"/>
                    </a:lnTo>
                    <a:lnTo>
                      <a:pt x="230" y="164"/>
                    </a:lnTo>
                    <a:lnTo>
                      <a:pt x="238" y="162"/>
                    </a:lnTo>
                    <a:lnTo>
                      <a:pt x="245" y="161"/>
                    </a:lnTo>
                    <a:lnTo>
                      <a:pt x="252" y="159"/>
                    </a:lnTo>
                    <a:lnTo>
                      <a:pt x="260" y="159"/>
                    </a:lnTo>
                    <a:lnTo>
                      <a:pt x="267" y="159"/>
                    </a:lnTo>
                    <a:lnTo>
                      <a:pt x="273" y="159"/>
                    </a:lnTo>
                    <a:lnTo>
                      <a:pt x="280" y="159"/>
                    </a:lnTo>
                    <a:lnTo>
                      <a:pt x="280" y="159"/>
                    </a:lnTo>
                    <a:lnTo>
                      <a:pt x="280" y="159"/>
                    </a:lnTo>
                    <a:lnTo>
                      <a:pt x="280" y="159"/>
                    </a:lnTo>
                    <a:lnTo>
                      <a:pt x="280" y="159"/>
                    </a:lnTo>
                    <a:lnTo>
                      <a:pt x="280" y="159"/>
                    </a:lnTo>
                    <a:lnTo>
                      <a:pt x="282" y="159"/>
                    </a:lnTo>
                    <a:lnTo>
                      <a:pt x="283" y="159"/>
                    </a:lnTo>
                    <a:lnTo>
                      <a:pt x="286" y="159"/>
                    </a:lnTo>
                    <a:lnTo>
                      <a:pt x="288" y="159"/>
                    </a:lnTo>
                    <a:lnTo>
                      <a:pt x="289" y="159"/>
                    </a:lnTo>
                    <a:lnTo>
                      <a:pt x="289" y="161"/>
                    </a:lnTo>
                    <a:lnTo>
                      <a:pt x="291" y="161"/>
                    </a:lnTo>
                    <a:lnTo>
                      <a:pt x="292" y="161"/>
                    </a:lnTo>
                    <a:lnTo>
                      <a:pt x="295" y="161"/>
                    </a:lnTo>
                    <a:lnTo>
                      <a:pt x="296" y="161"/>
                    </a:lnTo>
                    <a:lnTo>
                      <a:pt x="298" y="162"/>
                    </a:lnTo>
                    <a:lnTo>
                      <a:pt x="298" y="162"/>
                    </a:lnTo>
                    <a:lnTo>
                      <a:pt x="299" y="162"/>
                    </a:lnTo>
                    <a:lnTo>
                      <a:pt x="299" y="162"/>
                    </a:lnTo>
                    <a:lnTo>
                      <a:pt x="299" y="162"/>
                    </a:lnTo>
                    <a:lnTo>
                      <a:pt x="330" y="174"/>
                    </a:lnTo>
                    <a:lnTo>
                      <a:pt x="355" y="193"/>
                    </a:lnTo>
                    <a:lnTo>
                      <a:pt x="376" y="216"/>
                    </a:lnTo>
                    <a:lnTo>
                      <a:pt x="389" y="243"/>
                    </a:lnTo>
                    <a:lnTo>
                      <a:pt x="398" y="270"/>
                    </a:lnTo>
                    <a:lnTo>
                      <a:pt x="399" y="300"/>
                    </a:lnTo>
                    <a:lnTo>
                      <a:pt x="395" y="325"/>
                    </a:lnTo>
                    <a:lnTo>
                      <a:pt x="384" y="348"/>
                    </a:lnTo>
                    <a:lnTo>
                      <a:pt x="386" y="349"/>
                    </a:lnTo>
                    <a:lnTo>
                      <a:pt x="389" y="355"/>
                    </a:lnTo>
                    <a:lnTo>
                      <a:pt x="393" y="364"/>
                    </a:lnTo>
                    <a:lnTo>
                      <a:pt x="399" y="374"/>
                    </a:lnTo>
                    <a:lnTo>
                      <a:pt x="428" y="325"/>
                    </a:lnTo>
                    <a:lnTo>
                      <a:pt x="449" y="275"/>
                    </a:lnTo>
                    <a:lnTo>
                      <a:pt x="459" y="228"/>
                    </a:lnTo>
                    <a:lnTo>
                      <a:pt x="459" y="184"/>
                    </a:lnTo>
                    <a:lnTo>
                      <a:pt x="452" y="143"/>
                    </a:lnTo>
                    <a:lnTo>
                      <a:pt x="436" y="104"/>
                    </a:lnTo>
                    <a:lnTo>
                      <a:pt x="412" y="69"/>
                    </a:lnTo>
                    <a:lnTo>
                      <a:pt x="381" y="38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4000" y="1746"/>
                <a:ext cx="3" cy="1"/>
              </a:xfrm>
              <a:custGeom>
                <a:avLst/>
                <a:gdLst>
                  <a:gd name="T0" fmla="*/ 4 w 4"/>
                  <a:gd name="T1" fmla="*/ 1 h 1"/>
                  <a:gd name="T2" fmla="*/ 3 w 4"/>
                  <a:gd name="T3" fmla="*/ 1 h 1"/>
                  <a:gd name="T4" fmla="*/ 3 w 4"/>
                  <a:gd name="T5" fmla="*/ 0 h 1"/>
                  <a:gd name="T6" fmla="*/ 1 w 4"/>
                  <a:gd name="T7" fmla="*/ 0 h 1"/>
                  <a:gd name="T8" fmla="*/ 0 w 4"/>
                  <a:gd name="T9" fmla="*/ 0 h 1"/>
                  <a:gd name="T10" fmla="*/ 1 w 4"/>
                  <a:gd name="T11" fmla="*/ 0 h 1"/>
                  <a:gd name="T12" fmla="*/ 3 w 4"/>
                  <a:gd name="T13" fmla="*/ 0 h 1"/>
                  <a:gd name="T14" fmla="*/ 3 w 4"/>
                  <a:gd name="T15" fmla="*/ 1 h 1"/>
                  <a:gd name="T16" fmla="*/ 4 w 4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lnTo>
                      <a:pt x="3" y="1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37" name="Freeform 10"/>
              <p:cNvSpPr>
                <a:spLocks/>
              </p:cNvSpPr>
              <p:nvPr/>
            </p:nvSpPr>
            <p:spPr bwMode="auto">
              <a:xfrm>
                <a:off x="3980" y="1746"/>
                <a:ext cx="15" cy="3"/>
              </a:xfrm>
              <a:custGeom>
                <a:avLst/>
                <a:gdLst>
                  <a:gd name="T0" fmla="*/ 31 w 31"/>
                  <a:gd name="T1" fmla="*/ 0 h 7"/>
                  <a:gd name="T2" fmla="*/ 23 w 31"/>
                  <a:gd name="T3" fmla="*/ 0 h 7"/>
                  <a:gd name="T4" fmla="*/ 16 w 31"/>
                  <a:gd name="T5" fmla="*/ 1 h 7"/>
                  <a:gd name="T6" fmla="*/ 7 w 31"/>
                  <a:gd name="T7" fmla="*/ 4 h 7"/>
                  <a:gd name="T8" fmla="*/ 0 w 31"/>
                  <a:gd name="T9" fmla="*/ 7 h 7"/>
                  <a:gd name="T10" fmla="*/ 9 w 31"/>
                  <a:gd name="T11" fmla="*/ 4 h 7"/>
                  <a:gd name="T12" fmla="*/ 16 w 31"/>
                  <a:gd name="T13" fmla="*/ 2 h 7"/>
                  <a:gd name="T14" fmla="*/ 23 w 31"/>
                  <a:gd name="T15" fmla="*/ 1 h 7"/>
                  <a:gd name="T16" fmla="*/ 31 w 31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7">
                    <a:moveTo>
                      <a:pt x="31" y="0"/>
                    </a:moveTo>
                    <a:lnTo>
                      <a:pt x="23" y="0"/>
                    </a:lnTo>
                    <a:lnTo>
                      <a:pt x="16" y="1"/>
                    </a:lnTo>
                    <a:lnTo>
                      <a:pt x="7" y="4"/>
                    </a:lnTo>
                    <a:lnTo>
                      <a:pt x="0" y="7"/>
                    </a:lnTo>
                    <a:lnTo>
                      <a:pt x="9" y="4"/>
                    </a:lnTo>
                    <a:lnTo>
                      <a:pt x="16" y="2"/>
                    </a:lnTo>
                    <a:lnTo>
                      <a:pt x="23" y="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38" name="Freeform 11"/>
              <p:cNvSpPr>
                <a:spLocks/>
              </p:cNvSpPr>
              <p:nvPr/>
            </p:nvSpPr>
            <p:spPr bwMode="auto">
              <a:xfrm>
                <a:off x="3929" y="1775"/>
                <a:ext cx="6" cy="7"/>
              </a:xfrm>
              <a:custGeom>
                <a:avLst/>
                <a:gdLst>
                  <a:gd name="T0" fmla="*/ 9 w 14"/>
                  <a:gd name="T1" fmla="*/ 4 h 13"/>
                  <a:gd name="T2" fmla="*/ 9 w 14"/>
                  <a:gd name="T3" fmla="*/ 4 h 13"/>
                  <a:gd name="T4" fmla="*/ 9 w 14"/>
                  <a:gd name="T5" fmla="*/ 4 h 13"/>
                  <a:gd name="T6" fmla="*/ 9 w 14"/>
                  <a:gd name="T7" fmla="*/ 4 h 13"/>
                  <a:gd name="T8" fmla="*/ 9 w 14"/>
                  <a:gd name="T9" fmla="*/ 4 h 13"/>
                  <a:gd name="T10" fmla="*/ 2 w 14"/>
                  <a:gd name="T11" fmla="*/ 12 h 13"/>
                  <a:gd name="T12" fmla="*/ 2 w 14"/>
                  <a:gd name="T13" fmla="*/ 12 h 13"/>
                  <a:gd name="T14" fmla="*/ 2 w 14"/>
                  <a:gd name="T15" fmla="*/ 12 h 13"/>
                  <a:gd name="T16" fmla="*/ 2 w 14"/>
                  <a:gd name="T17" fmla="*/ 12 h 13"/>
                  <a:gd name="T18" fmla="*/ 2 w 14"/>
                  <a:gd name="T19" fmla="*/ 12 h 13"/>
                  <a:gd name="T20" fmla="*/ 0 w 14"/>
                  <a:gd name="T21" fmla="*/ 13 h 13"/>
                  <a:gd name="T22" fmla="*/ 0 w 14"/>
                  <a:gd name="T23" fmla="*/ 13 h 13"/>
                  <a:gd name="T24" fmla="*/ 0 w 14"/>
                  <a:gd name="T25" fmla="*/ 13 h 13"/>
                  <a:gd name="T26" fmla="*/ 0 w 14"/>
                  <a:gd name="T27" fmla="*/ 13 h 13"/>
                  <a:gd name="T28" fmla="*/ 3 w 14"/>
                  <a:gd name="T29" fmla="*/ 10 h 13"/>
                  <a:gd name="T30" fmla="*/ 6 w 14"/>
                  <a:gd name="T31" fmla="*/ 6 h 13"/>
                  <a:gd name="T32" fmla="*/ 9 w 14"/>
                  <a:gd name="T33" fmla="*/ 3 h 13"/>
                  <a:gd name="T34" fmla="*/ 14 w 14"/>
                  <a:gd name="T35" fmla="*/ 0 h 13"/>
                  <a:gd name="T36" fmla="*/ 12 w 14"/>
                  <a:gd name="T37" fmla="*/ 2 h 13"/>
                  <a:gd name="T38" fmla="*/ 11 w 14"/>
                  <a:gd name="T39" fmla="*/ 2 h 13"/>
                  <a:gd name="T40" fmla="*/ 9 w 14"/>
                  <a:gd name="T41" fmla="*/ 3 h 13"/>
                  <a:gd name="T42" fmla="*/ 9 w 14"/>
                  <a:gd name="T43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9" y="4"/>
                    </a:moveTo>
                    <a:lnTo>
                      <a:pt x="9" y="4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0"/>
                    </a:lnTo>
                    <a:lnTo>
                      <a:pt x="6" y="6"/>
                    </a:lnTo>
                    <a:lnTo>
                      <a:pt x="9" y="3"/>
                    </a:lnTo>
                    <a:lnTo>
                      <a:pt x="14" y="0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9" y="3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39" name="Freeform 12"/>
              <p:cNvSpPr>
                <a:spLocks/>
              </p:cNvSpPr>
              <p:nvPr/>
            </p:nvSpPr>
            <p:spPr bwMode="auto">
              <a:xfrm>
                <a:off x="3960" y="1654"/>
                <a:ext cx="50" cy="93"/>
              </a:xfrm>
              <a:custGeom>
                <a:avLst/>
                <a:gdLst>
                  <a:gd name="T0" fmla="*/ 0 w 100"/>
                  <a:gd name="T1" fmla="*/ 0 h 186"/>
                  <a:gd name="T2" fmla="*/ 27 w 100"/>
                  <a:gd name="T3" fmla="*/ 28 h 186"/>
                  <a:gd name="T4" fmla="*/ 47 w 100"/>
                  <a:gd name="T5" fmla="*/ 54 h 186"/>
                  <a:gd name="T6" fmla="*/ 63 w 100"/>
                  <a:gd name="T7" fmla="*/ 79 h 186"/>
                  <a:gd name="T8" fmla="*/ 74 w 100"/>
                  <a:gd name="T9" fmla="*/ 104 h 186"/>
                  <a:gd name="T10" fmla="*/ 79 w 100"/>
                  <a:gd name="T11" fmla="*/ 128 h 186"/>
                  <a:gd name="T12" fmla="*/ 82 w 100"/>
                  <a:gd name="T13" fmla="*/ 148 h 186"/>
                  <a:gd name="T14" fmla="*/ 82 w 100"/>
                  <a:gd name="T15" fmla="*/ 167 h 186"/>
                  <a:gd name="T16" fmla="*/ 78 w 100"/>
                  <a:gd name="T17" fmla="*/ 185 h 186"/>
                  <a:gd name="T18" fmla="*/ 78 w 100"/>
                  <a:gd name="T19" fmla="*/ 185 h 186"/>
                  <a:gd name="T20" fmla="*/ 78 w 100"/>
                  <a:gd name="T21" fmla="*/ 185 h 186"/>
                  <a:gd name="T22" fmla="*/ 78 w 100"/>
                  <a:gd name="T23" fmla="*/ 185 h 186"/>
                  <a:gd name="T24" fmla="*/ 78 w 100"/>
                  <a:gd name="T25" fmla="*/ 185 h 186"/>
                  <a:gd name="T26" fmla="*/ 78 w 100"/>
                  <a:gd name="T27" fmla="*/ 185 h 186"/>
                  <a:gd name="T28" fmla="*/ 79 w 100"/>
                  <a:gd name="T29" fmla="*/ 185 h 186"/>
                  <a:gd name="T30" fmla="*/ 79 w 100"/>
                  <a:gd name="T31" fmla="*/ 185 h 186"/>
                  <a:gd name="T32" fmla="*/ 81 w 100"/>
                  <a:gd name="T33" fmla="*/ 185 h 186"/>
                  <a:gd name="T34" fmla="*/ 82 w 100"/>
                  <a:gd name="T35" fmla="*/ 185 h 186"/>
                  <a:gd name="T36" fmla="*/ 84 w 100"/>
                  <a:gd name="T37" fmla="*/ 185 h 186"/>
                  <a:gd name="T38" fmla="*/ 84 w 100"/>
                  <a:gd name="T39" fmla="*/ 186 h 186"/>
                  <a:gd name="T40" fmla="*/ 85 w 100"/>
                  <a:gd name="T41" fmla="*/ 186 h 186"/>
                  <a:gd name="T42" fmla="*/ 96 w 100"/>
                  <a:gd name="T43" fmla="*/ 163 h 186"/>
                  <a:gd name="T44" fmla="*/ 100 w 100"/>
                  <a:gd name="T45" fmla="*/ 138 h 186"/>
                  <a:gd name="T46" fmla="*/ 99 w 100"/>
                  <a:gd name="T47" fmla="*/ 108 h 186"/>
                  <a:gd name="T48" fmla="*/ 90 w 100"/>
                  <a:gd name="T49" fmla="*/ 81 h 186"/>
                  <a:gd name="T50" fmla="*/ 77 w 100"/>
                  <a:gd name="T51" fmla="*/ 54 h 186"/>
                  <a:gd name="T52" fmla="*/ 56 w 100"/>
                  <a:gd name="T53" fmla="*/ 31 h 186"/>
                  <a:gd name="T54" fmla="*/ 31 w 100"/>
                  <a:gd name="T55" fmla="*/ 12 h 186"/>
                  <a:gd name="T56" fmla="*/ 0 w 100"/>
                  <a:gd name="T5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0" h="186">
                    <a:moveTo>
                      <a:pt x="0" y="0"/>
                    </a:moveTo>
                    <a:lnTo>
                      <a:pt x="27" y="28"/>
                    </a:lnTo>
                    <a:lnTo>
                      <a:pt x="47" y="54"/>
                    </a:lnTo>
                    <a:lnTo>
                      <a:pt x="63" y="79"/>
                    </a:lnTo>
                    <a:lnTo>
                      <a:pt x="74" y="104"/>
                    </a:lnTo>
                    <a:lnTo>
                      <a:pt x="79" y="128"/>
                    </a:lnTo>
                    <a:lnTo>
                      <a:pt x="82" y="148"/>
                    </a:lnTo>
                    <a:lnTo>
                      <a:pt x="82" y="167"/>
                    </a:lnTo>
                    <a:lnTo>
                      <a:pt x="78" y="185"/>
                    </a:lnTo>
                    <a:lnTo>
                      <a:pt x="78" y="185"/>
                    </a:lnTo>
                    <a:lnTo>
                      <a:pt x="78" y="185"/>
                    </a:lnTo>
                    <a:lnTo>
                      <a:pt x="78" y="185"/>
                    </a:lnTo>
                    <a:lnTo>
                      <a:pt x="78" y="185"/>
                    </a:lnTo>
                    <a:lnTo>
                      <a:pt x="78" y="185"/>
                    </a:lnTo>
                    <a:lnTo>
                      <a:pt x="79" y="185"/>
                    </a:lnTo>
                    <a:lnTo>
                      <a:pt x="79" y="185"/>
                    </a:lnTo>
                    <a:lnTo>
                      <a:pt x="81" y="185"/>
                    </a:lnTo>
                    <a:lnTo>
                      <a:pt x="82" y="185"/>
                    </a:lnTo>
                    <a:lnTo>
                      <a:pt x="84" y="185"/>
                    </a:lnTo>
                    <a:lnTo>
                      <a:pt x="84" y="186"/>
                    </a:lnTo>
                    <a:lnTo>
                      <a:pt x="85" y="186"/>
                    </a:lnTo>
                    <a:lnTo>
                      <a:pt x="96" y="163"/>
                    </a:lnTo>
                    <a:lnTo>
                      <a:pt x="100" y="138"/>
                    </a:lnTo>
                    <a:lnTo>
                      <a:pt x="99" y="108"/>
                    </a:lnTo>
                    <a:lnTo>
                      <a:pt x="90" y="81"/>
                    </a:lnTo>
                    <a:lnTo>
                      <a:pt x="77" y="54"/>
                    </a:lnTo>
                    <a:lnTo>
                      <a:pt x="56" y="31"/>
                    </a:lnTo>
                    <a:lnTo>
                      <a:pt x="3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0" name="Freeform 13"/>
              <p:cNvSpPr>
                <a:spLocks/>
              </p:cNvSpPr>
              <p:nvPr/>
            </p:nvSpPr>
            <p:spPr bwMode="auto">
              <a:xfrm>
                <a:off x="3880" y="1652"/>
                <a:ext cx="117" cy="125"/>
              </a:xfrm>
              <a:custGeom>
                <a:avLst/>
                <a:gdLst>
                  <a:gd name="T0" fmla="*/ 230 w 233"/>
                  <a:gd name="T1" fmla="*/ 150 h 250"/>
                  <a:gd name="T2" fmla="*/ 209 w 233"/>
                  <a:gd name="T3" fmla="*/ 85 h 250"/>
                  <a:gd name="T4" fmla="*/ 177 w 233"/>
                  <a:gd name="T5" fmla="*/ 35 h 250"/>
                  <a:gd name="T6" fmla="*/ 148 w 233"/>
                  <a:gd name="T7" fmla="*/ 6 h 250"/>
                  <a:gd name="T8" fmla="*/ 133 w 233"/>
                  <a:gd name="T9" fmla="*/ 0 h 250"/>
                  <a:gd name="T10" fmla="*/ 120 w 233"/>
                  <a:gd name="T11" fmla="*/ 0 h 250"/>
                  <a:gd name="T12" fmla="*/ 105 w 233"/>
                  <a:gd name="T13" fmla="*/ 2 h 250"/>
                  <a:gd name="T14" fmla="*/ 90 w 233"/>
                  <a:gd name="T15" fmla="*/ 5 h 250"/>
                  <a:gd name="T16" fmla="*/ 86 w 233"/>
                  <a:gd name="T17" fmla="*/ 6 h 250"/>
                  <a:gd name="T18" fmla="*/ 95 w 233"/>
                  <a:gd name="T19" fmla="*/ 5 h 250"/>
                  <a:gd name="T20" fmla="*/ 102 w 233"/>
                  <a:gd name="T21" fmla="*/ 8 h 250"/>
                  <a:gd name="T22" fmla="*/ 123 w 233"/>
                  <a:gd name="T23" fmla="*/ 40 h 250"/>
                  <a:gd name="T24" fmla="*/ 153 w 233"/>
                  <a:gd name="T25" fmla="*/ 95 h 250"/>
                  <a:gd name="T26" fmla="*/ 178 w 233"/>
                  <a:gd name="T27" fmla="*/ 163 h 250"/>
                  <a:gd name="T28" fmla="*/ 186 w 233"/>
                  <a:gd name="T29" fmla="*/ 198 h 250"/>
                  <a:gd name="T30" fmla="*/ 180 w 233"/>
                  <a:gd name="T31" fmla="*/ 201 h 250"/>
                  <a:gd name="T32" fmla="*/ 159 w 233"/>
                  <a:gd name="T33" fmla="*/ 158 h 250"/>
                  <a:gd name="T34" fmla="*/ 127 w 233"/>
                  <a:gd name="T35" fmla="*/ 88 h 250"/>
                  <a:gd name="T36" fmla="*/ 101 w 233"/>
                  <a:gd name="T37" fmla="*/ 38 h 250"/>
                  <a:gd name="T38" fmla="*/ 83 w 233"/>
                  <a:gd name="T39" fmla="*/ 11 h 250"/>
                  <a:gd name="T40" fmla="*/ 77 w 233"/>
                  <a:gd name="T41" fmla="*/ 8 h 250"/>
                  <a:gd name="T42" fmla="*/ 71 w 233"/>
                  <a:gd name="T43" fmla="*/ 9 h 250"/>
                  <a:gd name="T44" fmla="*/ 63 w 233"/>
                  <a:gd name="T45" fmla="*/ 13 h 250"/>
                  <a:gd name="T46" fmla="*/ 52 w 233"/>
                  <a:gd name="T47" fmla="*/ 18 h 250"/>
                  <a:gd name="T48" fmla="*/ 52 w 233"/>
                  <a:gd name="T49" fmla="*/ 49 h 250"/>
                  <a:gd name="T50" fmla="*/ 68 w 233"/>
                  <a:gd name="T51" fmla="*/ 111 h 250"/>
                  <a:gd name="T52" fmla="*/ 92 w 233"/>
                  <a:gd name="T53" fmla="*/ 173 h 250"/>
                  <a:gd name="T54" fmla="*/ 117 w 233"/>
                  <a:gd name="T55" fmla="*/ 215 h 250"/>
                  <a:gd name="T56" fmla="*/ 115 w 233"/>
                  <a:gd name="T57" fmla="*/ 239 h 250"/>
                  <a:gd name="T58" fmla="*/ 99 w 233"/>
                  <a:gd name="T59" fmla="*/ 217 h 250"/>
                  <a:gd name="T60" fmla="*/ 74 w 233"/>
                  <a:gd name="T61" fmla="*/ 174 h 250"/>
                  <a:gd name="T62" fmla="*/ 49 w 233"/>
                  <a:gd name="T63" fmla="*/ 113 h 250"/>
                  <a:gd name="T64" fmla="*/ 32 w 233"/>
                  <a:gd name="T65" fmla="*/ 32 h 250"/>
                  <a:gd name="T66" fmla="*/ 14 w 233"/>
                  <a:gd name="T67" fmla="*/ 54 h 250"/>
                  <a:gd name="T68" fmla="*/ 0 w 233"/>
                  <a:gd name="T69" fmla="*/ 81 h 250"/>
                  <a:gd name="T70" fmla="*/ 4 w 233"/>
                  <a:gd name="T71" fmla="*/ 72 h 250"/>
                  <a:gd name="T72" fmla="*/ 8 w 233"/>
                  <a:gd name="T73" fmla="*/ 63 h 250"/>
                  <a:gd name="T74" fmla="*/ 10 w 233"/>
                  <a:gd name="T75" fmla="*/ 91 h 250"/>
                  <a:gd name="T76" fmla="*/ 22 w 233"/>
                  <a:gd name="T77" fmla="*/ 145 h 250"/>
                  <a:gd name="T78" fmla="*/ 51 w 233"/>
                  <a:gd name="T79" fmla="*/ 204 h 250"/>
                  <a:gd name="T80" fmla="*/ 105 w 233"/>
                  <a:gd name="T81" fmla="*/ 250 h 250"/>
                  <a:gd name="T82" fmla="*/ 107 w 233"/>
                  <a:gd name="T83" fmla="*/ 248 h 250"/>
                  <a:gd name="T84" fmla="*/ 110 w 233"/>
                  <a:gd name="T85" fmla="*/ 246 h 250"/>
                  <a:gd name="T86" fmla="*/ 129 w 233"/>
                  <a:gd name="T87" fmla="*/ 230 h 250"/>
                  <a:gd name="T88" fmla="*/ 151 w 233"/>
                  <a:gd name="T89" fmla="*/ 215 h 250"/>
                  <a:gd name="T90" fmla="*/ 175 w 233"/>
                  <a:gd name="T91" fmla="*/ 204 h 250"/>
                  <a:gd name="T92" fmla="*/ 199 w 233"/>
                  <a:gd name="T93" fmla="*/ 195 h 250"/>
                  <a:gd name="T94" fmla="*/ 215 w 233"/>
                  <a:gd name="T95" fmla="*/ 189 h 250"/>
                  <a:gd name="T96" fmla="*/ 230 w 233"/>
                  <a:gd name="T97" fmla="*/ 188 h 250"/>
                  <a:gd name="T98" fmla="*/ 231 w 233"/>
                  <a:gd name="T99" fmla="*/ 188 h 250"/>
                  <a:gd name="T100" fmla="*/ 231 w 233"/>
                  <a:gd name="T101" fmla="*/ 188 h 250"/>
                  <a:gd name="T102" fmla="*/ 233 w 233"/>
                  <a:gd name="T103" fmla="*/ 188 h 250"/>
                  <a:gd name="T104" fmla="*/ 233 w 233"/>
                  <a:gd name="T105" fmla="*/ 188 h 250"/>
                  <a:gd name="T106" fmla="*/ 231 w 233"/>
                  <a:gd name="T107" fmla="*/ 188 h 250"/>
                  <a:gd name="T108" fmla="*/ 230 w 233"/>
                  <a:gd name="T109" fmla="*/ 18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3" h="250">
                    <a:moveTo>
                      <a:pt x="230" y="188"/>
                    </a:moveTo>
                    <a:lnTo>
                      <a:pt x="230" y="150"/>
                    </a:lnTo>
                    <a:lnTo>
                      <a:pt x="222" y="116"/>
                    </a:lnTo>
                    <a:lnTo>
                      <a:pt x="209" y="85"/>
                    </a:lnTo>
                    <a:lnTo>
                      <a:pt x="193" y="57"/>
                    </a:lnTo>
                    <a:lnTo>
                      <a:pt x="177" y="35"/>
                    </a:lnTo>
                    <a:lnTo>
                      <a:pt x="161" y="18"/>
                    </a:lnTo>
                    <a:lnTo>
                      <a:pt x="148" y="6"/>
                    </a:lnTo>
                    <a:lnTo>
                      <a:pt x="140" y="0"/>
                    </a:lnTo>
                    <a:lnTo>
                      <a:pt x="133" y="0"/>
                    </a:lnTo>
                    <a:lnTo>
                      <a:pt x="127" y="0"/>
                    </a:lnTo>
                    <a:lnTo>
                      <a:pt x="120" y="0"/>
                    </a:lnTo>
                    <a:lnTo>
                      <a:pt x="112" y="0"/>
                    </a:lnTo>
                    <a:lnTo>
                      <a:pt x="105" y="2"/>
                    </a:lnTo>
                    <a:lnTo>
                      <a:pt x="98" y="3"/>
                    </a:lnTo>
                    <a:lnTo>
                      <a:pt x="90" y="5"/>
                    </a:lnTo>
                    <a:lnTo>
                      <a:pt x="83" y="6"/>
                    </a:lnTo>
                    <a:lnTo>
                      <a:pt x="86" y="6"/>
                    </a:lnTo>
                    <a:lnTo>
                      <a:pt x="90" y="5"/>
                    </a:lnTo>
                    <a:lnTo>
                      <a:pt x="95" y="5"/>
                    </a:lnTo>
                    <a:lnTo>
                      <a:pt x="98" y="3"/>
                    </a:lnTo>
                    <a:lnTo>
                      <a:pt x="102" y="8"/>
                    </a:lnTo>
                    <a:lnTo>
                      <a:pt x="111" y="21"/>
                    </a:lnTo>
                    <a:lnTo>
                      <a:pt x="123" y="40"/>
                    </a:lnTo>
                    <a:lnTo>
                      <a:pt x="137" y="65"/>
                    </a:lnTo>
                    <a:lnTo>
                      <a:pt x="153" y="95"/>
                    </a:lnTo>
                    <a:lnTo>
                      <a:pt x="167" y="128"/>
                    </a:lnTo>
                    <a:lnTo>
                      <a:pt x="178" y="163"/>
                    </a:lnTo>
                    <a:lnTo>
                      <a:pt x="186" y="198"/>
                    </a:lnTo>
                    <a:lnTo>
                      <a:pt x="186" y="198"/>
                    </a:lnTo>
                    <a:lnTo>
                      <a:pt x="183" y="199"/>
                    </a:lnTo>
                    <a:lnTo>
                      <a:pt x="180" y="201"/>
                    </a:lnTo>
                    <a:lnTo>
                      <a:pt x="175" y="202"/>
                    </a:lnTo>
                    <a:lnTo>
                      <a:pt x="159" y="158"/>
                    </a:lnTo>
                    <a:lnTo>
                      <a:pt x="143" y="120"/>
                    </a:lnTo>
                    <a:lnTo>
                      <a:pt x="127" y="88"/>
                    </a:lnTo>
                    <a:lnTo>
                      <a:pt x="114" y="60"/>
                    </a:lnTo>
                    <a:lnTo>
                      <a:pt x="101" y="38"/>
                    </a:lnTo>
                    <a:lnTo>
                      <a:pt x="90" y="22"/>
                    </a:lnTo>
                    <a:lnTo>
                      <a:pt x="83" y="11"/>
                    </a:lnTo>
                    <a:lnTo>
                      <a:pt x="80" y="6"/>
                    </a:lnTo>
                    <a:lnTo>
                      <a:pt x="77" y="8"/>
                    </a:lnTo>
                    <a:lnTo>
                      <a:pt x="74" y="8"/>
                    </a:lnTo>
                    <a:lnTo>
                      <a:pt x="71" y="9"/>
                    </a:lnTo>
                    <a:lnTo>
                      <a:pt x="68" y="11"/>
                    </a:lnTo>
                    <a:lnTo>
                      <a:pt x="63" y="13"/>
                    </a:lnTo>
                    <a:lnTo>
                      <a:pt x="58" y="15"/>
                    </a:lnTo>
                    <a:lnTo>
                      <a:pt x="52" y="18"/>
                    </a:lnTo>
                    <a:lnTo>
                      <a:pt x="48" y="21"/>
                    </a:lnTo>
                    <a:lnTo>
                      <a:pt x="52" y="49"/>
                    </a:lnTo>
                    <a:lnTo>
                      <a:pt x="58" y="79"/>
                    </a:lnTo>
                    <a:lnTo>
                      <a:pt x="68" y="111"/>
                    </a:lnTo>
                    <a:lnTo>
                      <a:pt x="80" y="144"/>
                    </a:lnTo>
                    <a:lnTo>
                      <a:pt x="92" y="173"/>
                    </a:lnTo>
                    <a:lnTo>
                      <a:pt x="105" y="196"/>
                    </a:lnTo>
                    <a:lnTo>
                      <a:pt x="117" y="215"/>
                    </a:lnTo>
                    <a:lnTo>
                      <a:pt x="126" y="224"/>
                    </a:lnTo>
                    <a:lnTo>
                      <a:pt x="115" y="239"/>
                    </a:lnTo>
                    <a:lnTo>
                      <a:pt x="108" y="230"/>
                    </a:lnTo>
                    <a:lnTo>
                      <a:pt x="99" y="217"/>
                    </a:lnTo>
                    <a:lnTo>
                      <a:pt x="88" y="199"/>
                    </a:lnTo>
                    <a:lnTo>
                      <a:pt x="74" y="174"/>
                    </a:lnTo>
                    <a:lnTo>
                      <a:pt x="61" y="147"/>
                    </a:lnTo>
                    <a:lnTo>
                      <a:pt x="49" y="113"/>
                    </a:lnTo>
                    <a:lnTo>
                      <a:pt x="39" y="75"/>
                    </a:lnTo>
                    <a:lnTo>
                      <a:pt x="32" y="32"/>
                    </a:lnTo>
                    <a:lnTo>
                      <a:pt x="22" y="43"/>
                    </a:lnTo>
                    <a:lnTo>
                      <a:pt x="14" y="54"/>
                    </a:lnTo>
                    <a:lnTo>
                      <a:pt x="5" y="68"/>
                    </a:lnTo>
                    <a:lnTo>
                      <a:pt x="0" y="81"/>
                    </a:lnTo>
                    <a:lnTo>
                      <a:pt x="3" y="76"/>
                    </a:lnTo>
                    <a:lnTo>
                      <a:pt x="4" y="72"/>
                    </a:lnTo>
                    <a:lnTo>
                      <a:pt x="7" y="68"/>
                    </a:lnTo>
                    <a:lnTo>
                      <a:pt x="8" y="63"/>
                    </a:lnTo>
                    <a:lnTo>
                      <a:pt x="8" y="73"/>
                    </a:lnTo>
                    <a:lnTo>
                      <a:pt x="10" y="91"/>
                    </a:lnTo>
                    <a:lnTo>
                      <a:pt x="14" y="116"/>
                    </a:lnTo>
                    <a:lnTo>
                      <a:pt x="22" y="145"/>
                    </a:lnTo>
                    <a:lnTo>
                      <a:pt x="33" y="174"/>
                    </a:lnTo>
                    <a:lnTo>
                      <a:pt x="51" y="204"/>
                    </a:lnTo>
                    <a:lnTo>
                      <a:pt x="74" y="230"/>
                    </a:lnTo>
                    <a:lnTo>
                      <a:pt x="105" y="250"/>
                    </a:lnTo>
                    <a:lnTo>
                      <a:pt x="105" y="249"/>
                    </a:lnTo>
                    <a:lnTo>
                      <a:pt x="107" y="248"/>
                    </a:lnTo>
                    <a:lnTo>
                      <a:pt x="108" y="248"/>
                    </a:lnTo>
                    <a:lnTo>
                      <a:pt x="110" y="246"/>
                    </a:lnTo>
                    <a:lnTo>
                      <a:pt x="118" y="237"/>
                    </a:lnTo>
                    <a:lnTo>
                      <a:pt x="129" y="230"/>
                    </a:lnTo>
                    <a:lnTo>
                      <a:pt x="139" y="221"/>
                    </a:lnTo>
                    <a:lnTo>
                      <a:pt x="151" y="215"/>
                    </a:lnTo>
                    <a:lnTo>
                      <a:pt x="162" y="208"/>
                    </a:lnTo>
                    <a:lnTo>
                      <a:pt x="175" y="204"/>
                    </a:lnTo>
                    <a:lnTo>
                      <a:pt x="187" y="199"/>
                    </a:lnTo>
                    <a:lnTo>
                      <a:pt x="199" y="195"/>
                    </a:lnTo>
                    <a:lnTo>
                      <a:pt x="206" y="192"/>
                    </a:lnTo>
                    <a:lnTo>
                      <a:pt x="215" y="189"/>
                    </a:lnTo>
                    <a:lnTo>
                      <a:pt x="222" y="188"/>
                    </a:lnTo>
                    <a:lnTo>
                      <a:pt x="230" y="188"/>
                    </a:lnTo>
                    <a:lnTo>
                      <a:pt x="231" y="188"/>
                    </a:lnTo>
                    <a:lnTo>
                      <a:pt x="231" y="188"/>
                    </a:lnTo>
                    <a:lnTo>
                      <a:pt x="231" y="188"/>
                    </a:lnTo>
                    <a:lnTo>
                      <a:pt x="231" y="188"/>
                    </a:lnTo>
                    <a:lnTo>
                      <a:pt x="233" y="188"/>
                    </a:lnTo>
                    <a:lnTo>
                      <a:pt x="233" y="188"/>
                    </a:lnTo>
                    <a:lnTo>
                      <a:pt x="233" y="188"/>
                    </a:lnTo>
                    <a:lnTo>
                      <a:pt x="233" y="188"/>
                    </a:lnTo>
                    <a:lnTo>
                      <a:pt x="233" y="188"/>
                    </a:lnTo>
                    <a:lnTo>
                      <a:pt x="231" y="188"/>
                    </a:lnTo>
                    <a:lnTo>
                      <a:pt x="231" y="188"/>
                    </a:lnTo>
                    <a:lnTo>
                      <a:pt x="230" y="188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1" name="Freeform 14"/>
              <p:cNvSpPr>
                <a:spLocks/>
              </p:cNvSpPr>
              <p:nvPr/>
            </p:nvSpPr>
            <p:spPr bwMode="auto">
              <a:xfrm>
                <a:off x="3954" y="1652"/>
                <a:ext cx="2" cy="1"/>
              </a:xfrm>
              <a:custGeom>
                <a:avLst/>
                <a:gdLst>
                  <a:gd name="T0" fmla="*/ 0 w 5"/>
                  <a:gd name="T1" fmla="*/ 0 h 2"/>
                  <a:gd name="T2" fmla="*/ 2 w 5"/>
                  <a:gd name="T3" fmla="*/ 0 h 2"/>
                  <a:gd name="T4" fmla="*/ 3 w 5"/>
                  <a:gd name="T5" fmla="*/ 0 h 2"/>
                  <a:gd name="T6" fmla="*/ 3 w 5"/>
                  <a:gd name="T7" fmla="*/ 2 h 2"/>
                  <a:gd name="T8" fmla="*/ 5 w 5"/>
                  <a:gd name="T9" fmla="*/ 2 h 2"/>
                  <a:gd name="T10" fmla="*/ 3 w 5"/>
                  <a:gd name="T11" fmla="*/ 2 h 2"/>
                  <a:gd name="T12" fmla="*/ 3 w 5"/>
                  <a:gd name="T13" fmla="*/ 0 h 2"/>
                  <a:gd name="T14" fmla="*/ 2 w 5"/>
                  <a:gd name="T15" fmla="*/ 0 h 2"/>
                  <a:gd name="T16" fmla="*/ 0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2" name="Freeform 15"/>
              <p:cNvSpPr>
                <a:spLocks/>
              </p:cNvSpPr>
              <p:nvPr/>
            </p:nvSpPr>
            <p:spPr bwMode="auto">
              <a:xfrm>
                <a:off x="3874" y="1693"/>
                <a:ext cx="55" cy="89"/>
              </a:xfrm>
              <a:custGeom>
                <a:avLst/>
                <a:gdLst>
                  <a:gd name="T0" fmla="*/ 12 w 112"/>
                  <a:gd name="T1" fmla="*/ 0 h 179"/>
                  <a:gd name="T2" fmla="*/ 3 w 112"/>
                  <a:gd name="T3" fmla="*/ 28 h 179"/>
                  <a:gd name="T4" fmla="*/ 0 w 112"/>
                  <a:gd name="T5" fmla="*/ 57 h 179"/>
                  <a:gd name="T6" fmla="*/ 2 w 112"/>
                  <a:gd name="T7" fmla="*/ 85 h 179"/>
                  <a:gd name="T8" fmla="*/ 11 w 112"/>
                  <a:gd name="T9" fmla="*/ 113 h 179"/>
                  <a:gd name="T10" fmla="*/ 25 w 112"/>
                  <a:gd name="T11" fmla="*/ 136 h 179"/>
                  <a:gd name="T12" fmla="*/ 46 w 112"/>
                  <a:gd name="T13" fmla="*/ 157 h 179"/>
                  <a:gd name="T14" fmla="*/ 75 w 112"/>
                  <a:gd name="T15" fmla="*/ 171 h 179"/>
                  <a:gd name="T16" fmla="*/ 110 w 112"/>
                  <a:gd name="T17" fmla="*/ 179 h 179"/>
                  <a:gd name="T18" fmla="*/ 110 w 112"/>
                  <a:gd name="T19" fmla="*/ 179 h 179"/>
                  <a:gd name="T20" fmla="*/ 110 w 112"/>
                  <a:gd name="T21" fmla="*/ 179 h 179"/>
                  <a:gd name="T22" fmla="*/ 110 w 112"/>
                  <a:gd name="T23" fmla="*/ 179 h 179"/>
                  <a:gd name="T24" fmla="*/ 110 w 112"/>
                  <a:gd name="T25" fmla="*/ 177 h 179"/>
                  <a:gd name="T26" fmla="*/ 110 w 112"/>
                  <a:gd name="T27" fmla="*/ 177 h 179"/>
                  <a:gd name="T28" fmla="*/ 110 w 112"/>
                  <a:gd name="T29" fmla="*/ 177 h 179"/>
                  <a:gd name="T30" fmla="*/ 110 w 112"/>
                  <a:gd name="T31" fmla="*/ 177 h 179"/>
                  <a:gd name="T32" fmla="*/ 112 w 112"/>
                  <a:gd name="T33" fmla="*/ 176 h 179"/>
                  <a:gd name="T34" fmla="*/ 87 w 112"/>
                  <a:gd name="T35" fmla="*/ 161 h 179"/>
                  <a:gd name="T36" fmla="*/ 65 w 112"/>
                  <a:gd name="T37" fmla="*/ 142 h 179"/>
                  <a:gd name="T38" fmla="*/ 49 w 112"/>
                  <a:gd name="T39" fmla="*/ 122 h 179"/>
                  <a:gd name="T40" fmla="*/ 36 w 112"/>
                  <a:gd name="T41" fmla="*/ 100 h 179"/>
                  <a:gd name="T42" fmla="*/ 25 w 112"/>
                  <a:gd name="T43" fmla="*/ 76 h 179"/>
                  <a:gd name="T44" fmla="*/ 18 w 112"/>
                  <a:gd name="T45" fmla="*/ 51 h 179"/>
                  <a:gd name="T46" fmla="*/ 14 w 112"/>
                  <a:gd name="T47" fmla="*/ 27 h 179"/>
                  <a:gd name="T48" fmla="*/ 12 w 112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79">
                    <a:moveTo>
                      <a:pt x="12" y="0"/>
                    </a:moveTo>
                    <a:lnTo>
                      <a:pt x="3" y="28"/>
                    </a:lnTo>
                    <a:lnTo>
                      <a:pt x="0" y="57"/>
                    </a:lnTo>
                    <a:lnTo>
                      <a:pt x="2" y="85"/>
                    </a:lnTo>
                    <a:lnTo>
                      <a:pt x="11" y="113"/>
                    </a:lnTo>
                    <a:lnTo>
                      <a:pt x="25" y="136"/>
                    </a:lnTo>
                    <a:lnTo>
                      <a:pt x="46" y="157"/>
                    </a:lnTo>
                    <a:lnTo>
                      <a:pt x="75" y="171"/>
                    </a:lnTo>
                    <a:lnTo>
                      <a:pt x="110" y="179"/>
                    </a:lnTo>
                    <a:lnTo>
                      <a:pt x="110" y="179"/>
                    </a:lnTo>
                    <a:lnTo>
                      <a:pt x="110" y="179"/>
                    </a:lnTo>
                    <a:lnTo>
                      <a:pt x="110" y="179"/>
                    </a:lnTo>
                    <a:lnTo>
                      <a:pt x="110" y="177"/>
                    </a:lnTo>
                    <a:lnTo>
                      <a:pt x="110" y="177"/>
                    </a:lnTo>
                    <a:lnTo>
                      <a:pt x="110" y="177"/>
                    </a:lnTo>
                    <a:lnTo>
                      <a:pt x="110" y="177"/>
                    </a:lnTo>
                    <a:lnTo>
                      <a:pt x="112" y="176"/>
                    </a:lnTo>
                    <a:lnTo>
                      <a:pt x="87" y="161"/>
                    </a:lnTo>
                    <a:lnTo>
                      <a:pt x="65" y="142"/>
                    </a:lnTo>
                    <a:lnTo>
                      <a:pt x="49" y="122"/>
                    </a:lnTo>
                    <a:lnTo>
                      <a:pt x="36" y="100"/>
                    </a:lnTo>
                    <a:lnTo>
                      <a:pt x="25" y="76"/>
                    </a:lnTo>
                    <a:lnTo>
                      <a:pt x="18" y="51"/>
                    </a:lnTo>
                    <a:lnTo>
                      <a:pt x="14" y="27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3" name="Freeform 16"/>
              <p:cNvSpPr>
                <a:spLocks/>
              </p:cNvSpPr>
              <p:nvPr/>
            </p:nvSpPr>
            <p:spPr bwMode="auto">
              <a:xfrm>
                <a:off x="3893" y="1575"/>
                <a:ext cx="10" cy="14"/>
              </a:xfrm>
              <a:custGeom>
                <a:avLst/>
                <a:gdLst>
                  <a:gd name="T0" fmla="*/ 20 w 20"/>
                  <a:gd name="T1" fmla="*/ 0 h 27"/>
                  <a:gd name="T2" fmla="*/ 16 w 20"/>
                  <a:gd name="T3" fmla="*/ 1 h 27"/>
                  <a:gd name="T4" fmla="*/ 10 w 20"/>
                  <a:gd name="T5" fmla="*/ 1 h 27"/>
                  <a:gd name="T6" fmla="*/ 5 w 20"/>
                  <a:gd name="T7" fmla="*/ 3 h 27"/>
                  <a:gd name="T8" fmla="*/ 0 w 20"/>
                  <a:gd name="T9" fmla="*/ 4 h 27"/>
                  <a:gd name="T10" fmla="*/ 1 w 20"/>
                  <a:gd name="T11" fmla="*/ 10 h 27"/>
                  <a:gd name="T12" fmla="*/ 1 w 20"/>
                  <a:gd name="T13" fmla="*/ 14 h 27"/>
                  <a:gd name="T14" fmla="*/ 2 w 20"/>
                  <a:gd name="T15" fmla="*/ 20 h 27"/>
                  <a:gd name="T16" fmla="*/ 2 w 20"/>
                  <a:gd name="T17" fmla="*/ 26 h 27"/>
                  <a:gd name="T18" fmla="*/ 4 w 20"/>
                  <a:gd name="T19" fmla="*/ 27 h 27"/>
                  <a:gd name="T20" fmla="*/ 8 w 20"/>
                  <a:gd name="T21" fmla="*/ 23 h 27"/>
                  <a:gd name="T22" fmla="*/ 14 w 20"/>
                  <a:gd name="T23" fmla="*/ 14 h 27"/>
                  <a:gd name="T24" fmla="*/ 20 w 20"/>
                  <a:gd name="T2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7">
                    <a:moveTo>
                      <a:pt x="20" y="0"/>
                    </a:moveTo>
                    <a:lnTo>
                      <a:pt x="16" y="1"/>
                    </a:lnTo>
                    <a:lnTo>
                      <a:pt x="10" y="1"/>
                    </a:lnTo>
                    <a:lnTo>
                      <a:pt x="5" y="3"/>
                    </a:lnTo>
                    <a:lnTo>
                      <a:pt x="0" y="4"/>
                    </a:lnTo>
                    <a:lnTo>
                      <a:pt x="1" y="10"/>
                    </a:lnTo>
                    <a:lnTo>
                      <a:pt x="1" y="14"/>
                    </a:lnTo>
                    <a:lnTo>
                      <a:pt x="2" y="20"/>
                    </a:lnTo>
                    <a:lnTo>
                      <a:pt x="2" y="26"/>
                    </a:lnTo>
                    <a:lnTo>
                      <a:pt x="4" y="27"/>
                    </a:lnTo>
                    <a:lnTo>
                      <a:pt x="8" y="23"/>
                    </a:lnTo>
                    <a:lnTo>
                      <a:pt x="14" y="1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4" name="Freeform 17"/>
              <p:cNvSpPr>
                <a:spLocks/>
              </p:cNvSpPr>
              <p:nvPr/>
            </p:nvSpPr>
            <p:spPr bwMode="auto">
              <a:xfrm>
                <a:off x="3891" y="1488"/>
                <a:ext cx="44" cy="58"/>
              </a:xfrm>
              <a:custGeom>
                <a:avLst/>
                <a:gdLst>
                  <a:gd name="T0" fmla="*/ 88 w 88"/>
                  <a:gd name="T1" fmla="*/ 6 h 117"/>
                  <a:gd name="T2" fmla="*/ 56 w 88"/>
                  <a:gd name="T3" fmla="*/ 0 h 117"/>
                  <a:gd name="T4" fmla="*/ 48 w 88"/>
                  <a:gd name="T5" fmla="*/ 9 h 117"/>
                  <a:gd name="T6" fmla="*/ 40 w 88"/>
                  <a:gd name="T7" fmla="*/ 19 h 117"/>
                  <a:gd name="T8" fmla="*/ 31 w 88"/>
                  <a:gd name="T9" fmla="*/ 29 h 117"/>
                  <a:gd name="T10" fmla="*/ 22 w 88"/>
                  <a:gd name="T11" fmla="*/ 41 h 117"/>
                  <a:gd name="T12" fmla="*/ 13 w 88"/>
                  <a:gd name="T13" fmla="*/ 53 h 117"/>
                  <a:gd name="T14" fmla="*/ 6 w 88"/>
                  <a:gd name="T15" fmla="*/ 62 h 117"/>
                  <a:gd name="T16" fmla="*/ 2 w 88"/>
                  <a:gd name="T17" fmla="*/ 67 h 117"/>
                  <a:gd name="T18" fmla="*/ 0 w 88"/>
                  <a:gd name="T19" fmla="*/ 70 h 117"/>
                  <a:gd name="T20" fmla="*/ 28 w 88"/>
                  <a:gd name="T21" fmla="*/ 75 h 117"/>
                  <a:gd name="T22" fmla="*/ 28 w 88"/>
                  <a:gd name="T23" fmla="*/ 79 h 117"/>
                  <a:gd name="T24" fmla="*/ 22 w 88"/>
                  <a:gd name="T25" fmla="*/ 88 h 117"/>
                  <a:gd name="T26" fmla="*/ 15 w 88"/>
                  <a:gd name="T27" fmla="*/ 100 h 117"/>
                  <a:gd name="T28" fmla="*/ 7 w 88"/>
                  <a:gd name="T29" fmla="*/ 117 h 117"/>
                  <a:gd name="T30" fmla="*/ 13 w 88"/>
                  <a:gd name="T31" fmla="*/ 116 h 117"/>
                  <a:gd name="T32" fmla="*/ 19 w 88"/>
                  <a:gd name="T33" fmla="*/ 116 h 117"/>
                  <a:gd name="T34" fmla="*/ 24 w 88"/>
                  <a:gd name="T35" fmla="*/ 114 h 117"/>
                  <a:gd name="T36" fmla="*/ 29 w 88"/>
                  <a:gd name="T37" fmla="*/ 114 h 117"/>
                  <a:gd name="T38" fmla="*/ 35 w 88"/>
                  <a:gd name="T39" fmla="*/ 113 h 117"/>
                  <a:gd name="T40" fmla="*/ 41 w 88"/>
                  <a:gd name="T41" fmla="*/ 113 h 117"/>
                  <a:gd name="T42" fmla="*/ 46 w 88"/>
                  <a:gd name="T43" fmla="*/ 111 h 117"/>
                  <a:gd name="T44" fmla="*/ 51 w 88"/>
                  <a:gd name="T45" fmla="*/ 111 h 117"/>
                  <a:gd name="T46" fmla="*/ 63 w 88"/>
                  <a:gd name="T47" fmla="*/ 79 h 117"/>
                  <a:gd name="T48" fmla="*/ 73 w 88"/>
                  <a:gd name="T49" fmla="*/ 50 h 117"/>
                  <a:gd name="T50" fmla="*/ 82 w 88"/>
                  <a:gd name="T51" fmla="*/ 25 h 117"/>
                  <a:gd name="T52" fmla="*/ 88 w 88"/>
                  <a:gd name="T53" fmla="*/ 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17">
                    <a:moveTo>
                      <a:pt x="88" y="6"/>
                    </a:moveTo>
                    <a:lnTo>
                      <a:pt x="56" y="0"/>
                    </a:lnTo>
                    <a:lnTo>
                      <a:pt x="48" y="9"/>
                    </a:lnTo>
                    <a:lnTo>
                      <a:pt x="40" y="19"/>
                    </a:lnTo>
                    <a:lnTo>
                      <a:pt x="31" y="29"/>
                    </a:lnTo>
                    <a:lnTo>
                      <a:pt x="22" y="41"/>
                    </a:lnTo>
                    <a:lnTo>
                      <a:pt x="13" y="53"/>
                    </a:lnTo>
                    <a:lnTo>
                      <a:pt x="6" y="62"/>
                    </a:lnTo>
                    <a:lnTo>
                      <a:pt x="2" y="67"/>
                    </a:lnTo>
                    <a:lnTo>
                      <a:pt x="0" y="70"/>
                    </a:lnTo>
                    <a:lnTo>
                      <a:pt x="28" y="75"/>
                    </a:lnTo>
                    <a:lnTo>
                      <a:pt x="28" y="79"/>
                    </a:lnTo>
                    <a:lnTo>
                      <a:pt x="22" y="88"/>
                    </a:lnTo>
                    <a:lnTo>
                      <a:pt x="15" y="100"/>
                    </a:lnTo>
                    <a:lnTo>
                      <a:pt x="7" y="117"/>
                    </a:lnTo>
                    <a:lnTo>
                      <a:pt x="13" y="116"/>
                    </a:lnTo>
                    <a:lnTo>
                      <a:pt x="19" y="116"/>
                    </a:lnTo>
                    <a:lnTo>
                      <a:pt x="24" y="114"/>
                    </a:lnTo>
                    <a:lnTo>
                      <a:pt x="29" y="114"/>
                    </a:lnTo>
                    <a:lnTo>
                      <a:pt x="35" y="113"/>
                    </a:lnTo>
                    <a:lnTo>
                      <a:pt x="41" y="113"/>
                    </a:lnTo>
                    <a:lnTo>
                      <a:pt x="46" y="111"/>
                    </a:lnTo>
                    <a:lnTo>
                      <a:pt x="51" y="111"/>
                    </a:lnTo>
                    <a:lnTo>
                      <a:pt x="63" y="79"/>
                    </a:lnTo>
                    <a:lnTo>
                      <a:pt x="73" y="50"/>
                    </a:lnTo>
                    <a:lnTo>
                      <a:pt x="82" y="25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5" name="Freeform 18"/>
              <p:cNvSpPr>
                <a:spLocks/>
              </p:cNvSpPr>
              <p:nvPr/>
            </p:nvSpPr>
            <p:spPr bwMode="auto">
              <a:xfrm>
                <a:off x="3781" y="1546"/>
                <a:ext cx="172" cy="282"/>
              </a:xfrm>
              <a:custGeom>
                <a:avLst/>
                <a:gdLst>
                  <a:gd name="T0" fmla="*/ 74 w 345"/>
                  <a:gd name="T1" fmla="*/ 196 h 563"/>
                  <a:gd name="T2" fmla="*/ 103 w 345"/>
                  <a:gd name="T3" fmla="*/ 139 h 563"/>
                  <a:gd name="T4" fmla="*/ 145 w 345"/>
                  <a:gd name="T5" fmla="*/ 98 h 563"/>
                  <a:gd name="T6" fmla="*/ 197 w 345"/>
                  <a:gd name="T7" fmla="*/ 72 h 563"/>
                  <a:gd name="T8" fmla="*/ 223 w 345"/>
                  <a:gd name="T9" fmla="*/ 53 h 563"/>
                  <a:gd name="T10" fmla="*/ 223 w 345"/>
                  <a:gd name="T11" fmla="*/ 34 h 563"/>
                  <a:gd name="T12" fmla="*/ 223 w 345"/>
                  <a:gd name="T13" fmla="*/ 19 h 563"/>
                  <a:gd name="T14" fmla="*/ 226 w 345"/>
                  <a:gd name="T15" fmla="*/ 6 h 563"/>
                  <a:gd name="T16" fmla="*/ 194 w 345"/>
                  <a:gd name="T17" fmla="*/ 10 h 563"/>
                  <a:gd name="T18" fmla="*/ 135 w 345"/>
                  <a:gd name="T19" fmla="*/ 38 h 563"/>
                  <a:gd name="T20" fmla="*/ 88 w 345"/>
                  <a:gd name="T21" fmla="*/ 73 h 563"/>
                  <a:gd name="T22" fmla="*/ 55 w 345"/>
                  <a:gd name="T23" fmla="*/ 111 h 563"/>
                  <a:gd name="T24" fmla="*/ 19 w 345"/>
                  <a:gd name="T25" fmla="*/ 183 h 563"/>
                  <a:gd name="T26" fmla="*/ 0 w 345"/>
                  <a:gd name="T27" fmla="*/ 285 h 563"/>
                  <a:gd name="T28" fmla="*/ 14 w 345"/>
                  <a:gd name="T29" fmla="*/ 376 h 563"/>
                  <a:gd name="T30" fmla="*/ 53 w 345"/>
                  <a:gd name="T31" fmla="*/ 449 h 563"/>
                  <a:gd name="T32" fmla="*/ 101 w 345"/>
                  <a:gd name="T33" fmla="*/ 490 h 563"/>
                  <a:gd name="T34" fmla="*/ 138 w 345"/>
                  <a:gd name="T35" fmla="*/ 515 h 563"/>
                  <a:gd name="T36" fmla="*/ 176 w 345"/>
                  <a:gd name="T37" fmla="*/ 534 h 563"/>
                  <a:gd name="T38" fmla="*/ 214 w 345"/>
                  <a:gd name="T39" fmla="*/ 549 h 563"/>
                  <a:gd name="T40" fmla="*/ 249 w 345"/>
                  <a:gd name="T41" fmla="*/ 559 h 563"/>
                  <a:gd name="T42" fmla="*/ 283 w 345"/>
                  <a:gd name="T43" fmla="*/ 563 h 563"/>
                  <a:gd name="T44" fmla="*/ 311 w 345"/>
                  <a:gd name="T45" fmla="*/ 562 h 563"/>
                  <a:gd name="T46" fmla="*/ 334 w 345"/>
                  <a:gd name="T47" fmla="*/ 556 h 563"/>
                  <a:gd name="T48" fmla="*/ 343 w 345"/>
                  <a:gd name="T49" fmla="*/ 549 h 563"/>
                  <a:gd name="T50" fmla="*/ 330 w 345"/>
                  <a:gd name="T51" fmla="*/ 527 h 563"/>
                  <a:gd name="T52" fmla="*/ 314 w 345"/>
                  <a:gd name="T53" fmla="*/ 502 h 563"/>
                  <a:gd name="T54" fmla="*/ 289 w 345"/>
                  <a:gd name="T55" fmla="*/ 503 h 563"/>
                  <a:gd name="T56" fmla="*/ 251 w 345"/>
                  <a:gd name="T57" fmla="*/ 496 h 563"/>
                  <a:gd name="T58" fmla="*/ 204 w 345"/>
                  <a:gd name="T59" fmla="*/ 480 h 563"/>
                  <a:gd name="T60" fmla="*/ 157 w 345"/>
                  <a:gd name="T61" fmla="*/ 454 h 563"/>
                  <a:gd name="T62" fmla="*/ 115 w 345"/>
                  <a:gd name="T63" fmla="*/ 417 h 563"/>
                  <a:gd name="T64" fmla="*/ 81 w 345"/>
                  <a:gd name="T65" fmla="*/ 367 h 563"/>
                  <a:gd name="T66" fmla="*/ 62 w 345"/>
                  <a:gd name="T67" fmla="*/ 306 h 563"/>
                  <a:gd name="T68" fmla="*/ 65 w 345"/>
                  <a:gd name="T69" fmla="*/ 230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5" h="563">
                    <a:moveTo>
                      <a:pt x="65" y="230"/>
                    </a:moveTo>
                    <a:lnTo>
                      <a:pt x="74" y="196"/>
                    </a:lnTo>
                    <a:lnTo>
                      <a:pt x="87" y="165"/>
                    </a:lnTo>
                    <a:lnTo>
                      <a:pt x="103" y="139"/>
                    </a:lnTo>
                    <a:lnTo>
                      <a:pt x="123" y="117"/>
                    </a:lnTo>
                    <a:lnTo>
                      <a:pt x="145" y="98"/>
                    </a:lnTo>
                    <a:lnTo>
                      <a:pt x="170" y="84"/>
                    </a:lnTo>
                    <a:lnTo>
                      <a:pt x="197" y="72"/>
                    </a:lnTo>
                    <a:lnTo>
                      <a:pt x="225" y="63"/>
                    </a:lnTo>
                    <a:lnTo>
                      <a:pt x="223" y="53"/>
                    </a:lnTo>
                    <a:lnTo>
                      <a:pt x="223" y="43"/>
                    </a:lnTo>
                    <a:lnTo>
                      <a:pt x="223" y="34"/>
                    </a:lnTo>
                    <a:lnTo>
                      <a:pt x="223" y="26"/>
                    </a:lnTo>
                    <a:lnTo>
                      <a:pt x="223" y="19"/>
                    </a:lnTo>
                    <a:lnTo>
                      <a:pt x="225" y="12"/>
                    </a:lnTo>
                    <a:lnTo>
                      <a:pt x="226" y="6"/>
                    </a:lnTo>
                    <a:lnTo>
                      <a:pt x="227" y="0"/>
                    </a:lnTo>
                    <a:lnTo>
                      <a:pt x="194" y="10"/>
                    </a:lnTo>
                    <a:lnTo>
                      <a:pt x="163" y="24"/>
                    </a:lnTo>
                    <a:lnTo>
                      <a:pt x="135" y="38"/>
                    </a:lnTo>
                    <a:lnTo>
                      <a:pt x="110" y="56"/>
                    </a:lnTo>
                    <a:lnTo>
                      <a:pt x="88" y="73"/>
                    </a:lnTo>
                    <a:lnTo>
                      <a:pt x="69" y="92"/>
                    </a:lnTo>
                    <a:lnTo>
                      <a:pt x="55" y="111"/>
                    </a:lnTo>
                    <a:lnTo>
                      <a:pt x="43" y="129"/>
                    </a:lnTo>
                    <a:lnTo>
                      <a:pt x="19" y="183"/>
                    </a:lnTo>
                    <a:lnTo>
                      <a:pt x="5" y="236"/>
                    </a:lnTo>
                    <a:lnTo>
                      <a:pt x="0" y="285"/>
                    </a:lnTo>
                    <a:lnTo>
                      <a:pt x="3" y="332"/>
                    </a:lnTo>
                    <a:lnTo>
                      <a:pt x="14" y="376"/>
                    </a:lnTo>
                    <a:lnTo>
                      <a:pt x="30" y="416"/>
                    </a:lnTo>
                    <a:lnTo>
                      <a:pt x="53" y="449"/>
                    </a:lnTo>
                    <a:lnTo>
                      <a:pt x="82" y="477"/>
                    </a:lnTo>
                    <a:lnTo>
                      <a:pt x="101" y="490"/>
                    </a:lnTo>
                    <a:lnTo>
                      <a:pt x="119" y="503"/>
                    </a:lnTo>
                    <a:lnTo>
                      <a:pt x="138" y="515"/>
                    </a:lnTo>
                    <a:lnTo>
                      <a:pt x="157" y="525"/>
                    </a:lnTo>
                    <a:lnTo>
                      <a:pt x="176" y="534"/>
                    </a:lnTo>
                    <a:lnTo>
                      <a:pt x="195" y="541"/>
                    </a:lnTo>
                    <a:lnTo>
                      <a:pt x="214" y="549"/>
                    </a:lnTo>
                    <a:lnTo>
                      <a:pt x="232" y="555"/>
                    </a:lnTo>
                    <a:lnTo>
                      <a:pt x="249" y="559"/>
                    </a:lnTo>
                    <a:lnTo>
                      <a:pt x="267" y="562"/>
                    </a:lnTo>
                    <a:lnTo>
                      <a:pt x="283" y="563"/>
                    </a:lnTo>
                    <a:lnTo>
                      <a:pt x="298" y="563"/>
                    </a:lnTo>
                    <a:lnTo>
                      <a:pt x="311" y="562"/>
                    </a:lnTo>
                    <a:lnTo>
                      <a:pt x="324" y="559"/>
                    </a:lnTo>
                    <a:lnTo>
                      <a:pt x="334" y="556"/>
                    </a:lnTo>
                    <a:lnTo>
                      <a:pt x="345" y="550"/>
                    </a:lnTo>
                    <a:lnTo>
                      <a:pt x="343" y="549"/>
                    </a:lnTo>
                    <a:lnTo>
                      <a:pt x="337" y="540"/>
                    </a:lnTo>
                    <a:lnTo>
                      <a:pt x="330" y="527"/>
                    </a:lnTo>
                    <a:lnTo>
                      <a:pt x="323" y="515"/>
                    </a:lnTo>
                    <a:lnTo>
                      <a:pt x="314" y="502"/>
                    </a:lnTo>
                    <a:lnTo>
                      <a:pt x="304" y="503"/>
                    </a:lnTo>
                    <a:lnTo>
                      <a:pt x="289" y="503"/>
                    </a:lnTo>
                    <a:lnTo>
                      <a:pt x="270" y="501"/>
                    </a:lnTo>
                    <a:lnTo>
                      <a:pt x="251" y="496"/>
                    </a:lnTo>
                    <a:lnTo>
                      <a:pt x="227" y="489"/>
                    </a:lnTo>
                    <a:lnTo>
                      <a:pt x="204" y="480"/>
                    </a:lnTo>
                    <a:lnTo>
                      <a:pt x="181" y="468"/>
                    </a:lnTo>
                    <a:lnTo>
                      <a:pt x="157" y="454"/>
                    </a:lnTo>
                    <a:lnTo>
                      <a:pt x="135" y="436"/>
                    </a:lnTo>
                    <a:lnTo>
                      <a:pt x="115" y="417"/>
                    </a:lnTo>
                    <a:lnTo>
                      <a:pt x="96" y="394"/>
                    </a:lnTo>
                    <a:lnTo>
                      <a:pt x="81" y="367"/>
                    </a:lnTo>
                    <a:lnTo>
                      <a:pt x="69" y="338"/>
                    </a:lnTo>
                    <a:lnTo>
                      <a:pt x="62" y="306"/>
                    </a:lnTo>
                    <a:lnTo>
                      <a:pt x="60" y="269"/>
                    </a:lnTo>
                    <a:lnTo>
                      <a:pt x="65" y="23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6" name="Freeform 19"/>
              <p:cNvSpPr>
                <a:spLocks/>
              </p:cNvSpPr>
              <p:nvPr/>
            </p:nvSpPr>
            <p:spPr bwMode="auto">
              <a:xfrm>
                <a:off x="3903" y="1542"/>
                <a:ext cx="166" cy="242"/>
              </a:xfrm>
              <a:custGeom>
                <a:avLst/>
                <a:gdLst>
                  <a:gd name="T0" fmla="*/ 196 w 333"/>
                  <a:gd name="T1" fmla="*/ 98 h 483"/>
                  <a:gd name="T2" fmla="*/ 227 w 333"/>
                  <a:gd name="T3" fmla="*/ 129 h 483"/>
                  <a:gd name="T4" fmla="*/ 251 w 333"/>
                  <a:gd name="T5" fmla="*/ 164 h 483"/>
                  <a:gd name="T6" fmla="*/ 267 w 333"/>
                  <a:gd name="T7" fmla="*/ 203 h 483"/>
                  <a:gd name="T8" fmla="*/ 274 w 333"/>
                  <a:gd name="T9" fmla="*/ 244 h 483"/>
                  <a:gd name="T10" fmla="*/ 274 w 333"/>
                  <a:gd name="T11" fmla="*/ 288 h 483"/>
                  <a:gd name="T12" fmla="*/ 264 w 333"/>
                  <a:gd name="T13" fmla="*/ 335 h 483"/>
                  <a:gd name="T14" fmla="*/ 243 w 333"/>
                  <a:gd name="T15" fmla="*/ 385 h 483"/>
                  <a:gd name="T16" fmla="*/ 214 w 333"/>
                  <a:gd name="T17" fmla="*/ 434 h 483"/>
                  <a:gd name="T18" fmla="*/ 221 w 333"/>
                  <a:gd name="T19" fmla="*/ 448 h 483"/>
                  <a:gd name="T20" fmla="*/ 229 w 333"/>
                  <a:gd name="T21" fmla="*/ 459 h 483"/>
                  <a:gd name="T22" fmla="*/ 236 w 333"/>
                  <a:gd name="T23" fmla="*/ 472 h 483"/>
                  <a:gd name="T24" fmla="*/ 242 w 333"/>
                  <a:gd name="T25" fmla="*/ 483 h 483"/>
                  <a:gd name="T26" fmla="*/ 283 w 333"/>
                  <a:gd name="T27" fmla="*/ 442 h 483"/>
                  <a:gd name="T28" fmla="*/ 314 w 333"/>
                  <a:gd name="T29" fmla="*/ 386 h 483"/>
                  <a:gd name="T30" fmla="*/ 330 w 333"/>
                  <a:gd name="T31" fmla="*/ 320 h 483"/>
                  <a:gd name="T32" fmla="*/ 333 w 333"/>
                  <a:gd name="T33" fmla="*/ 250 h 483"/>
                  <a:gd name="T34" fmla="*/ 319 w 333"/>
                  <a:gd name="T35" fmla="*/ 180 h 483"/>
                  <a:gd name="T36" fmla="*/ 289 w 333"/>
                  <a:gd name="T37" fmla="*/ 114 h 483"/>
                  <a:gd name="T38" fmla="*/ 240 w 333"/>
                  <a:gd name="T39" fmla="*/ 60 h 483"/>
                  <a:gd name="T40" fmla="*/ 173 w 333"/>
                  <a:gd name="T41" fmla="*/ 22 h 483"/>
                  <a:gd name="T42" fmla="*/ 154 w 333"/>
                  <a:gd name="T43" fmla="*/ 16 h 483"/>
                  <a:gd name="T44" fmla="*/ 135 w 333"/>
                  <a:gd name="T45" fmla="*/ 10 h 483"/>
                  <a:gd name="T46" fmla="*/ 116 w 333"/>
                  <a:gd name="T47" fmla="*/ 6 h 483"/>
                  <a:gd name="T48" fmla="*/ 98 w 333"/>
                  <a:gd name="T49" fmla="*/ 3 h 483"/>
                  <a:gd name="T50" fmla="*/ 79 w 333"/>
                  <a:gd name="T51" fmla="*/ 1 h 483"/>
                  <a:gd name="T52" fmla="*/ 62 w 333"/>
                  <a:gd name="T53" fmla="*/ 0 h 483"/>
                  <a:gd name="T54" fmla="*/ 44 w 333"/>
                  <a:gd name="T55" fmla="*/ 0 h 483"/>
                  <a:gd name="T56" fmla="*/ 26 w 333"/>
                  <a:gd name="T57" fmla="*/ 1 h 483"/>
                  <a:gd name="T58" fmla="*/ 21 w 333"/>
                  <a:gd name="T59" fmla="*/ 19 h 483"/>
                  <a:gd name="T60" fmla="*/ 13 w 333"/>
                  <a:gd name="T61" fmla="*/ 35 h 483"/>
                  <a:gd name="T62" fmla="*/ 7 w 333"/>
                  <a:gd name="T63" fmla="*/ 51 h 483"/>
                  <a:gd name="T64" fmla="*/ 0 w 333"/>
                  <a:gd name="T65" fmla="*/ 66 h 483"/>
                  <a:gd name="T66" fmla="*/ 29 w 333"/>
                  <a:gd name="T67" fmla="*/ 61 h 483"/>
                  <a:gd name="T68" fmla="*/ 59 w 333"/>
                  <a:gd name="T69" fmla="*/ 60 h 483"/>
                  <a:gd name="T70" fmla="*/ 86 w 333"/>
                  <a:gd name="T71" fmla="*/ 61 h 483"/>
                  <a:gd name="T72" fmla="*/ 113 w 333"/>
                  <a:gd name="T73" fmla="*/ 64 h 483"/>
                  <a:gd name="T74" fmla="*/ 138 w 333"/>
                  <a:gd name="T75" fmla="*/ 70 h 483"/>
                  <a:gd name="T76" fmla="*/ 161 w 333"/>
                  <a:gd name="T77" fmla="*/ 77 h 483"/>
                  <a:gd name="T78" fmla="*/ 180 w 333"/>
                  <a:gd name="T79" fmla="*/ 88 h 483"/>
                  <a:gd name="T80" fmla="*/ 196 w 333"/>
                  <a:gd name="T81" fmla="*/ 98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33" h="483">
                    <a:moveTo>
                      <a:pt x="196" y="98"/>
                    </a:moveTo>
                    <a:lnTo>
                      <a:pt x="227" y="129"/>
                    </a:lnTo>
                    <a:lnTo>
                      <a:pt x="251" y="164"/>
                    </a:lnTo>
                    <a:lnTo>
                      <a:pt x="267" y="203"/>
                    </a:lnTo>
                    <a:lnTo>
                      <a:pt x="274" y="244"/>
                    </a:lnTo>
                    <a:lnTo>
                      <a:pt x="274" y="288"/>
                    </a:lnTo>
                    <a:lnTo>
                      <a:pt x="264" y="335"/>
                    </a:lnTo>
                    <a:lnTo>
                      <a:pt x="243" y="385"/>
                    </a:lnTo>
                    <a:lnTo>
                      <a:pt x="214" y="434"/>
                    </a:lnTo>
                    <a:lnTo>
                      <a:pt x="221" y="448"/>
                    </a:lnTo>
                    <a:lnTo>
                      <a:pt x="229" y="459"/>
                    </a:lnTo>
                    <a:lnTo>
                      <a:pt x="236" y="472"/>
                    </a:lnTo>
                    <a:lnTo>
                      <a:pt x="242" y="483"/>
                    </a:lnTo>
                    <a:lnTo>
                      <a:pt x="283" y="442"/>
                    </a:lnTo>
                    <a:lnTo>
                      <a:pt x="314" y="386"/>
                    </a:lnTo>
                    <a:lnTo>
                      <a:pt x="330" y="320"/>
                    </a:lnTo>
                    <a:lnTo>
                      <a:pt x="333" y="250"/>
                    </a:lnTo>
                    <a:lnTo>
                      <a:pt x="319" y="180"/>
                    </a:lnTo>
                    <a:lnTo>
                      <a:pt x="289" y="114"/>
                    </a:lnTo>
                    <a:lnTo>
                      <a:pt x="240" y="60"/>
                    </a:lnTo>
                    <a:lnTo>
                      <a:pt x="173" y="22"/>
                    </a:lnTo>
                    <a:lnTo>
                      <a:pt x="154" y="16"/>
                    </a:lnTo>
                    <a:lnTo>
                      <a:pt x="135" y="10"/>
                    </a:lnTo>
                    <a:lnTo>
                      <a:pt x="116" y="6"/>
                    </a:lnTo>
                    <a:lnTo>
                      <a:pt x="98" y="3"/>
                    </a:lnTo>
                    <a:lnTo>
                      <a:pt x="79" y="1"/>
                    </a:lnTo>
                    <a:lnTo>
                      <a:pt x="62" y="0"/>
                    </a:lnTo>
                    <a:lnTo>
                      <a:pt x="44" y="0"/>
                    </a:lnTo>
                    <a:lnTo>
                      <a:pt x="26" y="1"/>
                    </a:lnTo>
                    <a:lnTo>
                      <a:pt x="21" y="19"/>
                    </a:lnTo>
                    <a:lnTo>
                      <a:pt x="13" y="35"/>
                    </a:lnTo>
                    <a:lnTo>
                      <a:pt x="7" y="51"/>
                    </a:lnTo>
                    <a:lnTo>
                      <a:pt x="0" y="66"/>
                    </a:lnTo>
                    <a:lnTo>
                      <a:pt x="29" y="61"/>
                    </a:lnTo>
                    <a:lnTo>
                      <a:pt x="59" y="60"/>
                    </a:lnTo>
                    <a:lnTo>
                      <a:pt x="86" y="61"/>
                    </a:lnTo>
                    <a:lnTo>
                      <a:pt x="113" y="64"/>
                    </a:lnTo>
                    <a:lnTo>
                      <a:pt x="138" y="70"/>
                    </a:lnTo>
                    <a:lnTo>
                      <a:pt x="161" y="77"/>
                    </a:lnTo>
                    <a:lnTo>
                      <a:pt x="180" y="88"/>
                    </a:lnTo>
                    <a:lnTo>
                      <a:pt x="196" y="98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7" name="Freeform 20"/>
              <p:cNvSpPr>
                <a:spLocks/>
              </p:cNvSpPr>
              <p:nvPr/>
            </p:nvSpPr>
            <p:spPr bwMode="auto">
              <a:xfrm>
                <a:off x="3892" y="1543"/>
                <a:ext cx="24" cy="35"/>
              </a:xfrm>
              <a:custGeom>
                <a:avLst/>
                <a:gdLst>
                  <a:gd name="T0" fmla="*/ 2 w 48"/>
                  <a:gd name="T1" fmla="*/ 69 h 69"/>
                  <a:gd name="T2" fmla="*/ 7 w 48"/>
                  <a:gd name="T3" fmla="*/ 68 h 69"/>
                  <a:gd name="T4" fmla="*/ 12 w 48"/>
                  <a:gd name="T5" fmla="*/ 66 h 69"/>
                  <a:gd name="T6" fmla="*/ 18 w 48"/>
                  <a:gd name="T7" fmla="*/ 66 h 69"/>
                  <a:gd name="T8" fmla="*/ 22 w 48"/>
                  <a:gd name="T9" fmla="*/ 65 h 69"/>
                  <a:gd name="T10" fmla="*/ 29 w 48"/>
                  <a:gd name="T11" fmla="*/ 50 h 69"/>
                  <a:gd name="T12" fmla="*/ 35 w 48"/>
                  <a:gd name="T13" fmla="*/ 34 h 69"/>
                  <a:gd name="T14" fmla="*/ 43 w 48"/>
                  <a:gd name="T15" fmla="*/ 18 h 69"/>
                  <a:gd name="T16" fmla="*/ 48 w 48"/>
                  <a:gd name="T17" fmla="*/ 0 h 69"/>
                  <a:gd name="T18" fmla="*/ 43 w 48"/>
                  <a:gd name="T19" fmla="*/ 0 h 69"/>
                  <a:gd name="T20" fmla="*/ 38 w 48"/>
                  <a:gd name="T21" fmla="*/ 2 h 69"/>
                  <a:gd name="T22" fmla="*/ 32 w 48"/>
                  <a:gd name="T23" fmla="*/ 2 h 69"/>
                  <a:gd name="T24" fmla="*/ 26 w 48"/>
                  <a:gd name="T25" fmla="*/ 3 h 69"/>
                  <a:gd name="T26" fmla="*/ 21 w 48"/>
                  <a:gd name="T27" fmla="*/ 3 h 69"/>
                  <a:gd name="T28" fmla="*/ 16 w 48"/>
                  <a:gd name="T29" fmla="*/ 5 h 69"/>
                  <a:gd name="T30" fmla="*/ 10 w 48"/>
                  <a:gd name="T31" fmla="*/ 5 h 69"/>
                  <a:gd name="T32" fmla="*/ 4 w 48"/>
                  <a:gd name="T33" fmla="*/ 6 h 69"/>
                  <a:gd name="T34" fmla="*/ 3 w 48"/>
                  <a:gd name="T35" fmla="*/ 12 h 69"/>
                  <a:gd name="T36" fmla="*/ 2 w 48"/>
                  <a:gd name="T37" fmla="*/ 18 h 69"/>
                  <a:gd name="T38" fmla="*/ 0 w 48"/>
                  <a:gd name="T39" fmla="*/ 25 h 69"/>
                  <a:gd name="T40" fmla="*/ 0 w 48"/>
                  <a:gd name="T41" fmla="*/ 32 h 69"/>
                  <a:gd name="T42" fmla="*/ 0 w 48"/>
                  <a:gd name="T43" fmla="*/ 40 h 69"/>
                  <a:gd name="T44" fmla="*/ 0 w 48"/>
                  <a:gd name="T45" fmla="*/ 49 h 69"/>
                  <a:gd name="T46" fmla="*/ 0 w 48"/>
                  <a:gd name="T47" fmla="*/ 59 h 69"/>
                  <a:gd name="T48" fmla="*/ 2 w 48"/>
                  <a:gd name="T4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69">
                    <a:moveTo>
                      <a:pt x="2" y="69"/>
                    </a:moveTo>
                    <a:lnTo>
                      <a:pt x="7" y="68"/>
                    </a:lnTo>
                    <a:lnTo>
                      <a:pt x="12" y="66"/>
                    </a:lnTo>
                    <a:lnTo>
                      <a:pt x="18" y="66"/>
                    </a:lnTo>
                    <a:lnTo>
                      <a:pt x="22" y="65"/>
                    </a:lnTo>
                    <a:lnTo>
                      <a:pt x="29" y="50"/>
                    </a:lnTo>
                    <a:lnTo>
                      <a:pt x="35" y="34"/>
                    </a:lnTo>
                    <a:lnTo>
                      <a:pt x="43" y="18"/>
                    </a:lnTo>
                    <a:lnTo>
                      <a:pt x="48" y="0"/>
                    </a:lnTo>
                    <a:lnTo>
                      <a:pt x="43" y="0"/>
                    </a:lnTo>
                    <a:lnTo>
                      <a:pt x="38" y="2"/>
                    </a:lnTo>
                    <a:lnTo>
                      <a:pt x="32" y="2"/>
                    </a:lnTo>
                    <a:lnTo>
                      <a:pt x="26" y="3"/>
                    </a:lnTo>
                    <a:lnTo>
                      <a:pt x="21" y="3"/>
                    </a:lnTo>
                    <a:lnTo>
                      <a:pt x="16" y="5"/>
                    </a:lnTo>
                    <a:lnTo>
                      <a:pt x="10" y="5"/>
                    </a:lnTo>
                    <a:lnTo>
                      <a:pt x="4" y="6"/>
                    </a:lnTo>
                    <a:lnTo>
                      <a:pt x="3" y="12"/>
                    </a:lnTo>
                    <a:lnTo>
                      <a:pt x="2" y="18"/>
                    </a:lnTo>
                    <a:lnTo>
                      <a:pt x="0" y="25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0" y="59"/>
                    </a:lnTo>
                    <a:lnTo>
                      <a:pt x="2" y="69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8" name="Freeform 21"/>
              <p:cNvSpPr>
                <a:spLocks/>
              </p:cNvSpPr>
              <p:nvPr/>
            </p:nvSpPr>
            <p:spPr bwMode="auto">
              <a:xfrm>
                <a:off x="4020" y="1789"/>
                <a:ext cx="7" cy="5"/>
              </a:xfrm>
              <a:custGeom>
                <a:avLst/>
                <a:gdLst>
                  <a:gd name="T0" fmla="*/ 2 w 14"/>
                  <a:gd name="T1" fmla="*/ 1 h 10"/>
                  <a:gd name="T2" fmla="*/ 2 w 14"/>
                  <a:gd name="T3" fmla="*/ 1 h 10"/>
                  <a:gd name="T4" fmla="*/ 2 w 14"/>
                  <a:gd name="T5" fmla="*/ 0 h 10"/>
                  <a:gd name="T6" fmla="*/ 2 w 14"/>
                  <a:gd name="T7" fmla="*/ 0 h 10"/>
                  <a:gd name="T8" fmla="*/ 3 w 14"/>
                  <a:gd name="T9" fmla="*/ 0 h 10"/>
                  <a:gd name="T10" fmla="*/ 2 w 14"/>
                  <a:gd name="T11" fmla="*/ 3 h 10"/>
                  <a:gd name="T12" fmla="*/ 0 w 14"/>
                  <a:gd name="T13" fmla="*/ 4 h 10"/>
                  <a:gd name="T14" fmla="*/ 0 w 14"/>
                  <a:gd name="T15" fmla="*/ 7 h 10"/>
                  <a:gd name="T16" fmla="*/ 0 w 14"/>
                  <a:gd name="T17" fmla="*/ 10 h 10"/>
                  <a:gd name="T18" fmla="*/ 5 w 14"/>
                  <a:gd name="T19" fmla="*/ 7 h 10"/>
                  <a:gd name="T20" fmla="*/ 9 w 14"/>
                  <a:gd name="T21" fmla="*/ 4 h 10"/>
                  <a:gd name="T22" fmla="*/ 12 w 14"/>
                  <a:gd name="T23" fmla="*/ 3 h 10"/>
                  <a:gd name="T24" fmla="*/ 14 w 14"/>
                  <a:gd name="T25" fmla="*/ 0 h 10"/>
                  <a:gd name="T26" fmla="*/ 11 w 14"/>
                  <a:gd name="T27" fmla="*/ 0 h 10"/>
                  <a:gd name="T28" fmla="*/ 8 w 14"/>
                  <a:gd name="T29" fmla="*/ 0 h 10"/>
                  <a:gd name="T30" fmla="*/ 5 w 14"/>
                  <a:gd name="T31" fmla="*/ 0 h 10"/>
                  <a:gd name="T32" fmla="*/ 2 w 14"/>
                  <a:gd name="T3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0">
                    <a:moveTo>
                      <a:pt x="2" y="1"/>
                    </a:move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5" y="7"/>
                    </a:lnTo>
                    <a:lnTo>
                      <a:pt x="9" y="4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49" name="Freeform 22"/>
              <p:cNvSpPr>
                <a:spLocks/>
              </p:cNvSpPr>
              <p:nvPr/>
            </p:nvSpPr>
            <p:spPr bwMode="auto">
              <a:xfrm>
                <a:off x="3954" y="1807"/>
                <a:ext cx="19" cy="16"/>
              </a:xfrm>
              <a:custGeom>
                <a:avLst/>
                <a:gdLst>
                  <a:gd name="T0" fmla="*/ 36 w 36"/>
                  <a:gd name="T1" fmla="*/ 0 h 31"/>
                  <a:gd name="T2" fmla="*/ 29 w 36"/>
                  <a:gd name="T3" fmla="*/ 6 h 31"/>
                  <a:gd name="T4" fmla="*/ 22 w 36"/>
                  <a:gd name="T5" fmla="*/ 11 h 31"/>
                  <a:gd name="T6" fmla="*/ 14 w 36"/>
                  <a:gd name="T7" fmla="*/ 15 h 31"/>
                  <a:gd name="T8" fmla="*/ 8 w 36"/>
                  <a:gd name="T9" fmla="*/ 21 h 31"/>
                  <a:gd name="T10" fmla="*/ 7 w 36"/>
                  <a:gd name="T11" fmla="*/ 24 h 31"/>
                  <a:gd name="T12" fmla="*/ 4 w 36"/>
                  <a:gd name="T13" fmla="*/ 25 h 31"/>
                  <a:gd name="T14" fmla="*/ 3 w 36"/>
                  <a:gd name="T15" fmla="*/ 28 h 31"/>
                  <a:gd name="T16" fmla="*/ 0 w 36"/>
                  <a:gd name="T17" fmla="*/ 31 h 31"/>
                  <a:gd name="T18" fmla="*/ 0 w 36"/>
                  <a:gd name="T19" fmla="*/ 31 h 31"/>
                  <a:gd name="T20" fmla="*/ 4 w 36"/>
                  <a:gd name="T21" fmla="*/ 31 h 31"/>
                  <a:gd name="T22" fmla="*/ 10 w 36"/>
                  <a:gd name="T23" fmla="*/ 30 h 31"/>
                  <a:gd name="T24" fmla="*/ 19 w 36"/>
                  <a:gd name="T25" fmla="*/ 27 h 31"/>
                  <a:gd name="T26" fmla="*/ 16 w 36"/>
                  <a:gd name="T27" fmla="*/ 25 h 31"/>
                  <a:gd name="T28" fmla="*/ 14 w 36"/>
                  <a:gd name="T29" fmla="*/ 24 h 31"/>
                  <a:gd name="T30" fmla="*/ 11 w 36"/>
                  <a:gd name="T31" fmla="*/ 24 h 31"/>
                  <a:gd name="T32" fmla="*/ 8 w 36"/>
                  <a:gd name="T33" fmla="*/ 22 h 31"/>
                  <a:gd name="T34" fmla="*/ 14 w 36"/>
                  <a:gd name="T35" fmla="*/ 17 h 31"/>
                  <a:gd name="T36" fmla="*/ 20 w 36"/>
                  <a:gd name="T37" fmla="*/ 11 h 31"/>
                  <a:gd name="T38" fmla="*/ 27 w 36"/>
                  <a:gd name="T39" fmla="*/ 6 h 31"/>
                  <a:gd name="T40" fmla="*/ 36 w 36"/>
                  <a:gd name="T4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31">
                    <a:moveTo>
                      <a:pt x="36" y="0"/>
                    </a:moveTo>
                    <a:lnTo>
                      <a:pt x="29" y="6"/>
                    </a:lnTo>
                    <a:lnTo>
                      <a:pt x="22" y="11"/>
                    </a:lnTo>
                    <a:lnTo>
                      <a:pt x="14" y="15"/>
                    </a:lnTo>
                    <a:lnTo>
                      <a:pt x="8" y="21"/>
                    </a:lnTo>
                    <a:lnTo>
                      <a:pt x="7" y="24"/>
                    </a:lnTo>
                    <a:lnTo>
                      <a:pt x="4" y="25"/>
                    </a:lnTo>
                    <a:lnTo>
                      <a:pt x="3" y="2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1"/>
                    </a:lnTo>
                    <a:lnTo>
                      <a:pt x="10" y="30"/>
                    </a:lnTo>
                    <a:lnTo>
                      <a:pt x="19" y="27"/>
                    </a:lnTo>
                    <a:lnTo>
                      <a:pt x="16" y="25"/>
                    </a:lnTo>
                    <a:lnTo>
                      <a:pt x="14" y="24"/>
                    </a:lnTo>
                    <a:lnTo>
                      <a:pt x="11" y="24"/>
                    </a:lnTo>
                    <a:lnTo>
                      <a:pt x="8" y="22"/>
                    </a:lnTo>
                    <a:lnTo>
                      <a:pt x="14" y="17"/>
                    </a:lnTo>
                    <a:lnTo>
                      <a:pt x="20" y="11"/>
                    </a:lnTo>
                    <a:lnTo>
                      <a:pt x="27" y="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50" name="Freeform 23"/>
              <p:cNvSpPr>
                <a:spLocks/>
              </p:cNvSpPr>
              <p:nvPr/>
            </p:nvSpPr>
            <p:spPr bwMode="auto">
              <a:xfrm>
                <a:off x="3929" y="1746"/>
                <a:ext cx="98" cy="77"/>
              </a:xfrm>
              <a:custGeom>
                <a:avLst/>
                <a:gdLst>
                  <a:gd name="T0" fmla="*/ 195 w 197"/>
                  <a:gd name="T1" fmla="*/ 83 h 153"/>
                  <a:gd name="T2" fmla="*/ 192 w 197"/>
                  <a:gd name="T3" fmla="*/ 79 h 153"/>
                  <a:gd name="T4" fmla="*/ 191 w 197"/>
                  <a:gd name="T5" fmla="*/ 76 h 153"/>
                  <a:gd name="T6" fmla="*/ 191 w 197"/>
                  <a:gd name="T7" fmla="*/ 76 h 153"/>
                  <a:gd name="T8" fmla="*/ 162 w 197"/>
                  <a:gd name="T9" fmla="*/ 29 h 153"/>
                  <a:gd name="T10" fmla="*/ 163 w 197"/>
                  <a:gd name="T11" fmla="*/ 27 h 153"/>
                  <a:gd name="T12" fmla="*/ 163 w 197"/>
                  <a:gd name="T13" fmla="*/ 27 h 153"/>
                  <a:gd name="T14" fmla="*/ 153 w 197"/>
                  <a:gd name="T15" fmla="*/ 8 h 153"/>
                  <a:gd name="T16" fmla="*/ 148 w 197"/>
                  <a:gd name="T17" fmla="*/ 1 h 153"/>
                  <a:gd name="T18" fmla="*/ 147 w 197"/>
                  <a:gd name="T19" fmla="*/ 0 h 153"/>
                  <a:gd name="T20" fmla="*/ 144 w 197"/>
                  <a:gd name="T21" fmla="*/ 0 h 153"/>
                  <a:gd name="T22" fmla="*/ 142 w 197"/>
                  <a:gd name="T23" fmla="*/ 0 h 153"/>
                  <a:gd name="T24" fmla="*/ 140 w 197"/>
                  <a:gd name="T25" fmla="*/ 0 h 153"/>
                  <a:gd name="T26" fmla="*/ 140 w 197"/>
                  <a:gd name="T27" fmla="*/ 0 h 153"/>
                  <a:gd name="T28" fmla="*/ 138 w 197"/>
                  <a:gd name="T29" fmla="*/ 0 h 153"/>
                  <a:gd name="T30" fmla="*/ 137 w 197"/>
                  <a:gd name="T31" fmla="*/ 0 h 153"/>
                  <a:gd name="T32" fmla="*/ 135 w 197"/>
                  <a:gd name="T33" fmla="*/ 0 h 153"/>
                  <a:gd name="T34" fmla="*/ 135 w 197"/>
                  <a:gd name="T35" fmla="*/ 0 h 153"/>
                  <a:gd name="T36" fmla="*/ 134 w 197"/>
                  <a:gd name="T37" fmla="*/ 0 h 153"/>
                  <a:gd name="T38" fmla="*/ 119 w 197"/>
                  <a:gd name="T39" fmla="*/ 2 h 153"/>
                  <a:gd name="T40" fmla="*/ 103 w 197"/>
                  <a:gd name="T41" fmla="*/ 7 h 153"/>
                  <a:gd name="T42" fmla="*/ 78 w 197"/>
                  <a:gd name="T43" fmla="*/ 17 h 153"/>
                  <a:gd name="T44" fmla="*/ 53 w 197"/>
                  <a:gd name="T45" fmla="*/ 30 h 153"/>
                  <a:gd name="T46" fmla="*/ 31 w 197"/>
                  <a:gd name="T47" fmla="*/ 43 h 153"/>
                  <a:gd name="T48" fmla="*/ 14 w 197"/>
                  <a:gd name="T49" fmla="*/ 58 h 153"/>
                  <a:gd name="T50" fmla="*/ 6 w 197"/>
                  <a:gd name="T51" fmla="*/ 64 h 153"/>
                  <a:gd name="T52" fmla="*/ 0 w 197"/>
                  <a:gd name="T53" fmla="*/ 71 h 153"/>
                  <a:gd name="T54" fmla="*/ 0 w 197"/>
                  <a:gd name="T55" fmla="*/ 73 h 153"/>
                  <a:gd name="T56" fmla="*/ 0 w 197"/>
                  <a:gd name="T57" fmla="*/ 73 h 153"/>
                  <a:gd name="T58" fmla="*/ 0 w 197"/>
                  <a:gd name="T59" fmla="*/ 73 h 153"/>
                  <a:gd name="T60" fmla="*/ 0 w 197"/>
                  <a:gd name="T61" fmla="*/ 73 h 153"/>
                  <a:gd name="T62" fmla="*/ 0 w 197"/>
                  <a:gd name="T63" fmla="*/ 73 h 153"/>
                  <a:gd name="T64" fmla="*/ 0 w 197"/>
                  <a:gd name="T65" fmla="*/ 73 h 153"/>
                  <a:gd name="T66" fmla="*/ 5 w 197"/>
                  <a:gd name="T67" fmla="*/ 82 h 153"/>
                  <a:gd name="T68" fmla="*/ 18 w 197"/>
                  <a:gd name="T69" fmla="*/ 102 h 153"/>
                  <a:gd name="T70" fmla="*/ 18 w 197"/>
                  <a:gd name="T71" fmla="*/ 102 h 153"/>
                  <a:gd name="T72" fmla="*/ 18 w 197"/>
                  <a:gd name="T73" fmla="*/ 102 h 153"/>
                  <a:gd name="T74" fmla="*/ 49 w 197"/>
                  <a:gd name="T75" fmla="*/ 150 h 153"/>
                  <a:gd name="T76" fmla="*/ 50 w 197"/>
                  <a:gd name="T77" fmla="*/ 153 h 153"/>
                  <a:gd name="T78" fmla="*/ 53 w 197"/>
                  <a:gd name="T79" fmla="*/ 150 h 153"/>
                  <a:gd name="T80" fmla="*/ 57 w 197"/>
                  <a:gd name="T81" fmla="*/ 146 h 153"/>
                  <a:gd name="T82" fmla="*/ 78 w 197"/>
                  <a:gd name="T83" fmla="*/ 127 h 153"/>
                  <a:gd name="T84" fmla="*/ 118 w 197"/>
                  <a:gd name="T85" fmla="*/ 102 h 153"/>
                  <a:gd name="T86" fmla="*/ 157 w 197"/>
                  <a:gd name="T87" fmla="*/ 89 h 153"/>
                  <a:gd name="T88" fmla="*/ 188 w 197"/>
                  <a:gd name="T89" fmla="*/ 8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7" h="153">
                    <a:moveTo>
                      <a:pt x="197" y="86"/>
                    </a:moveTo>
                    <a:lnTo>
                      <a:pt x="195" y="83"/>
                    </a:lnTo>
                    <a:lnTo>
                      <a:pt x="194" y="82"/>
                    </a:lnTo>
                    <a:lnTo>
                      <a:pt x="192" y="79"/>
                    </a:lnTo>
                    <a:lnTo>
                      <a:pt x="191" y="76"/>
                    </a:lnTo>
                    <a:lnTo>
                      <a:pt x="191" y="76"/>
                    </a:lnTo>
                    <a:lnTo>
                      <a:pt x="191" y="76"/>
                    </a:lnTo>
                    <a:lnTo>
                      <a:pt x="191" y="76"/>
                    </a:lnTo>
                    <a:lnTo>
                      <a:pt x="191" y="77"/>
                    </a:lnTo>
                    <a:lnTo>
                      <a:pt x="162" y="29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3" y="27"/>
                    </a:lnTo>
                    <a:lnTo>
                      <a:pt x="163" y="27"/>
                    </a:lnTo>
                    <a:lnTo>
                      <a:pt x="157" y="17"/>
                    </a:lnTo>
                    <a:lnTo>
                      <a:pt x="153" y="8"/>
                    </a:lnTo>
                    <a:lnTo>
                      <a:pt x="150" y="2"/>
                    </a:lnTo>
                    <a:lnTo>
                      <a:pt x="148" y="1"/>
                    </a:lnTo>
                    <a:lnTo>
                      <a:pt x="147" y="1"/>
                    </a:lnTo>
                    <a:lnTo>
                      <a:pt x="147" y="0"/>
                    </a:lnTo>
                    <a:lnTo>
                      <a:pt x="145" y="0"/>
                    </a:lnTo>
                    <a:lnTo>
                      <a:pt x="144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41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38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34" y="0"/>
                    </a:lnTo>
                    <a:lnTo>
                      <a:pt x="126" y="1"/>
                    </a:lnTo>
                    <a:lnTo>
                      <a:pt x="119" y="2"/>
                    </a:lnTo>
                    <a:lnTo>
                      <a:pt x="112" y="4"/>
                    </a:lnTo>
                    <a:lnTo>
                      <a:pt x="103" y="7"/>
                    </a:lnTo>
                    <a:lnTo>
                      <a:pt x="90" y="11"/>
                    </a:lnTo>
                    <a:lnTo>
                      <a:pt x="78" y="17"/>
                    </a:lnTo>
                    <a:lnTo>
                      <a:pt x="65" y="23"/>
                    </a:lnTo>
                    <a:lnTo>
                      <a:pt x="53" y="30"/>
                    </a:lnTo>
                    <a:lnTo>
                      <a:pt x="41" y="36"/>
                    </a:lnTo>
                    <a:lnTo>
                      <a:pt x="31" y="43"/>
                    </a:lnTo>
                    <a:lnTo>
                      <a:pt x="21" y="51"/>
                    </a:lnTo>
                    <a:lnTo>
                      <a:pt x="14" y="58"/>
                    </a:lnTo>
                    <a:lnTo>
                      <a:pt x="9" y="61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71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2" y="76"/>
                    </a:lnTo>
                    <a:lnTo>
                      <a:pt x="5" y="82"/>
                    </a:lnTo>
                    <a:lnTo>
                      <a:pt x="11" y="90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47" y="149"/>
                    </a:lnTo>
                    <a:lnTo>
                      <a:pt x="49" y="150"/>
                    </a:lnTo>
                    <a:lnTo>
                      <a:pt x="50" y="152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3" y="150"/>
                    </a:lnTo>
                    <a:lnTo>
                      <a:pt x="55" y="149"/>
                    </a:lnTo>
                    <a:lnTo>
                      <a:pt x="57" y="146"/>
                    </a:lnTo>
                    <a:lnTo>
                      <a:pt x="60" y="143"/>
                    </a:lnTo>
                    <a:lnTo>
                      <a:pt x="78" y="127"/>
                    </a:lnTo>
                    <a:lnTo>
                      <a:pt x="99" y="114"/>
                    </a:lnTo>
                    <a:lnTo>
                      <a:pt x="118" y="102"/>
                    </a:lnTo>
                    <a:lnTo>
                      <a:pt x="138" y="95"/>
                    </a:lnTo>
                    <a:lnTo>
                      <a:pt x="157" y="89"/>
                    </a:lnTo>
                    <a:lnTo>
                      <a:pt x="175" y="86"/>
                    </a:lnTo>
                    <a:lnTo>
                      <a:pt x="188" y="84"/>
                    </a:lnTo>
                    <a:lnTo>
                      <a:pt x="197" y="86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3998" y="1746"/>
                <a:ext cx="2" cy="0"/>
              </a:xfrm>
              <a:custGeom>
                <a:avLst/>
                <a:gdLst>
                  <a:gd name="T0" fmla="*/ 1 w 4"/>
                  <a:gd name="T1" fmla="*/ 1 w 4"/>
                  <a:gd name="T2" fmla="*/ 1 w 4"/>
                  <a:gd name="T3" fmla="*/ 1 w 4"/>
                  <a:gd name="T4" fmla="*/ 0 w 4"/>
                  <a:gd name="T5" fmla="*/ 1 w 4"/>
                  <a:gd name="T6" fmla="*/ 2 w 4"/>
                  <a:gd name="T7" fmla="*/ 2 w 4"/>
                  <a:gd name="T8" fmla="*/ 4 w 4"/>
                  <a:gd name="T9" fmla="*/ 2 w 4"/>
                  <a:gd name="T10" fmla="*/ 2 w 4"/>
                  <a:gd name="T11" fmla="*/ 1 w 4"/>
                  <a:gd name="T12" fmla="*/ 1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</a:cxnLst>
                <a:rect l="0" t="0" r="r" b="b"/>
                <a:pathLst>
                  <a:path w="4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52" name="Freeform 25"/>
              <p:cNvSpPr>
                <a:spLocks/>
              </p:cNvSpPr>
              <p:nvPr/>
            </p:nvSpPr>
            <p:spPr bwMode="auto">
              <a:xfrm>
                <a:off x="3929" y="1782"/>
                <a:ext cx="0" cy="0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0 h 2"/>
                  <a:gd name="T5" fmla="*/ 2 h 2"/>
                  <a:gd name="T6" fmla="*/ 2 h 2"/>
                  <a:gd name="T7" fmla="*/ 2 h 2"/>
                  <a:gd name="T8" fmla="*/ 2 h 2"/>
                  <a:gd name="T9" fmla="*/ 2 h 2"/>
                  <a:gd name="T10" fmla="*/ 2 h 2"/>
                  <a:gd name="T11" fmla="*/ 2 h 2"/>
                  <a:gd name="T1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53" name="Freeform 26"/>
              <p:cNvSpPr>
                <a:spLocks/>
              </p:cNvSpPr>
              <p:nvPr/>
            </p:nvSpPr>
            <p:spPr bwMode="auto">
              <a:xfrm>
                <a:off x="3995" y="1746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  <a:gd name="T4" fmla="*/ 0 w 1"/>
                  <a:gd name="T5" fmla="*/ 1 w 1"/>
                  <a:gd name="T6" fmla="*/ 1 w 1"/>
                  <a:gd name="T7" fmla="*/ 1 w 1"/>
                  <a:gd name="T8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54" name="Freeform 27"/>
              <p:cNvSpPr>
                <a:spLocks/>
              </p:cNvSpPr>
              <p:nvPr/>
            </p:nvSpPr>
            <p:spPr bwMode="auto">
              <a:xfrm>
                <a:off x="3935" y="1749"/>
                <a:ext cx="45" cy="26"/>
              </a:xfrm>
              <a:custGeom>
                <a:avLst/>
                <a:gdLst>
                  <a:gd name="T0" fmla="*/ 0 w 89"/>
                  <a:gd name="T1" fmla="*/ 51 h 51"/>
                  <a:gd name="T2" fmla="*/ 7 w 89"/>
                  <a:gd name="T3" fmla="*/ 44 h 51"/>
                  <a:gd name="T4" fmla="*/ 17 w 89"/>
                  <a:gd name="T5" fmla="*/ 36 h 51"/>
                  <a:gd name="T6" fmla="*/ 27 w 89"/>
                  <a:gd name="T7" fmla="*/ 29 h 51"/>
                  <a:gd name="T8" fmla="*/ 39 w 89"/>
                  <a:gd name="T9" fmla="*/ 23 h 51"/>
                  <a:gd name="T10" fmla="*/ 51 w 89"/>
                  <a:gd name="T11" fmla="*/ 16 h 51"/>
                  <a:gd name="T12" fmla="*/ 64 w 89"/>
                  <a:gd name="T13" fmla="*/ 10 h 51"/>
                  <a:gd name="T14" fmla="*/ 76 w 89"/>
                  <a:gd name="T15" fmla="*/ 4 h 51"/>
                  <a:gd name="T16" fmla="*/ 89 w 89"/>
                  <a:gd name="T17" fmla="*/ 0 h 51"/>
                  <a:gd name="T18" fmla="*/ 77 w 89"/>
                  <a:gd name="T19" fmla="*/ 4 h 51"/>
                  <a:gd name="T20" fmla="*/ 65 w 89"/>
                  <a:gd name="T21" fmla="*/ 9 h 51"/>
                  <a:gd name="T22" fmla="*/ 52 w 89"/>
                  <a:gd name="T23" fmla="*/ 13 h 51"/>
                  <a:gd name="T24" fmla="*/ 41 w 89"/>
                  <a:gd name="T25" fmla="*/ 20 h 51"/>
                  <a:gd name="T26" fmla="*/ 29 w 89"/>
                  <a:gd name="T27" fmla="*/ 26 h 51"/>
                  <a:gd name="T28" fmla="*/ 19 w 89"/>
                  <a:gd name="T29" fmla="*/ 35 h 51"/>
                  <a:gd name="T30" fmla="*/ 8 w 89"/>
                  <a:gd name="T31" fmla="*/ 42 h 51"/>
                  <a:gd name="T32" fmla="*/ 0 w 89"/>
                  <a:gd name="T3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9" h="51">
                    <a:moveTo>
                      <a:pt x="0" y="51"/>
                    </a:moveTo>
                    <a:lnTo>
                      <a:pt x="7" y="44"/>
                    </a:lnTo>
                    <a:lnTo>
                      <a:pt x="17" y="36"/>
                    </a:lnTo>
                    <a:lnTo>
                      <a:pt x="27" y="29"/>
                    </a:lnTo>
                    <a:lnTo>
                      <a:pt x="39" y="23"/>
                    </a:lnTo>
                    <a:lnTo>
                      <a:pt x="51" y="16"/>
                    </a:lnTo>
                    <a:lnTo>
                      <a:pt x="64" y="10"/>
                    </a:lnTo>
                    <a:lnTo>
                      <a:pt x="76" y="4"/>
                    </a:lnTo>
                    <a:lnTo>
                      <a:pt x="89" y="0"/>
                    </a:lnTo>
                    <a:lnTo>
                      <a:pt x="77" y="4"/>
                    </a:lnTo>
                    <a:lnTo>
                      <a:pt x="65" y="9"/>
                    </a:lnTo>
                    <a:lnTo>
                      <a:pt x="52" y="13"/>
                    </a:lnTo>
                    <a:lnTo>
                      <a:pt x="41" y="20"/>
                    </a:lnTo>
                    <a:lnTo>
                      <a:pt x="29" y="26"/>
                    </a:lnTo>
                    <a:lnTo>
                      <a:pt x="19" y="35"/>
                    </a:lnTo>
                    <a:lnTo>
                      <a:pt x="8" y="42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4009" y="1760"/>
                <a:ext cx="15" cy="25"/>
              </a:xfrm>
              <a:custGeom>
                <a:avLst/>
                <a:gdLst>
                  <a:gd name="T0" fmla="*/ 0 w 29"/>
                  <a:gd name="T1" fmla="*/ 2 h 50"/>
                  <a:gd name="T2" fmla="*/ 29 w 29"/>
                  <a:gd name="T3" fmla="*/ 50 h 50"/>
                  <a:gd name="T4" fmla="*/ 29 w 29"/>
                  <a:gd name="T5" fmla="*/ 49 h 50"/>
                  <a:gd name="T6" fmla="*/ 29 w 29"/>
                  <a:gd name="T7" fmla="*/ 49 h 50"/>
                  <a:gd name="T8" fmla="*/ 29 w 29"/>
                  <a:gd name="T9" fmla="*/ 49 h 50"/>
                  <a:gd name="T10" fmla="*/ 29 w 29"/>
                  <a:gd name="T11" fmla="*/ 49 h 50"/>
                  <a:gd name="T12" fmla="*/ 23 w 29"/>
                  <a:gd name="T13" fmla="*/ 38 h 50"/>
                  <a:gd name="T14" fmla="*/ 16 w 29"/>
                  <a:gd name="T15" fmla="*/ 25 h 50"/>
                  <a:gd name="T16" fmla="*/ 8 w 29"/>
                  <a:gd name="T17" fmla="*/ 14 h 50"/>
                  <a:gd name="T18" fmla="*/ 1 w 29"/>
                  <a:gd name="T19" fmla="*/ 0 h 50"/>
                  <a:gd name="T20" fmla="*/ 1 w 29"/>
                  <a:gd name="T21" fmla="*/ 0 h 50"/>
                  <a:gd name="T22" fmla="*/ 1 w 29"/>
                  <a:gd name="T23" fmla="*/ 0 h 50"/>
                  <a:gd name="T24" fmla="*/ 1 w 29"/>
                  <a:gd name="T25" fmla="*/ 2 h 50"/>
                  <a:gd name="T26" fmla="*/ 0 w 29"/>
                  <a:gd name="T27" fmla="*/ 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50">
                    <a:moveTo>
                      <a:pt x="0" y="2"/>
                    </a:moveTo>
                    <a:lnTo>
                      <a:pt x="29" y="50"/>
                    </a:lnTo>
                    <a:lnTo>
                      <a:pt x="29" y="49"/>
                    </a:lnTo>
                    <a:lnTo>
                      <a:pt x="29" y="49"/>
                    </a:lnTo>
                    <a:lnTo>
                      <a:pt x="29" y="49"/>
                    </a:lnTo>
                    <a:lnTo>
                      <a:pt x="29" y="49"/>
                    </a:lnTo>
                    <a:lnTo>
                      <a:pt x="23" y="38"/>
                    </a:lnTo>
                    <a:lnTo>
                      <a:pt x="16" y="25"/>
                    </a:lnTo>
                    <a:lnTo>
                      <a:pt x="8" y="14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56" name="Freeform 29"/>
              <p:cNvSpPr>
                <a:spLocks/>
              </p:cNvSpPr>
              <p:nvPr/>
            </p:nvSpPr>
            <p:spPr bwMode="auto">
              <a:xfrm>
                <a:off x="3937" y="1797"/>
                <a:ext cx="15" cy="23"/>
              </a:xfrm>
              <a:custGeom>
                <a:avLst/>
                <a:gdLst>
                  <a:gd name="T0" fmla="*/ 0 w 29"/>
                  <a:gd name="T1" fmla="*/ 0 h 47"/>
                  <a:gd name="T2" fmla="*/ 9 w 29"/>
                  <a:gd name="T3" fmla="*/ 13 h 47"/>
                  <a:gd name="T4" fmla="*/ 16 w 29"/>
                  <a:gd name="T5" fmla="*/ 25 h 47"/>
                  <a:gd name="T6" fmla="*/ 23 w 29"/>
                  <a:gd name="T7" fmla="*/ 38 h 47"/>
                  <a:gd name="T8" fmla="*/ 29 w 29"/>
                  <a:gd name="T9" fmla="*/ 47 h 47"/>
                  <a:gd name="T10" fmla="*/ 0 w 29"/>
                  <a:gd name="T11" fmla="*/ 0 h 47"/>
                  <a:gd name="T12" fmla="*/ 0 w 29"/>
                  <a:gd name="T13" fmla="*/ 0 h 47"/>
                  <a:gd name="T14" fmla="*/ 0 w 29"/>
                  <a:gd name="T15" fmla="*/ 0 h 47"/>
                  <a:gd name="T16" fmla="*/ 0 w 29"/>
                  <a:gd name="T17" fmla="*/ 0 h 47"/>
                  <a:gd name="T18" fmla="*/ 0 w 29"/>
                  <a:gd name="T1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47">
                    <a:moveTo>
                      <a:pt x="0" y="0"/>
                    </a:moveTo>
                    <a:lnTo>
                      <a:pt x="9" y="13"/>
                    </a:lnTo>
                    <a:lnTo>
                      <a:pt x="16" y="25"/>
                    </a:lnTo>
                    <a:lnTo>
                      <a:pt x="23" y="38"/>
                    </a:lnTo>
                    <a:lnTo>
                      <a:pt x="29" y="4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57" name="Freeform 30"/>
              <p:cNvSpPr>
                <a:spLocks/>
              </p:cNvSpPr>
              <p:nvPr/>
            </p:nvSpPr>
            <p:spPr bwMode="auto">
              <a:xfrm>
                <a:off x="3959" y="1788"/>
                <a:ext cx="68" cy="29"/>
              </a:xfrm>
              <a:custGeom>
                <a:avLst/>
                <a:gdLst>
                  <a:gd name="T0" fmla="*/ 125 w 137"/>
                  <a:gd name="T1" fmla="*/ 3 h 59"/>
                  <a:gd name="T2" fmla="*/ 128 w 137"/>
                  <a:gd name="T3" fmla="*/ 2 h 59"/>
                  <a:gd name="T4" fmla="*/ 131 w 137"/>
                  <a:gd name="T5" fmla="*/ 2 h 59"/>
                  <a:gd name="T6" fmla="*/ 134 w 137"/>
                  <a:gd name="T7" fmla="*/ 2 h 59"/>
                  <a:gd name="T8" fmla="*/ 137 w 137"/>
                  <a:gd name="T9" fmla="*/ 2 h 59"/>
                  <a:gd name="T10" fmla="*/ 128 w 137"/>
                  <a:gd name="T11" fmla="*/ 0 h 59"/>
                  <a:gd name="T12" fmla="*/ 115 w 137"/>
                  <a:gd name="T13" fmla="*/ 2 h 59"/>
                  <a:gd name="T14" fmla="*/ 97 w 137"/>
                  <a:gd name="T15" fmla="*/ 5 h 59"/>
                  <a:gd name="T16" fmla="*/ 78 w 137"/>
                  <a:gd name="T17" fmla="*/ 11 h 59"/>
                  <a:gd name="T18" fmla="*/ 58 w 137"/>
                  <a:gd name="T19" fmla="*/ 18 h 59"/>
                  <a:gd name="T20" fmla="*/ 39 w 137"/>
                  <a:gd name="T21" fmla="*/ 30 h 59"/>
                  <a:gd name="T22" fmla="*/ 18 w 137"/>
                  <a:gd name="T23" fmla="*/ 43 h 59"/>
                  <a:gd name="T24" fmla="*/ 0 w 137"/>
                  <a:gd name="T25" fmla="*/ 59 h 59"/>
                  <a:gd name="T26" fmla="*/ 6 w 137"/>
                  <a:gd name="T27" fmla="*/ 53 h 59"/>
                  <a:gd name="T28" fmla="*/ 14 w 137"/>
                  <a:gd name="T29" fmla="*/ 49 h 59"/>
                  <a:gd name="T30" fmla="*/ 21 w 137"/>
                  <a:gd name="T31" fmla="*/ 44 h 59"/>
                  <a:gd name="T32" fmla="*/ 28 w 137"/>
                  <a:gd name="T33" fmla="*/ 38 h 59"/>
                  <a:gd name="T34" fmla="*/ 39 w 137"/>
                  <a:gd name="T35" fmla="*/ 33 h 59"/>
                  <a:gd name="T36" fmla="*/ 50 w 137"/>
                  <a:gd name="T37" fmla="*/ 27 h 59"/>
                  <a:gd name="T38" fmla="*/ 62 w 137"/>
                  <a:gd name="T39" fmla="*/ 21 h 59"/>
                  <a:gd name="T40" fmla="*/ 75 w 137"/>
                  <a:gd name="T41" fmla="*/ 17 h 59"/>
                  <a:gd name="T42" fmla="*/ 88 w 137"/>
                  <a:gd name="T43" fmla="*/ 12 h 59"/>
                  <a:gd name="T44" fmla="*/ 100 w 137"/>
                  <a:gd name="T45" fmla="*/ 8 h 59"/>
                  <a:gd name="T46" fmla="*/ 113 w 137"/>
                  <a:gd name="T47" fmla="*/ 5 h 59"/>
                  <a:gd name="T48" fmla="*/ 125 w 137"/>
                  <a:gd name="T49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7" h="59">
                    <a:moveTo>
                      <a:pt x="125" y="3"/>
                    </a:moveTo>
                    <a:lnTo>
                      <a:pt x="128" y="2"/>
                    </a:lnTo>
                    <a:lnTo>
                      <a:pt x="131" y="2"/>
                    </a:lnTo>
                    <a:lnTo>
                      <a:pt x="134" y="2"/>
                    </a:lnTo>
                    <a:lnTo>
                      <a:pt x="137" y="2"/>
                    </a:lnTo>
                    <a:lnTo>
                      <a:pt x="128" y="0"/>
                    </a:lnTo>
                    <a:lnTo>
                      <a:pt x="115" y="2"/>
                    </a:lnTo>
                    <a:lnTo>
                      <a:pt x="97" y="5"/>
                    </a:lnTo>
                    <a:lnTo>
                      <a:pt x="78" y="11"/>
                    </a:lnTo>
                    <a:lnTo>
                      <a:pt x="58" y="18"/>
                    </a:lnTo>
                    <a:lnTo>
                      <a:pt x="39" y="30"/>
                    </a:lnTo>
                    <a:lnTo>
                      <a:pt x="18" y="43"/>
                    </a:lnTo>
                    <a:lnTo>
                      <a:pt x="0" y="59"/>
                    </a:lnTo>
                    <a:lnTo>
                      <a:pt x="6" y="53"/>
                    </a:lnTo>
                    <a:lnTo>
                      <a:pt x="14" y="49"/>
                    </a:lnTo>
                    <a:lnTo>
                      <a:pt x="21" y="44"/>
                    </a:lnTo>
                    <a:lnTo>
                      <a:pt x="28" y="38"/>
                    </a:lnTo>
                    <a:lnTo>
                      <a:pt x="39" y="33"/>
                    </a:lnTo>
                    <a:lnTo>
                      <a:pt x="50" y="27"/>
                    </a:lnTo>
                    <a:lnTo>
                      <a:pt x="62" y="21"/>
                    </a:lnTo>
                    <a:lnTo>
                      <a:pt x="75" y="17"/>
                    </a:lnTo>
                    <a:lnTo>
                      <a:pt x="88" y="12"/>
                    </a:lnTo>
                    <a:lnTo>
                      <a:pt x="100" y="8"/>
                    </a:lnTo>
                    <a:lnTo>
                      <a:pt x="113" y="5"/>
                    </a:lnTo>
                    <a:lnTo>
                      <a:pt x="125" y="3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58" name="Freeform 31"/>
              <p:cNvSpPr>
                <a:spLocks/>
              </p:cNvSpPr>
              <p:nvPr/>
            </p:nvSpPr>
            <p:spPr bwMode="auto">
              <a:xfrm>
                <a:off x="3964" y="1794"/>
                <a:ext cx="61" cy="40"/>
              </a:xfrm>
              <a:custGeom>
                <a:avLst/>
                <a:gdLst>
                  <a:gd name="T0" fmla="*/ 123 w 123"/>
                  <a:gd name="T1" fmla="*/ 18 h 81"/>
                  <a:gd name="T2" fmla="*/ 118 w 123"/>
                  <a:gd name="T3" fmla="*/ 16 h 81"/>
                  <a:gd name="T4" fmla="*/ 115 w 123"/>
                  <a:gd name="T5" fmla="*/ 12 h 81"/>
                  <a:gd name="T6" fmla="*/ 114 w 123"/>
                  <a:gd name="T7" fmla="*/ 6 h 81"/>
                  <a:gd name="T8" fmla="*/ 112 w 123"/>
                  <a:gd name="T9" fmla="*/ 0 h 81"/>
                  <a:gd name="T10" fmla="*/ 101 w 123"/>
                  <a:gd name="T11" fmla="*/ 7 h 81"/>
                  <a:gd name="T12" fmla="*/ 88 w 123"/>
                  <a:gd name="T13" fmla="*/ 15 h 81"/>
                  <a:gd name="T14" fmla="*/ 73 w 123"/>
                  <a:gd name="T15" fmla="*/ 22 h 81"/>
                  <a:gd name="T16" fmla="*/ 57 w 123"/>
                  <a:gd name="T17" fmla="*/ 28 h 81"/>
                  <a:gd name="T18" fmla="*/ 41 w 123"/>
                  <a:gd name="T19" fmla="*/ 35 h 81"/>
                  <a:gd name="T20" fmla="*/ 26 w 123"/>
                  <a:gd name="T21" fmla="*/ 43 h 81"/>
                  <a:gd name="T22" fmla="*/ 11 w 123"/>
                  <a:gd name="T23" fmla="*/ 48 h 81"/>
                  <a:gd name="T24" fmla="*/ 0 w 123"/>
                  <a:gd name="T25" fmla="*/ 53 h 81"/>
                  <a:gd name="T26" fmla="*/ 7 w 123"/>
                  <a:gd name="T27" fmla="*/ 60 h 81"/>
                  <a:gd name="T28" fmla="*/ 10 w 123"/>
                  <a:gd name="T29" fmla="*/ 67 h 81"/>
                  <a:gd name="T30" fmla="*/ 8 w 123"/>
                  <a:gd name="T31" fmla="*/ 75 h 81"/>
                  <a:gd name="T32" fmla="*/ 7 w 123"/>
                  <a:gd name="T33" fmla="*/ 81 h 81"/>
                  <a:gd name="T34" fmla="*/ 20 w 123"/>
                  <a:gd name="T35" fmla="*/ 72 h 81"/>
                  <a:gd name="T36" fmla="*/ 35 w 123"/>
                  <a:gd name="T37" fmla="*/ 63 h 81"/>
                  <a:gd name="T38" fmla="*/ 49 w 123"/>
                  <a:gd name="T39" fmla="*/ 54 h 81"/>
                  <a:gd name="T40" fmla="*/ 64 w 123"/>
                  <a:gd name="T41" fmla="*/ 45 h 81"/>
                  <a:gd name="T42" fmla="*/ 77 w 123"/>
                  <a:gd name="T43" fmla="*/ 38 h 81"/>
                  <a:gd name="T44" fmla="*/ 92 w 123"/>
                  <a:gd name="T45" fmla="*/ 31 h 81"/>
                  <a:gd name="T46" fmla="*/ 107 w 123"/>
                  <a:gd name="T47" fmla="*/ 24 h 81"/>
                  <a:gd name="T48" fmla="*/ 120 w 123"/>
                  <a:gd name="T49" fmla="*/ 18 h 81"/>
                  <a:gd name="T50" fmla="*/ 120 w 123"/>
                  <a:gd name="T51" fmla="*/ 18 h 81"/>
                  <a:gd name="T52" fmla="*/ 121 w 123"/>
                  <a:gd name="T53" fmla="*/ 18 h 81"/>
                  <a:gd name="T54" fmla="*/ 121 w 123"/>
                  <a:gd name="T55" fmla="*/ 18 h 81"/>
                  <a:gd name="T56" fmla="*/ 123 w 123"/>
                  <a:gd name="T57" fmla="*/ 1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3" h="81">
                    <a:moveTo>
                      <a:pt x="123" y="18"/>
                    </a:moveTo>
                    <a:lnTo>
                      <a:pt x="118" y="16"/>
                    </a:lnTo>
                    <a:lnTo>
                      <a:pt x="115" y="12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01" y="7"/>
                    </a:lnTo>
                    <a:lnTo>
                      <a:pt x="88" y="15"/>
                    </a:lnTo>
                    <a:lnTo>
                      <a:pt x="73" y="22"/>
                    </a:lnTo>
                    <a:lnTo>
                      <a:pt x="57" y="28"/>
                    </a:lnTo>
                    <a:lnTo>
                      <a:pt x="41" y="35"/>
                    </a:lnTo>
                    <a:lnTo>
                      <a:pt x="26" y="43"/>
                    </a:lnTo>
                    <a:lnTo>
                      <a:pt x="11" y="48"/>
                    </a:lnTo>
                    <a:lnTo>
                      <a:pt x="0" y="53"/>
                    </a:lnTo>
                    <a:lnTo>
                      <a:pt x="7" y="60"/>
                    </a:lnTo>
                    <a:lnTo>
                      <a:pt x="10" y="67"/>
                    </a:lnTo>
                    <a:lnTo>
                      <a:pt x="8" y="75"/>
                    </a:lnTo>
                    <a:lnTo>
                      <a:pt x="7" y="81"/>
                    </a:lnTo>
                    <a:lnTo>
                      <a:pt x="20" y="72"/>
                    </a:lnTo>
                    <a:lnTo>
                      <a:pt x="35" y="63"/>
                    </a:lnTo>
                    <a:lnTo>
                      <a:pt x="49" y="54"/>
                    </a:lnTo>
                    <a:lnTo>
                      <a:pt x="64" y="45"/>
                    </a:lnTo>
                    <a:lnTo>
                      <a:pt x="77" y="38"/>
                    </a:lnTo>
                    <a:lnTo>
                      <a:pt x="92" y="31"/>
                    </a:lnTo>
                    <a:lnTo>
                      <a:pt x="107" y="24"/>
                    </a:lnTo>
                    <a:lnTo>
                      <a:pt x="120" y="18"/>
                    </a:lnTo>
                    <a:lnTo>
                      <a:pt x="120" y="18"/>
                    </a:lnTo>
                    <a:lnTo>
                      <a:pt x="121" y="18"/>
                    </a:lnTo>
                    <a:lnTo>
                      <a:pt x="121" y="18"/>
                    </a:lnTo>
                    <a:lnTo>
                      <a:pt x="123" y="18"/>
                    </a:lnTo>
                    <a:close/>
                  </a:path>
                </a:pathLst>
              </a:custGeom>
              <a:solidFill>
                <a:srgbClr val="B2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59" name="Freeform 32"/>
              <p:cNvSpPr>
                <a:spLocks/>
              </p:cNvSpPr>
              <p:nvPr/>
            </p:nvSpPr>
            <p:spPr bwMode="auto">
              <a:xfrm>
                <a:off x="3959" y="1789"/>
                <a:ext cx="63" cy="31"/>
              </a:xfrm>
              <a:custGeom>
                <a:avLst/>
                <a:gdLst>
                  <a:gd name="T0" fmla="*/ 126 w 126"/>
                  <a:gd name="T1" fmla="*/ 0 h 63"/>
                  <a:gd name="T2" fmla="*/ 125 w 126"/>
                  <a:gd name="T3" fmla="*/ 0 h 63"/>
                  <a:gd name="T4" fmla="*/ 125 w 126"/>
                  <a:gd name="T5" fmla="*/ 0 h 63"/>
                  <a:gd name="T6" fmla="*/ 125 w 126"/>
                  <a:gd name="T7" fmla="*/ 1 h 63"/>
                  <a:gd name="T8" fmla="*/ 125 w 126"/>
                  <a:gd name="T9" fmla="*/ 1 h 63"/>
                  <a:gd name="T10" fmla="*/ 116 w 126"/>
                  <a:gd name="T11" fmla="*/ 3 h 63"/>
                  <a:gd name="T12" fmla="*/ 104 w 126"/>
                  <a:gd name="T13" fmla="*/ 6 h 63"/>
                  <a:gd name="T14" fmla="*/ 93 w 126"/>
                  <a:gd name="T15" fmla="*/ 9 h 63"/>
                  <a:gd name="T16" fmla="*/ 81 w 126"/>
                  <a:gd name="T17" fmla="*/ 13 h 63"/>
                  <a:gd name="T18" fmla="*/ 68 w 126"/>
                  <a:gd name="T19" fmla="*/ 17 h 63"/>
                  <a:gd name="T20" fmla="*/ 53 w 126"/>
                  <a:gd name="T21" fmla="*/ 23 h 63"/>
                  <a:gd name="T22" fmla="*/ 41 w 126"/>
                  <a:gd name="T23" fmla="*/ 29 h 63"/>
                  <a:gd name="T24" fmla="*/ 28 w 126"/>
                  <a:gd name="T25" fmla="*/ 36 h 63"/>
                  <a:gd name="T26" fmla="*/ 19 w 126"/>
                  <a:gd name="T27" fmla="*/ 42 h 63"/>
                  <a:gd name="T28" fmla="*/ 12 w 126"/>
                  <a:gd name="T29" fmla="*/ 47 h 63"/>
                  <a:gd name="T30" fmla="*/ 6 w 126"/>
                  <a:gd name="T31" fmla="*/ 53 h 63"/>
                  <a:gd name="T32" fmla="*/ 0 w 126"/>
                  <a:gd name="T33" fmla="*/ 58 h 63"/>
                  <a:gd name="T34" fmla="*/ 3 w 126"/>
                  <a:gd name="T35" fmla="*/ 60 h 63"/>
                  <a:gd name="T36" fmla="*/ 6 w 126"/>
                  <a:gd name="T37" fmla="*/ 60 h 63"/>
                  <a:gd name="T38" fmla="*/ 8 w 126"/>
                  <a:gd name="T39" fmla="*/ 61 h 63"/>
                  <a:gd name="T40" fmla="*/ 11 w 126"/>
                  <a:gd name="T41" fmla="*/ 63 h 63"/>
                  <a:gd name="T42" fmla="*/ 22 w 126"/>
                  <a:gd name="T43" fmla="*/ 58 h 63"/>
                  <a:gd name="T44" fmla="*/ 37 w 126"/>
                  <a:gd name="T45" fmla="*/ 53 h 63"/>
                  <a:gd name="T46" fmla="*/ 52 w 126"/>
                  <a:gd name="T47" fmla="*/ 45 h 63"/>
                  <a:gd name="T48" fmla="*/ 68 w 126"/>
                  <a:gd name="T49" fmla="*/ 38 h 63"/>
                  <a:gd name="T50" fmla="*/ 84 w 126"/>
                  <a:gd name="T51" fmla="*/ 32 h 63"/>
                  <a:gd name="T52" fmla="*/ 99 w 126"/>
                  <a:gd name="T53" fmla="*/ 25 h 63"/>
                  <a:gd name="T54" fmla="*/ 112 w 126"/>
                  <a:gd name="T55" fmla="*/ 17 h 63"/>
                  <a:gd name="T56" fmla="*/ 123 w 126"/>
                  <a:gd name="T57" fmla="*/ 10 h 63"/>
                  <a:gd name="T58" fmla="*/ 123 w 126"/>
                  <a:gd name="T59" fmla="*/ 7 h 63"/>
                  <a:gd name="T60" fmla="*/ 123 w 126"/>
                  <a:gd name="T61" fmla="*/ 4 h 63"/>
                  <a:gd name="T62" fmla="*/ 125 w 126"/>
                  <a:gd name="T63" fmla="*/ 3 h 63"/>
                  <a:gd name="T64" fmla="*/ 126 w 126"/>
                  <a:gd name="T6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6" h="63">
                    <a:moveTo>
                      <a:pt x="126" y="0"/>
                    </a:moveTo>
                    <a:lnTo>
                      <a:pt x="125" y="0"/>
                    </a:lnTo>
                    <a:lnTo>
                      <a:pt x="125" y="0"/>
                    </a:lnTo>
                    <a:lnTo>
                      <a:pt x="125" y="1"/>
                    </a:lnTo>
                    <a:lnTo>
                      <a:pt x="125" y="1"/>
                    </a:lnTo>
                    <a:lnTo>
                      <a:pt x="116" y="3"/>
                    </a:lnTo>
                    <a:lnTo>
                      <a:pt x="104" y="6"/>
                    </a:lnTo>
                    <a:lnTo>
                      <a:pt x="93" y="9"/>
                    </a:lnTo>
                    <a:lnTo>
                      <a:pt x="81" y="13"/>
                    </a:lnTo>
                    <a:lnTo>
                      <a:pt x="68" y="17"/>
                    </a:lnTo>
                    <a:lnTo>
                      <a:pt x="53" y="23"/>
                    </a:lnTo>
                    <a:lnTo>
                      <a:pt x="41" y="29"/>
                    </a:lnTo>
                    <a:lnTo>
                      <a:pt x="28" y="36"/>
                    </a:lnTo>
                    <a:lnTo>
                      <a:pt x="19" y="42"/>
                    </a:lnTo>
                    <a:lnTo>
                      <a:pt x="12" y="47"/>
                    </a:lnTo>
                    <a:lnTo>
                      <a:pt x="6" y="53"/>
                    </a:lnTo>
                    <a:lnTo>
                      <a:pt x="0" y="58"/>
                    </a:lnTo>
                    <a:lnTo>
                      <a:pt x="3" y="60"/>
                    </a:lnTo>
                    <a:lnTo>
                      <a:pt x="6" y="60"/>
                    </a:lnTo>
                    <a:lnTo>
                      <a:pt x="8" y="61"/>
                    </a:lnTo>
                    <a:lnTo>
                      <a:pt x="11" y="63"/>
                    </a:lnTo>
                    <a:lnTo>
                      <a:pt x="22" y="58"/>
                    </a:lnTo>
                    <a:lnTo>
                      <a:pt x="37" y="53"/>
                    </a:lnTo>
                    <a:lnTo>
                      <a:pt x="52" y="45"/>
                    </a:lnTo>
                    <a:lnTo>
                      <a:pt x="68" y="38"/>
                    </a:lnTo>
                    <a:lnTo>
                      <a:pt x="84" y="32"/>
                    </a:lnTo>
                    <a:lnTo>
                      <a:pt x="99" y="25"/>
                    </a:lnTo>
                    <a:lnTo>
                      <a:pt x="112" y="17"/>
                    </a:lnTo>
                    <a:lnTo>
                      <a:pt x="123" y="10"/>
                    </a:lnTo>
                    <a:lnTo>
                      <a:pt x="123" y="7"/>
                    </a:lnTo>
                    <a:lnTo>
                      <a:pt x="123" y="4"/>
                    </a:lnTo>
                    <a:lnTo>
                      <a:pt x="125" y="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B2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60" name="Freeform 33"/>
              <p:cNvSpPr>
                <a:spLocks/>
              </p:cNvSpPr>
              <p:nvPr/>
            </p:nvSpPr>
            <p:spPr bwMode="auto">
              <a:xfrm>
                <a:off x="3973" y="1790"/>
                <a:ext cx="48" cy="17"/>
              </a:xfrm>
              <a:custGeom>
                <a:avLst/>
                <a:gdLst>
                  <a:gd name="T0" fmla="*/ 97 w 97"/>
                  <a:gd name="T1" fmla="*/ 0 h 35"/>
                  <a:gd name="T2" fmla="*/ 85 w 97"/>
                  <a:gd name="T3" fmla="*/ 2 h 35"/>
                  <a:gd name="T4" fmla="*/ 72 w 97"/>
                  <a:gd name="T5" fmla="*/ 5 h 35"/>
                  <a:gd name="T6" fmla="*/ 60 w 97"/>
                  <a:gd name="T7" fmla="*/ 9 h 35"/>
                  <a:gd name="T8" fmla="*/ 47 w 97"/>
                  <a:gd name="T9" fmla="*/ 14 h 35"/>
                  <a:gd name="T10" fmla="*/ 34 w 97"/>
                  <a:gd name="T11" fmla="*/ 18 h 35"/>
                  <a:gd name="T12" fmla="*/ 22 w 97"/>
                  <a:gd name="T13" fmla="*/ 24 h 35"/>
                  <a:gd name="T14" fmla="*/ 11 w 97"/>
                  <a:gd name="T15" fmla="*/ 30 h 35"/>
                  <a:gd name="T16" fmla="*/ 0 w 97"/>
                  <a:gd name="T17" fmla="*/ 35 h 35"/>
                  <a:gd name="T18" fmla="*/ 13 w 97"/>
                  <a:gd name="T19" fmla="*/ 28 h 35"/>
                  <a:gd name="T20" fmla="*/ 25 w 97"/>
                  <a:gd name="T21" fmla="*/ 22 h 35"/>
                  <a:gd name="T22" fmla="*/ 40 w 97"/>
                  <a:gd name="T23" fmla="*/ 16 h 35"/>
                  <a:gd name="T24" fmla="*/ 53 w 97"/>
                  <a:gd name="T25" fmla="*/ 12 h 35"/>
                  <a:gd name="T26" fmla="*/ 65 w 97"/>
                  <a:gd name="T27" fmla="*/ 8 h 35"/>
                  <a:gd name="T28" fmla="*/ 76 w 97"/>
                  <a:gd name="T29" fmla="*/ 5 h 35"/>
                  <a:gd name="T30" fmla="*/ 88 w 97"/>
                  <a:gd name="T31" fmla="*/ 2 h 35"/>
                  <a:gd name="T32" fmla="*/ 97 w 97"/>
                  <a:gd name="T3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35">
                    <a:moveTo>
                      <a:pt x="97" y="0"/>
                    </a:moveTo>
                    <a:lnTo>
                      <a:pt x="85" y="2"/>
                    </a:lnTo>
                    <a:lnTo>
                      <a:pt x="72" y="5"/>
                    </a:lnTo>
                    <a:lnTo>
                      <a:pt x="60" y="9"/>
                    </a:lnTo>
                    <a:lnTo>
                      <a:pt x="47" y="14"/>
                    </a:lnTo>
                    <a:lnTo>
                      <a:pt x="34" y="18"/>
                    </a:lnTo>
                    <a:lnTo>
                      <a:pt x="22" y="24"/>
                    </a:lnTo>
                    <a:lnTo>
                      <a:pt x="11" y="30"/>
                    </a:lnTo>
                    <a:lnTo>
                      <a:pt x="0" y="35"/>
                    </a:lnTo>
                    <a:lnTo>
                      <a:pt x="13" y="28"/>
                    </a:lnTo>
                    <a:lnTo>
                      <a:pt x="25" y="22"/>
                    </a:lnTo>
                    <a:lnTo>
                      <a:pt x="40" y="16"/>
                    </a:lnTo>
                    <a:lnTo>
                      <a:pt x="53" y="12"/>
                    </a:lnTo>
                    <a:lnTo>
                      <a:pt x="65" y="8"/>
                    </a:lnTo>
                    <a:lnTo>
                      <a:pt x="76" y="5"/>
                    </a:lnTo>
                    <a:lnTo>
                      <a:pt x="88" y="2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B2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3954" y="1796"/>
                <a:ext cx="104" cy="70"/>
              </a:xfrm>
              <a:custGeom>
                <a:avLst/>
                <a:gdLst>
                  <a:gd name="T0" fmla="*/ 206 w 206"/>
                  <a:gd name="T1" fmla="*/ 42 h 140"/>
                  <a:gd name="T2" fmla="*/ 203 w 206"/>
                  <a:gd name="T3" fmla="*/ 36 h 140"/>
                  <a:gd name="T4" fmla="*/ 196 w 206"/>
                  <a:gd name="T5" fmla="*/ 24 h 140"/>
                  <a:gd name="T6" fmla="*/ 187 w 206"/>
                  <a:gd name="T7" fmla="*/ 10 h 140"/>
                  <a:gd name="T8" fmla="*/ 181 w 206"/>
                  <a:gd name="T9" fmla="*/ 0 h 140"/>
                  <a:gd name="T10" fmla="*/ 173 w 206"/>
                  <a:gd name="T11" fmla="*/ 2 h 140"/>
                  <a:gd name="T12" fmla="*/ 162 w 206"/>
                  <a:gd name="T13" fmla="*/ 5 h 140"/>
                  <a:gd name="T14" fmla="*/ 151 w 206"/>
                  <a:gd name="T15" fmla="*/ 8 h 140"/>
                  <a:gd name="T16" fmla="*/ 139 w 206"/>
                  <a:gd name="T17" fmla="*/ 13 h 140"/>
                  <a:gd name="T18" fmla="*/ 126 w 206"/>
                  <a:gd name="T19" fmla="*/ 19 h 140"/>
                  <a:gd name="T20" fmla="*/ 111 w 206"/>
                  <a:gd name="T21" fmla="*/ 27 h 140"/>
                  <a:gd name="T22" fmla="*/ 93 w 206"/>
                  <a:gd name="T23" fmla="*/ 38 h 140"/>
                  <a:gd name="T24" fmla="*/ 74 w 206"/>
                  <a:gd name="T25" fmla="*/ 46 h 140"/>
                  <a:gd name="T26" fmla="*/ 58 w 206"/>
                  <a:gd name="T27" fmla="*/ 57 h 140"/>
                  <a:gd name="T28" fmla="*/ 42 w 206"/>
                  <a:gd name="T29" fmla="*/ 65 h 140"/>
                  <a:gd name="T30" fmla="*/ 32 w 206"/>
                  <a:gd name="T31" fmla="*/ 71 h 140"/>
                  <a:gd name="T32" fmla="*/ 26 w 206"/>
                  <a:gd name="T33" fmla="*/ 76 h 140"/>
                  <a:gd name="T34" fmla="*/ 26 w 206"/>
                  <a:gd name="T35" fmla="*/ 76 h 140"/>
                  <a:gd name="T36" fmla="*/ 26 w 206"/>
                  <a:gd name="T37" fmla="*/ 76 h 140"/>
                  <a:gd name="T38" fmla="*/ 26 w 206"/>
                  <a:gd name="T39" fmla="*/ 76 h 140"/>
                  <a:gd name="T40" fmla="*/ 26 w 206"/>
                  <a:gd name="T41" fmla="*/ 76 h 140"/>
                  <a:gd name="T42" fmla="*/ 20 w 206"/>
                  <a:gd name="T43" fmla="*/ 81 h 140"/>
                  <a:gd name="T44" fmla="*/ 13 w 206"/>
                  <a:gd name="T45" fmla="*/ 86 h 140"/>
                  <a:gd name="T46" fmla="*/ 7 w 206"/>
                  <a:gd name="T47" fmla="*/ 92 h 140"/>
                  <a:gd name="T48" fmla="*/ 0 w 206"/>
                  <a:gd name="T49" fmla="*/ 98 h 140"/>
                  <a:gd name="T50" fmla="*/ 3 w 206"/>
                  <a:gd name="T51" fmla="*/ 103 h 140"/>
                  <a:gd name="T52" fmla="*/ 8 w 206"/>
                  <a:gd name="T53" fmla="*/ 117 h 140"/>
                  <a:gd name="T54" fmla="*/ 16 w 206"/>
                  <a:gd name="T55" fmla="*/ 130 h 140"/>
                  <a:gd name="T56" fmla="*/ 22 w 206"/>
                  <a:gd name="T57" fmla="*/ 140 h 140"/>
                  <a:gd name="T58" fmla="*/ 23 w 206"/>
                  <a:gd name="T59" fmla="*/ 139 h 140"/>
                  <a:gd name="T60" fmla="*/ 26 w 206"/>
                  <a:gd name="T61" fmla="*/ 137 h 140"/>
                  <a:gd name="T62" fmla="*/ 29 w 206"/>
                  <a:gd name="T63" fmla="*/ 134 h 140"/>
                  <a:gd name="T64" fmla="*/ 33 w 206"/>
                  <a:gd name="T65" fmla="*/ 131 h 140"/>
                  <a:gd name="T66" fmla="*/ 52 w 206"/>
                  <a:gd name="T67" fmla="*/ 120 h 140"/>
                  <a:gd name="T68" fmla="*/ 71 w 206"/>
                  <a:gd name="T69" fmla="*/ 106 h 140"/>
                  <a:gd name="T70" fmla="*/ 90 w 206"/>
                  <a:gd name="T71" fmla="*/ 96 h 140"/>
                  <a:gd name="T72" fmla="*/ 111 w 206"/>
                  <a:gd name="T73" fmla="*/ 84 h 140"/>
                  <a:gd name="T74" fmla="*/ 131 w 206"/>
                  <a:gd name="T75" fmla="*/ 74 h 140"/>
                  <a:gd name="T76" fmla="*/ 152 w 206"/>
                  <a:gd name="T77" fmla="*/ 65 h 140"/>
                  <a:gd name="T78" fmla="*/ 173 w 206"/>
                  <a:gd name="T79" fmla="*/ 55 h 140"/>
                  <a:gd name="T80" fmla="*/ 194 w 206"/>
                  <a:gd name="T81" fmla="*/ 46 h 140"/>
                  <a:gd name="T82" fmla="*/ 197 w 206"/>
                  <a:gd name="T83" fmla="*/ 45 h 140"/>
                  <a:gd name="T84" fmla="*/ 200 w 206"/>
                  <a:gd name="T85" fmla="*/ 43 h 140"/>
                  <a:gd name="T86" fmla="*/ 203 w 206"/>
                  <a:gd name="T87" fmla="*/ 43 h 140"/>
                  <a:gd name="T88" fmla="*/ 206 w 206"/>
                  <a:gd name="T89" fmla="*/ 4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6" h="140">
                    <a:moveTo>
                      <a:pt x="206" y="42"/>
                    </a:moveTo>
                    <a:lnTo>
                      <a:pt x="203" y="36"/>
                    </a:lnTo>
                    <a:lnTo>
                      <a:pt x="196" y="24"/>
                    </a:lnTo>
                    <a:lnTo>
                      <a:pt x="187" y="10"/>
                    </a:lnTo>
                    <a:lnTo>
                      <a:pt x="181" y="0"/>
                    </a:lnTo>
                    <a:lnTo>
                      <a:pt x="173" y="2"/>
                    </a:lnTo>
                    <a:lnTo>
                      <a:pt x="162" y="5"/>
                    </a:lnTo>
                    <a:lnTo>
                      <a:pt x="151" y="8"/>
                    </a:lnTo>
                    <a:lnTo>
                      <a:pt x="139" y="13"/>
                    </a:lnTo>
                    <a:lnTo>
                      <a:pt x="126" y="19"/>
                    </a:lnTo>
                    <a:lnTo>
                      <a:pt x="111" y="27"/>
                    </a:lnTo>
                    <a:lnTo>
                      <a:pt x="93" y="38"/>
                    </a:lnTo>
                    <a:lnTo>
                      <a:pt x="74" y="46"/>
                    </a:lnTo>
                    <a:lnTo>
                      <a:pt x="58" y="57"/>
                    </a:lnTo>
                    <a:lnTo>
                      <a:pt x="42" y="65"/>
                    </a:lnTo>
                    <a:lnTo>
                      <a:pt x="32" y="71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0" y="81"/>
                    </a:lnTo>
                    <a:lnTo>
                      <a:pt x="13" y="86"/>
                    </a:lnTo>
                    <a:lnTo>
                      <a:pt x="7" y="92"/>
                    </a:lnTo>
                    <a:lnTo>
                      <a:pt x="0" y="98"/>
                    </a:lnTo>
                    <a:lnTo>
                      <a:pt x="3" y="103"/>
                    </a:lnTo>
                    <a:lnTo>
                      <a:pt x="8" y="117"/>
                    </a:lnTo>
                    <a:lnTo>
                      <a:pt x="16" y="130"/>
                    </a:lnTo>
                    <a:lnTo>
                      <a:pt x="22" y="140"/>
                    </a:lnTo>
                    <a:lnTo>
                      <a:pt x="23" y="139"/>
                    </a:lnTo>
                    <a:lnTo>
                      <a:pt x="26" y="137"/>
                    </a:lnTo>
                    <a:lnTo>
                      <a:pt x="29" y="134"/>
                    </a:lnTo>
                    <a:lnTo>
                      <a:pt x="33" y="131"/>
                    </a:lnTo>
                    <a:lnTo>
                      <a:pt x="52" y="120"/>
                    </a:lnTo>
                    <a:lnTo>
                      <a:pt x="71" y="106"/>
                    </a:lnTo>
                    <a:lnTo>
                      <a:pt x="90" y="96"/>
                    </a:lnTo>
                    <a:lnTo>
                      <a:pt x="111" y="84"/>
                    </a:lnTo>
                    <a:lnTo>
                      <a:pt x="131" y="74"/>
                    </a:lnTo>
                    <a:lnTo>
                      <a:pt x="152" y="65"/>
                    </a:lnTo>
                    <a:lnTo>
                      <a:pt x="173" y="55"/>
                    </a:lnTo>
                    <a:lnTo>
                      <a:pt x="194" y="46"/>
                    </a:lnTo>
                    <a:lnTo>
                      <a:pt x="197" y="45"/>
                    </a:lnTo>
                    <a:lnTo>
                      <a:pt x="200" y="43"/>
                    </a:lnTo>
                    <a:lnTo>
                      <a:pt x="203" y="43"/>
                    </a:lnTo>
                    <a:lnTo>
                      <a:pt x="206" y="42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62" name="Freeform 35"/>
              <p:cNvSpPr>
                <a:spLocks/>
              </p:cNvSpPr>
              <p:nvPr/>
            </p:nvSpPr>
            <p:spPr bwMode="auto">
              <a:xfrm>
                <a:off x="3967" y="1803"/>
                <a:ext cx="57" cy="31"/>
              </a:xfrm>
              <a:custGeom>
                <a:avLst/>
                <a:gdLst>
                  <a:gd name="T0" fmla="*/ 113 w 113"/>
                  <a:gd name="T1" fmla="*/ 0 h 63"/>
                  <a:gd name="T2" fmla="*/ 100 w 113"/>
                  <a:gd name="T3" fmla="*/ 6 h 63"/>
                  <a:gd name="T4" fmla="*/ 85 w 113"/>
                  <a:gd name="T5" fmla="*/ 13 h 63"/>
                  <a:gd name="T6" fmla="*/ 70 w 113"/>
                  <a:gd name="T7" fmla="*/ 20 h 63"/>
                  <a:gd name="T8" fmla="*/ 57 w 113"/>
                  <a:gd name="T9" fmla="*/ 27 h 63"/>
                  <a:gd name="T10" fmla="*/ 42 w 113"/>
                  <a:gd name="T11" fmla="*/ 36 h 63"/>
                  <a:gd name="T12" fmla="*/ 28 w 113"/>
                  <a:gd name="T13" fmla="*/ 45 h 63"/>
                  <a:gd name="T14" fmla="*/ 13 w 113"/>
                  <a:gd name="T15" fmla="*/ 54 h 63"/>
                  <a:gd name="T16" fmla="*/ 0 w 113"/>
                  <a:gd name="T17" fmla="*/ 63 h 63"/>
                  <a:gd name="T18" fmla="*/ 0 w 113"/>
                  <a:gd name="T19" fmla="*/ 63 h 63"/>
                  <a:gd name="T20" fmla="*/ 0 w 113"/>
                  <a:gd name="T21" fmla="*/ 63 h 63"/>
                  <a:gd name="T22" fmla="*/ 0 w 113"/>
                  <a:gd name="T23" fmla="*/ 63 h 63"/>
                  <a:gd name="T24" fmla="*/ 0 w 113"/>
                  <a:gd name="T25" fmla="*/ 63 h 63"/>
                  <a:gd name="T26" fmla="*/ 6 w 113"/>
                  <a:gd name="T27" fmla="*/ 58 h 63"/>
                  <a:gd name="T28" fmla="*/ 16 w 113"/>
                  <a:gd name="T29" fmla="*/ 52 h 63"/>
                  <a:gd name="T30" fmla="*/ 32 w 113"/>
                  <a:gd name="T31" fmla="*/ 44 h 63"/>
                  <a:gd name="T32" fmla="*/ 48 w 113"/>
                  <a:gd name="T33" fmla="*/ 33 h 63"/>
                  <a:gd name="T34" fmla="*/ 67 w 113"/>
                  <a:gd name="T35" fmla="*/ 25 h 63"/>
                  <a:gd name="T36" fmla="*/ 85 w 113"/>
                  <a:gd name="T37" fmla="*/ 14 h 63"/>
                  <a:gd name="T38" fmla="*/ 100 w 113"/>
                  <a:gd name="T39" fmla="*/ 6 h 63"/>
                  <a:gd name="T40" fmla="*/ 113 w 113"/>
                  <a:gd name="T4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3" h="63">
                    <a:moveTo>
                      <a:pt x="113" y="0"/>
                    </a:moveTo>
                    <a:lnTo>
                      <a:pt x="100" y="6"/>
                    </a:lnTo>
                    <a:lnTo>
                      <a:pt x="85" y="13"/>
                    </a:lnTo>
                    <a:lnTo>
                      <a:pt x="70" y="20"/>
                    </a:lnTo>
                    <a:lnTo>
                      <a:pt x="57" y="27"/>
                    </a:lnTo>
                    <a:lnTo>
                      <a:pt x="42" y="36"/>
                    </a:lnTo>
                    <a:lnTo>
                      <a:pt x="28" y="45"/>
                    </a:lnTo>
                    <a:lnTo>
                      <a:pt x="13" y="54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6" y="58"/>
                    </a:lnTo>
                    <a:lnTo>
                      <a:pt x="16" y="52"/>
                    </a:lnTo>
                    <a:lnTo>
                      <a:pt x="32" y="44"/>
                    </a:lnTo>
                    <a:lnTo>
                      <a:pt x="48" y="33"/>
                    </a:lnTo>
                    <a:lnTo>
                      <a:pt x="67" y="25"/>
                    </a:lnTo>
                    <a:lnTo>
                      <a:pt x="85" y="14"/>
                    </a:lnTo>
                    <a:lnTo>
                      <a:pt x="100" y="6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63" name="Freeform 36"/>
              <p:cNvSpPr>
                <a:spLocks/>
              </p:cNvSpPr>
              <p:nvPr/>
            </p:nvSpPr>
            <p:spPr bwMode="auto">
              <a:xfrm>
                <a:off x="4266" y="1796"/>
                <a:ext cx="356" cy="755"/>
              </a:xfrm>
              <a:custGeom>
                <a:avLst/>
                <a:gdLst>
                  <a:gd name="T0" fmla="*/ 683 w 714"/>
                  <a:gd name="T1" fmla="*/ 875 h 1511"/>
                  <a:gd name="T2" fmla="*/ 670 w 714"/>
                  <a:gd name="T3" fmla="*/ 976 h 1511"/>
                  <a:gd name="T4" fmla="*/ 646 w 714"/>
                  <a:gd name="T5" fmla="*/ 1071 h 1511"/>
                  <a:gd name="T6" fmla="*/ 610 w 714"/>
                  <a:gd name="T7" fmla="*/ 1163 h 1511"/>
                  <a:gd name="T8" fmla="*/ 564 w 714"/>
                  <a:gd name="T9" fmla="*/ 1248 h 1511"/>
                  <a:gd name="T10" fmla="*/ 509 w 714"/>
                  <a:gd name="T11" fmla="*/ 1327 h 1511"/>
                  <a:gd name="T12" fmla="*/ 444 w 714"/>
                  <a:gd name="T13" fmla="*/ 1397 h 1511"/>
                  <a:gd name="T14" fmla="*/ 373 w 714"/>
                  <a:gd name="T15" fmla="*/ 1462 h 1511"/>
                  <a:gd name="T16" fmla="*/ 337 w 714"/>
                  <a:gd name="T17" fmla="*/ 1495 h 1511"/>
                  <a:gd name="T18" fmla="*/ 348 w 714"/>
                  <a:gd name="T19" fmla="*/ 1506 h 1511"/>
                  <a:gd name="T20" fmla="*/ 392 w 714"/>
                  <a:gd name="T21" fmla="*/ 1482 h 1511"/>
                  <a:gd name="T22" fmla="*/ 466 w 714"/>
                  <a:gd name="T23" fmla="*/ 1416 h 1511"/>
                  <a:gd name="T24" fmla="*/ 532 w 714"/>
                  <a:gd name="T25" fmla="*/ 1343 h 1511"/>
                  <a:gd name="T26" fmla="*/ 589 w 714"/>
                  <a:gd name="T27" fmla="*/ 1261 h 1511"/>
                  <a:gd name="T28" fmla="*/ 638 w 714"/>
                  <a:gd name="T29" fmla="*/ 1174 h 1511"/>
                  <a:gd name="T30" fmla="*/ 674 w 714"/>
                  <a:gd name="T31" fmla="*/ 1080 h 1511"/>
                  <a:gd name="T32" fmla="*/ 699 w 714"/>
                  <a:gd name="T33" fmla="*/ 980 h 1511"/>
                  <a:gd name="T34" fmla="*/ 712 w 714"/>
                  <a:gd name="T35" fmla="*/ 876 h 1511"/>
                  <a:gd name="T36" fmla="*/ 711 w 714"/>
                  <a:gd name="T37" fmla="*/ 746 h 1511"/>
                  <a:gd name="T38" fmla="*/ 683 w 714"/>
                  <a:gd name="T39" fmla="*/ 598 h 1511"/>
                  <a:gd name="T40" fmla="*/ 630 w 714"/>
                  <a:gd name="T41" fmla="*/ 461 h 1511"/>
                  <a:gd name="T42" fmla="*/ 557 w 714"/>
                  <a:gd name="T43" fmla="*/ 337 h 1511"/>
                  <a:gd name="T44" fmla="*/ 462 w 714"/>
                  <a:gd name="T45" fmla="*/ 227 h 1511"/>
                  <a:gd name="T46" fmla="*/ 351 w 714"/>
                  <a:gd name="T47" fmla="*/ 135 h 1511"/>
                  <a:gd name="T48" fmla="*/ 223 w 714"/>
                  <a:gd name="T49" fmla="*/ 64 h 1511"/>
                  <a:gd name="T50" fmla="*/ 84 w 714"/>
                  <a:gd name="T51" fmla="*/ 15 h 1511"/>
                  <a:gd name="T52" fmla="*/ 8 w 714"/>
                  <a:gd name="T53" fmla="*/ 7 h 1511"/>
                  <a:gd name="T54" fmla="*/ 3 w 714"/>
                  <a:gd name="T55" fmla="*/ 21 h 1511"/>
                  <a:gd name="T56" fmla="*/ 72 w 714"/>
                  <a:gd name="T57" fmla="*/ 42 h 1511"/>
                  <a:gd name="T58" fmla="*/ 208 w 714"/>
                  <a:gd name="T59" fmla="*/ 88 h 1511"/>
                  <a:gd name="T60" fmla="*/ 331 w 714"/>
                  <a:gd name="T61" fmla="*/ 158 h 1511"/>
                  <a:gd name="T62" fmla="*/ 440 w 714"/>
                  <a:gd name="T63" fmla="*/ 246 h 1511"/>
                  <a:gd name="T64" fmla="*/ 532 w 714"/>
                  <a:gd name="T65" fmla="*/ 351 h 1511"/>
                  <a:gd name="T66" fmla="*/ 604 w 714"/>
                  <a:gd name="T67" fmla="*/ 473 h 1511"/>
                  <a:gd name="T68" fmla="*/ 655 w 714"/>
                  <a:gd name="T69" fmla="*/ 606 h 1511"/>
                  <a:gd name="T70" fmla="*/ 682 w 714"/>
                  <a:gd name="T71" fmla="*/ 749 h 1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14" h="1511">
                    <a:moveTo>
                      <a:pt x="685" y="824"/>
                    </a:moveTo>
                    <a:lnTo>
                      <a:pt x="683" y="875"/>
                    </a:lnTo>
                    <a:lnTo>
                      <a:pt x="679" y="926"/>
                    </a:lnTo>
                    <a:lnTo>
                      <a:pt x="670" y="976"/>
                    </a:lnTo>
                    <a:lnTo>
                      <a:pt x="660" y="1024"/>
                    </a:lnTo>
                    <a:lnTo>
                      <a:pt x="646" y="1071"/>
                    </a:lnTo>
                    <a:lnTo>
                      <a:pt x="629" y="1118"/>
                    </a:lnTo>
                    <a:lnTo>
                      <a:pt x="610" y="1163"/>
                    </a:lnTo>
                    <a:lnTo>
                      <a:pt x="588" y="1206"/>
                    </a:lnTo>
                    <a:lnTo>
                      <a:pt x="564" y="1248"/>
                    </a:lnTo>
                    <a:lnTo>
                      <a:pt x="538" y="1288"/>
                    </a:lnTo>
                    <a:lnTo>
                      <a:pt x="509" y="1327"/>
                    </a:lnTo>
                    <a:lnTo>
                      <a:pt x="478" y="1364"/>
                    </a:lnTo>
                    <a:lnTo>
                      <a:pt x="444" y="1397"/>
                    </a:lnTo>
                    <a:lnTo>
                      <a:pt x="409" y="1431"/>
                    </a:lnTo>
                    <a:lnTo>
                      <a:pt x="373" y="1462"/>
                    </a:lnTo>
                    <a:lnTo>
                      <a:pt x="333" y="1490"/>
                    </a:lnTo>
                    <a:lnTo>
                      <a:pt x="337" y="1495"/>
                    </a:lnTo>
                    <a:lnTo>
                      <a:pt x="343" y="1500"/>
                    </a:lnTo>
                    <a:lnTo>
                      <a:pt x="348" y="1506"/>
                    </a:lnTo>
                    <a:lnTo>
                      <a:pt x="352" y="1511"/>
                    </a:lnTo>
                    <a:lnTo>
                      <a:pt x="392" y="1482"/>
                    </a:lnTo>
                    <a:lnTo>
                      <a:pt x="430" y="1450"/>
                    </a:lnTo>
                    <a:lnTo>
                      <a:pt x="466" y="1416"/>
                    </a:lnTo>
                    <a:lnTo>
                      <a:pt x="500" y="1381"/>
                    </a:lnTo>
                    <a:lnTo>
                      <a:pt x="532" y="1343"/>
                    </a:lnTo>
                    <a:lnTo>
                      <a:pt x="563" y="1302"/>
                    </a:lnTo>
                    <a:lnTo>
                      <a:pt x="589" y="1261"/>
                    </a:lnTo>
                    <a:lnTo>
                      <a:pt x="614" y="1217"/>
                    </a:lnTo>
                    <a:lnTo>
                      <a:pt x="638" y="1174"/>
                    </a:lnTo>
                    <a:lnTo>
                      <a:pt x="657" y="1127"/>
                    </a:lnTo>
                    <a:lnTo>
                      <a:pt x="674" y="1080"/>
                    </a:lnTo>
                    <a:lnTo>
                      <a:pt x="688" y="1030"/>
                    </a:lnTo>
                    <a:lnTo>
                      <a:pt x="699" y="980"/>
                    </a:lnTo>
                    <a:lnTo>
                      <a:pt x="707" y="929"/>
                    </a:lnTo>
                    <a:lnTo>
                      <a:pt x="712" y="876"/>
                    </a:lnTo>
                    <a:lnTo>
                      <a:pt x="714" y="824"/>
                    </a:lnTo>
                    <a:lnTo>
                      <a:pt x="711" y="746"/>
                    </a:lnTo>
                    <a:lnTo>
                      <a:pt x="701" y="672"/>
                    </a:lnTo>
                    <a:lnTo>
                      <a:pt x="683" y="598"/>
                    </a:lnTo>
                    <a:lnTo>
                      <a:pt x="660" y="528"/>
                    </a:lnTo>
                    <a:lnTo>
                      <a:pt x="630" y="461"/>
                    </a:lnTo>
                    <a:lnTo>
                      <a:pt x="597" y="397"/>
                    </a:lnTo>
                    <a:lnTo>
                      <a:pt x="557" y="337"/>
                    </a:lnTo>
                    <a:lnTo>
                      <a:pt x="512" y="280"/>
                    </a:lnTo>
                    <a:lnTo>
                      <a:pt x="462" y="227"/>
                    </a:lnTo>
                    <a:lnTo>
                      <a:pt x="408" y="179"/>
                    </a:lnTo>
                    <a:lnTo>
                      <a:pt x="351" y="135"/>
                    </a:lnTo>
                    <a:lnTo>
                      <a:pt x="289" y="97"/>
                    </a:lnTo>
                    <a:lnTo>
                      <a:pt x="223" y="64"/>
                    </a:lnTo>
                    <a:lnTo>
                      <a:pt x="156" y="37"/>
                    </a:lnTo>
                    <a:lnTo>
                      <a:pt x="84" y="15"/>
                    </a:lnTo>
                    <a:lnTo>
                      <a:pt x="11" y="0"/>
                    </a:lnTo>
                    <a:lnTo>
                      <a:pt x="8" y="7"/>
                    </a:lnTo>
                    <a:lnTo>
                      <a:pt x="6" y="15"/>
                    </a:lnTo>
                    <a:lnTo>
                      <a:pt x="3" y="21"/>
                    </a:lnTo>
                    <a:lnTo>
                      <a:pt x="0" y="28"/>
                    </a:lnTo>
                    <a:lnTo>
                      <a:pt x="72" y="42"/>
                    </a:lnTo>
                    <a:lnTo>
                      <a:pt x="141" y="63"/>
                    </a:lnTo>
                    <a:lnTo>
                      <a:pt x="208" y="88"/>
                    </a:lnTo>
                    <a:lnTo>
                      <a:pt x="271" y="120"/>
                    </a:lnTo>
                    <a:lnTo>
                      <a:pt x="331" y="158"/>
                    </a:lnTo>
                    <a:lnTo>
                      <a:pt x="387" y="199"/>
                    </a:lnTo>
                    <a:lnTo>
                      <a:pt x="440" y="246"/>
                    </a:lnTo>
                    <a:lnTo>
                      <a:pt x="488" y="297"/>
                    </a:lnTo>
                    <a:lnTo>
                      <a:pt x="532" y="351"/>
                    </a:lnTo>
                    <a:lnTo>
                      <a:pt x="570" y="411"/>
                    </a:lnTo>
                    <a:lnTo>
                      <a:pt x="604" y="473"/>
                    </a:lnTo>
                    <a:lnTo>
                      <a:pt x="632" y="538"/>
                    </a:lnTo>
                    <a:lnTo>
                      <a:pt x="655" y="606"/>
                    </a:lnTo>
                    <a:lnTo>
                      <a:pt x="671" y="676"/>
                    </a:lnTo>
                    <a:lnTo>
                      <a:pt x="682" y="749"/>
                    </a:lnTo>
                    <a:lnTo>
                      <a:pt x="685" y="824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64" name="Freeform 37"/>
              <p:cNvSpPr>
                <a:spLocks/>
              </p:cNvSpPr>
              <p:nvPr/>
            </p:nvSpPr>
            <p:spPr bwMode="auto">
              <a:xfrm>
                <a:off x="3788" y="1790"/>
                <a:ext cx="653" cy="834"/>
              </a:xfrm>
              <a:custGeom>
                <a:avLst/>
                <a:gdLst>
                  <a:gd name="T0" fmla="*/ 481 w 1307"/>
                  <a:gd name="T1" fmla="*/ 80 h 1668"/>
                  <a:gd name="T2" fmla="*/ 415 w 1307"/>
                  <a:gd name="T3" fmla="*/ 115 h 1668"/>
                  <a:gd name="T4" fmla="*/ 366 w 1307"/>
                  <a:gd name="T5" fmla="*/ 143 h 1668"/>
                  <a:gd name="T6" fmla="*/ 251 w 1307"/>
                  <a:gd name="T7" fmla="*/ 238 h 1668"/>
                  <a:gd name="T8" fmla="*/ 154 w 1307"/>
                  <a:gd name="T9" fmla="*/ 352 h 1668"/>
                  <a:gd name="T10" fmla="*/ 78 w 1307"/>
                  <a:gd name="T11" fmla="*/ 483 h 1668"/>
                  <a:gd name="T12" fmla="*/ 26 w 1307"/>
                  <a:gd name="T13" fmla="*/ 626 h 1668"/>
                  <a:gd name="T14" fmla="*/ 1 w 1307"/>
                  <a:gd name="T15" fmla="*/ 781 h 1668"/>
                  <a:gd name="T16" fmla="*/ 18 w 1307"/>
                  <a:gd name="T17" fmla="*/ 1002 h 1668"/>
                  <a:gd name="T18" fmla="*/ 101 w 1307"/>
                  <a:gd name="T19" fmla="*/ 1232 h 1668"/>
                  <a:gd name="T20" fmla="*/ 245 w 1307"/>
                  <a:gd name="T21" fmla="*/ 1423 h 1668"/>
                  <a:gd name="T22" fmla="*/ 437 w 1307"/>
                  <a:gd name="T23" fmla="*/ 1567 h 1668"/>
                  <a:gd name="T24" fmla="*/ 667 w 1307"/>
                  <a:gd name="T25" fmla="*/ 1650 h 1668"/>
                  <a:gd name="T26" fmla="*/ 867 w 1307"/>
                  <a:gd name="T27" fmla="*/ 1668 h 1668"/>
                  <a:gd name="T28" fmla="*/ 964 w 1307"/>
                  <a:gd name="T29" fmla="*/ 1658 h 1668"/>
                  <a:gd name="T30" fmla="*/ 1056 w 1307"/>
                  <a:gd name="T31" fmla="*/ 1639 h 1668"/>
                  <a:gd name="T32" fmla="*/ 1144 w 1307"/>
                  <a:gd name="T33" fmla="*/ 1608 h 1668"/>
                  <a:gd name="T34" fmla="*/ 1228 w 1307"/>
                  <a:gd name="T35" fmla="*/ 1570 h 1668"/>
                  <a:gd name="T36" fmla="*/ 1307 w 1307"/>
                  <a:gd name="T37" fmla="*/ 1521 h 1668"/>
                  <a:gd name="T38" fmla="*/ 1292 w 1307"/>
                  <a:gd name="T39" fmla="*/ 1505 h 1668"/>
                  <a:gd name="T40" fmla="*/ 1238 w 1307"/>
                  <a:gd name="T41" fmla="*/ 1530 h 1668"/>
                  <a:gd name="T42" fmla="*/ 1159 w 1307"/>
                  <a:gd name="T43" fmla="*/ 1571 h 1668"/>
                  <a:gd name="T44" fmla="*/ 1075 w 1307"/>
                  <a:gd name="T45" fmla="*/ 1602 h 1668"/>
                  <a:gd name="T46" fmla="*/ 988 w 1307"/>
                  <a:gd name="T47" fmla="*/ 1624 h 1668"/>
                  <a:gd name="T48" fmla="*/ 897 w 1307"/>
                  <a:gd name="T49" fmla="*/ 1636 h 1668"/>
                  <a:gd name="T50" fmla="*/ 753 w 1307"/>
                  <a:gd name="T51" fmla="*/ 1634 h 1668"/>
                  <a:gd name="T52" fmla="*/ 522 w 1307"/>
                  <a:gd name="T53" fmla="*/ 1576 h 1668"/>
                  <a:gd name="T54" fmla="*/ 322 w 1307"/>
                  <a:gd name="T55" fmla="*/ 1454 h 1668"/>
                  <a:gd name="T56" fmla="*/ 167 w 1307"/>
                  <a:gd name="T57" fmla="*/ 1284 h 1668"/>
                  <a:gd name="T58" fmla="*/ 66 w 1307"/>
                  <a:gd name="T59" fmla="*/ 1074 h 1668"/>
                  <a:gd name="T60" fmla="*/ 29 w 1307"/>
                  <a:gd name="T61" fmla="*/ 834 h 1668"/>
                  <a:gd name="T62" fmla="*/ 66 w 1307"/>
                  <a:gd name="T63" fmla="*/ 594 h 1668"/>
                  <a:gd name="T64" fmla="*/ 167 w 1307"/>
                  <a:gd name="T65" fmla="*/ 383 h 1668"/>
                  <a:gd name="T66" fmla="*/ 322 w 1307"/>
                  <a:gd name="T67" fmla="*/ 213 h 1668"/>
                  <a:gd name="T68" fmla="*/ 522 w 1307"/>
                  <a:gd name="T69" fmla="*/ 92 h 1668"/>
                  <a:gd name="T70" fmla="*/ 753 w 1307"/>
                  <a:gd name="T71" fmla="*/ 33 h 1668"/>
                  <a:gd name="T72" fmla="*/ 864 w 1307"/>
                  <a:gd name="T73" fmla="*/ 29 h 1668"/>
                  <a:gd name="T74" fmla="*/ 910 w 1307"/>
                  <a:gd name="T75" fmla="*/ 32 h 1668"/>
                  <a:gd name="T76" fmla="*/ 955 w 1307"/>
                  <a:gd name="T77" fmla="*/ 38 h 1668"/>
                  <a:gd name="T78" fmla="*/ 963 w 1307"/>
                  <a:gd name="T79" fmla="*/ 17 h 1668"/>
                  <a:gd name="T80" fmla="*/ 933 w 1307"/>
                  <a:gd name="T81" fmla="*/ 6 h 1668"/>
                  <a:gd name="T82" fmla="*/ 884 w 1307"/>
                  <a:gd name="T83" fmla="*/ 1 h 1668"/>
                  <a:gd name="T84" fmla="*/ 835 w 1307"/>
                  <a:gd name="T85" fmla="*/ 0 h 1668"/>
                  <a:gd name="T86" fmla="*/ 775 w 1307"/>
                  <a:gd name="T87" fmla="*/ 1 h 1668"/>
                  <a:gd name="T88" fmla="*/ 715 w 1307"/>
                  <a:gd name="T89" fmla="*/ 9 h 1668"/>
                  <a:gd name="T90" fmla="*/ 658 w 1307"/>
                  <a:gd name="T91" fmla="*/ 19 h 1668"/>
                  <a:gd name="T92" fmla="*/ 601 w 1307"/>
                  <a:gd name="T93" fmla="*/ 33 h 1668"/>
                  <a:gd name="T94" fmla="*/ 545 w 1307"/>
                  <a:gd name="T95" fmla="*/ 51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07" h="1668">
                    <a:moveTo>
                      <a:pt x="527" y="58"/>
                    </a:moveTo>
                    <a:lnTo>
                      <a:pt x="504" y="69"/>
                    </a:lnTo>
                    <a:lnTo>
                      <a:pt x="481" y="80"/>
                    </a:lnTo>
                    <a:lnTo>
                      <a:pt x="457" y="92"/>
                    </a:lnTo>
                    <a:lnTo>
                      <a:pt x="435" y="104"/>
                    </a:lnTo>
                    <a:lnTo>
                      <a:pt x="415" y="115"/>
                    </a:lnTo>
                    <a:lnTo>
                      <a:pt x="396" y="126"/>
                    </a:lnTo>
                    <a:lnTo>
                      <a:pt x="380" y="136"/>
                    </a:lnTo>
                    <a:lnTo>
                      <a:pt x="366" y="143"/>
                    </a:lnTo>
                    <a:lnTo>
                      <a:pt x="325" y="172"/>
                    </a:lnTo>
                    <a:lnTo>
                      <a:pt x="287" y="205"/>
                    </a:lnTo>
                    <a:lnTo>
                      <a:pt x="251" y="238"/>
                    </a:lnTo>
                    <a:lnTo>
                      <a:pt x="215" y="275"/>
                    </a:lnTo>
                    <a:lnTo>
                      <a:pt x="183" y="313"/>
                    </a:lnTo>
                    <a:lnTo>
                      <a:pt x="154" y="352"/>
                    </a:lnTo>
                    <a:lnTo>
                      <a:pt x="126" y="393"/>
                    </a:lnTo>
                    <a:lnTo>
                      <a:pt x="100" y="437"/>
                    </a:lnTo>
                    <a:lnTo>
                      <a:pt x="78" y="483"/>
                    </a:lnTo>
                    <a:lnTo>
                      <a:pt x="57" y="529"/>
                    </a:lnTo>
                    <a:lnTo>
                      <a:pt x="41" y="576"/>
                    </a:lnTo>
                    <a:lnTo>
                      <a:pt x="26" y="626"/>
                    </a:lnTo>
                    <a:lnTo>
                      <a:pt x="15" y="676"/>
                    </a:lnTo>
                    <a:lnTo>
                      <a:pt x="7" y="728"/>
                    </a:lnTo>
                    <a:lnTo>
                      <a:pt x="1" y="781"/>
                    </a:lnTo>
                    <a:lnTo>
                      <a:pt x="0" y="834"/>
                    </a:lnTo>
                    <a:lnTo>
                      <a:pt x="4" y="919"/>
                    </a:lnTo>
                    <a:lnTo>
                      <a:pt x="18" y="1002"/>
                    </a:lnTo>
                    <a:lnTo>
                      <a:pt x="38" y="1083"/>
                    </a:lnTo>
                    <a:lnTo>
                      <a:pt x="66" y="1159"/>
                    </a:lnTo>
                    <a:lnTo>
                      <a:pt x="101" y="1232"/>
                    </a:lnTo>
                    <a:lnTo>
                      <a:pt x="142" y="1301"/>
                    </a:lnTo>
                    <a:lnTo>
                      <a:pt x="190" y="1365"/>
                    </a:lnTo>
                    <a:lnTo>
                      <a:pt x="245" y="1423"/>
                    </a:lnTo>
                    <a:lnTo>
                      <a:pt x="303" y="1478"/>
                    </a:lnTo>
                    <a:lnTo>
                      <a:pt x="368" y="1526"/>
                    </a:lnTo>
                    <a:lnTo>
                      <a:pt x="437" y="1567"/>
                    </a:lnTo>
                    <a:lnTo>
                      <a:pt x="510" y="1602"/>
                    </a:lnTo>
                    <a:lnTo>
                      <a:pt x="586" y="1630"/>
                    </a:lnTo>
                    <a:lnTo>
                      <a:pt x="667" y="1650"/>
                    </a:lnTo>
                    <a:lnTo>
                      <a:pt x="750" y="1663"/>
                    </a:lnTo>
                    <a:lnTo>
                      <a:pt x="835" y="1668"/>
                    </a:lnTo>
                    <a:lnTo>
                      <a:pt x="867" y="1668"/>
                    </a:lnTo>
                    <a:lnTo>
                      <a:pt x="900" y="1665"/>
                    </a:lnTo>
                    <a:lnTo>
                      <a:pt x="932" y="1662"/>
                    </a:lnTo>
                    <a:lnTo>
                      <a:pt x="964" y="1658"/>
                    </a:lnTo>
                    <a:lnTo>
                      <a:pt x="995" y="1652"/>
                    </a:lnTo>
                    <a:lnTo>
                      <a:pt x="1026" y="1646"/>
                    </a:lnTo>
                    <a:lnTo>
                      <a:pt x="1056" y="1639"/>
                    </a:lnTo>
                    <a:lnTo>
                      <a:pt x="1086" y="1630"/>
                    </a:lnTo>
                    <a:lnTo>
                      <a:pt x="1115" y="1620"/>
                    </a:lnTo>
                    <a:lnTo>
                      <a:pt x="1144" y="1608"/>
                    </a:lnTo>
                    <a:lnTo>
                      <a:pt x="1174" y="1596"/>
                    </a:lnTo>
                    <a:lnTo>
                      <a:pt x="1201" y="1583"/>
                    </a:lnTo>
                    <a:lnTo>
                      <a:pt x="1228" y="1570"/>
                    </a:lnTo>
                    <a:lnTo>
                      <a:pt x="1256" y="1554"/>
                    </a:lnTo>
                    <a:lnTo>
                      <a:pt x="1282" y="1539"/>
                    </a:lnTo>
                    <a:lnTo>
                      <a:pt x="1307" y="1521"/>
                    </a:lnTo>
                    <a:lnTo>
                      <a:pt x="1303" y="1516"/>
                    </a:lnTo>
                    <a:lnTo>
                      <a:pt x="1298" y="1510"/>
                    </a:lnTo>
                    <a:lnTo>
                      <a:pt x="1292" y="1505"/>
                    </a:lnTo>
                    <a:lnTo>
                      <a:pt x="1288" y="1500"/>
                    </a:lnTo>
                    <a:lnTo>
                      <a:pt x="1263" y="1516"/>
                    </a:lnTo>
                    <a:lnTo>
                      <a:pt x="1238" y="1530"/>
                    </a:lnTo>
                    <a:lnTo>
                      <a:pt x="1213" y="1545"/>
                    </a:lnTo>
                    <a:lnTo>
                      <a:pt x="1187" y="1558"/>
                    </a:lnTo>
                    <a:lnTo>
                      <a:pt x="1159" y="1571"/>
                    </a:lnTo>
                    <a:lnTo>
                      <a:pt x="1133" y="1581"/>
                    </a:lnTo>
                    <a:lnTo>
                      <a:pt x="1105" y="1593"/>
                    </a:lnTo>
                    <a:lnTo>
                      <a:pt x="1075" y="1602"/>
                    </a:lnTo>
                    <a:lnTo>
                      <a:pt x="1048" y="1611"/>
                    </a:lnTo>
                    <a:lnTo>
                      <a:pt x="1018" y="1618"/>
                    </a:lnTo>
                    <a:lnTo>
                      <a:pt x="988" y="1624"/>
                    </a:lnTo>
                    <a:lnTo>
                      <a:pt x="958" y="1630"/>
                    </a:lnTo>
                    <a:lnTo>
                      <a:pt x="927" y="1633"/>
                    </a:lnTo>
                    <a:lnTo>
                      <a:pt x="897" y="1636"/>
                    </a:lnTo>
                    <a:lnTo>
                      <a:pt x="866" y="1639"/>
                    </a:lnTo>
                    <a:lnTo>
                      <a:pt x="835" y="1639"/>
                    </a:lnTo>
                    <a:lnTo>
                      <a:pt x="753" y="1634"/>
                    </a:lnTo>
                    <a:lnTo>
                      <a:pt x="673" y="1622"/>
                    </a:lnTo>
                    <a:lnTo>
                      <a:pt x="595" y="1602"/>
                    </a:lnTo>
                    <a:lnTo>
                      <a:pt x="522" y="1576"/>
                    </a:lnTo>
                    <a:lnTo>
                      <a:pt x="451" y="1542"/>
                    </a:lnTo>
                    <a:lnTo>
                      <a:pt x="384" y="1501"/>
                    </a:lnTo>
                    <a:lnTo>
                      <a:pt x="322" y="1454"/>
                    </a:lnTo>
                    <a:lnTo>
                      <a:pt x="265" y="1403"/>
                    </a:lnTo>
                    <a:lnTo>
                      <a:pt x="214" y="1346"/>
                    </a:lnTo>
                    <a:lnTo>
                      <a:pt x="167" y="1284"/>
                    </a:lnTo>
                    <a:lnTo>
                      <a:pt x="126" y="1217"/>
                    </a:lnTo>
                    <a:lnTo>
                      <a:pt x="92" y="1147"/>
                    </a:lnTo>
                    <a:lnTo>
                      <a:pt x="66" y="1074"/>
                    </a:lnTo>
                    <a:lnTo>
                      <a:pt x="45" y="996"/>
                    </a:lnTo>
                    <a:lnTo>
                      <a:pt x="34" y="916"/>
                    </a:lnTo>
                    <a:lnTo>
                      <a:pt x="29" y="834"/>
                    </a:lnTo>
                    <a:lnTo>
                      <a:pt x="34" y="752"/>
                    </a:lnTo>
                    <a:lnTo>
                      <a:pt x="45" y="671"/>
                    </a:lnTo>
                    <a:lnTo>
                      <a:pt x="66" y="594"/>
                    </a:lnTo>
                    <a:lnTo>
                      <a:pt x="92" y="521"/>
                    </a:lnTo>
                    <a:lnTo>
                      <a:pt x="126" y="450"/>
                    </a:lnTo>
                    <a:lnTo>
                      <a:pt x="167" y="383"/>
                    </a:lnTo>
                    <a:lnTo>
                      <a:pt x="214" y="322"/>
                    </a:lnTo>
                    <a:lnTo>
                      <a:pt x="265" y="265"/>
                    </a:lnTo>
                    <a:lnTo>
                      <a:pt x="322" y="213"/>
                    </a:lnTo>
                    <a:lnTo>
                      <a:pt x="384" y="167"/>
                    </a:lnTo>
                    <a:lnTo>
                      <a:pt x="451" y="126"/>
                    </a:lnTo>
                    <a:lnTo>
                      <a:pt x="522" y="92"/>
                    </a:lnTo>
                    <a:lnTo>
                      <a:pt x="595" y="66"/>
                    </a:lnTo>
                    <a:lnTo>
                      <a:pt x="673" y="45"/>
                    </a:lnTo>
                    <a:lnTo>
                      <a:pt x="753" y="33"/>
                    </a:lnTo>
                    <a:lnTo>
                      <a:pt x="835" y="29"/>
                    </a:lnTo>
                    <a:lnTo>
                      <a:pt x="850" y="29"/>
                    </a:lnTo>
                    <a:lnTo>
                      <a:pt x="864" y="29"/>
                    </a:lnTo>
                    <a:lnTo>
                      <a:pt x="881" y="31"/>
                    </a:lnTo>
                    <a:lnTo>
                      <a:pt x="895" y="31"/>
                    </a:lnTo>
                    <a:lnTo>
                      <a:pt x="910" y="32"/>
                    </a:lnTo>
                    <a:lnTo>
                      <a:pt x="926" y="33"/>
                    </a:lnTo>
                    <a:lnTo>
                      <a:pt x="941" y="36"/>
                    </a:lnTo>
                    <a:lnTo>
                      <a:pt x="955" y="38"/>
                    </a:lnTo>
                    <a:lnTo>
                      <a:pt x="958" y="31"/>
                    </a:lnTo>
                    <a:lnTo>
                      <a:pt x="961" y="25"/>
                    </a:lnTo>
                    <a:lnTo>
                      <a:pt x="963" y="17"/>
                    </a:lnTo>
                    <a:lnTo>
                      <a:pt x="966" y="10"/>
                    </a:lnTo>
                    <a:lnTo>
                      <a:pt x="949" y="9"/>
                    </a:lnTo>
                    <a:lnTo>
                      <a:pt x="933" y="6"/>
                    </a:lnTo>
                    <a:lnTo>
                      <a:pt x="917" y="4"/>
                    </a:lnTo>
                    <a:lnTo>
                      <a:pt x="901" y="3"/>
                    </a:lnTo>
                    <a:lnTo>
                      <a:pt x="884" y="1"/>
                    </a:lnTo>
                    <a:lnTo>
                      <a:pt x="867" y="1"/>
                    </a:lnTo>
                    <a:lnTo>
                      <a:pt x="851" y="0"/>
                    </a:lnTo>
                    <a:lnTo>
                      <a:pt x="835" y="0"/>
                    </a:lnTo>
                    <a:lnTo>
                      <a:pt x="815" y="0"/>
                    </a:lnTo>
                    <a:lnTo>
                      <a:pt x="794" y="1"/>
                    </a:lnTo>
                    <a:lnTo>
                      <a:pt x="775" y="1"/>
                    </a:lnTo>
                    <a:lnTo>
                      <a:pt x="755" y="4"/>
                    </a:lnTo>
                    <a:lnTo>
                      <a:pt x="736" y="6"/>
                    </a:lnTo>
                    <a:lnTo>
                      <a:pt x="715" y="9"/>
                    </a:lnTo>
                    <a:lnTo>
                      <a:pt x="696" y="12"/>
                    </a:lnTo>
                    <a:lnTo>
                      <a:pt x="677" y="14"/>
                    </a:lnTo>
                    <a:lnTo>
                      <a:pt x="658" y="19"/>
                    </a:lnTo>
                    <a:lnTo>
                      <a:pt x="637" y="23"/>
                    </a:lnTo>
                    <a:lnTo>
                      <a:pt x="620" y="28"/>
                    </a:lnTo>
                    <a:lnTo>
                      <a:pt x="601" y="33"/>
                    </a:lnTo>
                    <a:lnTo>
                      <a:pt x="582" y="39"/>
                    </a:lnTo>
                    <a:lnTo>
                      <a:pt x="564" y="45"/>
                    </a:lnTo>
                    <a:lnTo>
                      <a:pt x="545" y="51"/>
                    </a:lnTo>
                    <a:lnTo>
                      <a:pt x="527" y="58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65" name="Freeform 38"/>
              <p:cNvSpPr>
                <a:spLocks/>
              </p:cNvSpPr>
              <p:nvPr/>
            </p:nvSpPr>
            <p:spPr bwMode="auto">
              <a:xfrm>
                <a:off x="3971" y="1820"/>
                <a:ext cx="81" cy="42"/>
              </a:xfrm>
              <a:custGeom>
                <a:avLst/>
                <a:gdLst>
                  <a:gd name="T0" fmla="*/ 0 w 161"/>
                  <a:gd name="T1" fmla="*/ 85 h 85"/>
                  <a:gd name="T2" fmla="*/ 14 w 161"/>
                  <a:gd name="T3" fmla="*/ 78 h 85"/>
                  <a:gd name="T4" fmla="*/ 30 w 161"/>
                  <a:gd name="T5" fmla="*/ 68 h 85"/>
                  <a:gd name="T6" fmla="*/ 49 w 161"/>
                  <a:gd name="T7" fmla="*/ 57 h 85"/>
                  <a:gd name="T8" fmla="*/ 69 w 161"/>
                  <a:gd name="T9" fmla="*/ 46 h 85"/>
                  <a:gd name="T10" fmla="*/ 91 w 161"/>
                  <a:gd name="T11" fmla="*/ 34 h 85"/>
                  <a:gd name="T12" fmla="*/ 115 w 161"/>
                  <a:gd name="T13" fmla="*/ 22 h 85"/>
                  <a:gd name="T14" fmla="*/ 138 w 161"/>
                  <a:gd name="T15" fmla="*/ 11 h 85"/>
                  <a:gd name="T16" fmla="*/ 161 w 161"/>
                  <a:gd name="T17" fmla="*/ 0 h 85"/>
                  <a:gd name="T18" fmla="*/ 140 w 161"/>
                  <a:gd name="T19" fmla="*/ 9 h 85"/>
                  <a:gd name="T20" fmla="*/ 119 w 161"/>
                  <a:gd name="T21" fmla="*/ 19 h 85"/>
                  <a:gd name="T22" fmla="*/ 98 w 161"/>
                  <a:gd name="T23" fmla="*/ 28 h 85"/>
                  <a:gd name="T24" fmla="*/ 78 w 161"/>
                  <a:gd name="T25" fmla="*/ 38 h 85"/>
                  <a:gd name="T26" fmla="*/ 57 w 161"/>
                  <a:gd name="T27" fmla="*/ 50 h 85"/>
                  <a:gd name="T28" fmla="*/ 38 w 161"/>
                  <a:gd name="T29" fmla="*/ 60 h 85"/>
                  <a:gd name="T30" fmla="*/ 19 w 161"/>
                  <a:gd name="T31" fmla="*/ 74 h 85"/>
                  <a:gd name="T32" fmla="*/ 0 w 161"/>
                  <a:gd name="T3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85">
                    <a:moveTo>
                      <a:pt x="0" y="85"/>
                    </a:moveTo>
                    <a:lnTo>
                      <a:pt x="14" y="78"/>
                    </a:lnTo>
                    <a:lnTo>
                      <a:pt x="30" y="68"/>
                    </a:lnTo>
                    <a:lnTo>
                      <a:pt x="49" y="57"/>
                    </a:lnTo>
                    <a:lnTo>
                      <a:pt x="69" y="46"/>
                    </a:lnTo>
                    <a:lnTo>
                      <a:pt x="91" y="34"/>
                    </a:lnTo>
                    <a:lnTo>
                      <a:pt x="115" y="22"/>
                    </a:lnTo>
                    <a:lnTo>
                      <a:pt x="138" y="11"/>
                    </a:lnTo>
                    <a:lnTo>
                      <a:pt x="161" y="0"/>
                    </a:lnTo>
                    <a:lnTo>
                      <a:pt x="140" y="9"/>
                    </a:lnTo>
                    <a:lnTo>
                      <a:pt x="119" y="19"/>
                    </a:lnTo>
                    <a:lnTo>
                      <a:pt x="98" y="28"/>
                    </a:lnTo>
                    <a:lnTo>
                      <a:pt x="78" y="38"/>
                    </a:lnTo>
                    <a:lnTo>
                      <a:pt x="57" y="50"/>
                    </a:lnTo>
                    <a:lnTo>
                      <a:pt x="38" y="60"/>
                    </a:lnTo>
                    <a:lnTo>
                      <a:pt x="19" y="7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4254" y="1809"/>
                <a:ext cx="354" cy="731"/>
              </a:xfrm>
              <a:custGeom>
                <a:avLst/>
                <a:gdLst>
                  <a:gd name="T0" fmla="*/ 705 w 708"/>
                  <a:gd name="T1" fmla="*/ 721 h 1462"/>
                  <a:gd name="T2" fmla="*/ 678 w 708"/>
                  <a:gd name="T3" fmla="*/ 578 h 1462"/>
                  <a:gd name="T4" fmla="*/ 627 w 708"/>
                  <a:gd name="T5" fmla="*/ 445 h 1462"/>
                  <a:gd name="T6" fmla="*/ 555 w 708"/>
                  <a:gd name="T7" fmla="*/ 323 h 1462"/>
                  <a:gd name="T8" fmla="*/ 463 w 708"/>
                  <a:gd name="T9" fmla="*/ 218 h 1462"/>
                  <a:gd name="T10" fmla="*/ 354 w 708"/>
                  <a:gd name="T11" fmla="*/ 130 h 1462"/>
                  <a:gd name="T12" fmla="*/ 231 w 708"/>
                  <a:gd name="T13" fmla="*/ 60 h 1462"/>
                  <a:gd name="T14" fmla="*/ 95 w 708"/>
                  <a:gd name="T15" fmla="*/ 14 h 1462"/>
                  <a:gd name="T16" fmla="*/ 23 w 708"/>
                  <a:gd name="T17" fmla="*/ 1 h 1462"/>
                  <a:gd name="T18" fmla="*/ 23 w 708"/>
                  <a:gd name="T19" fmla="*/ 4 h 1462"/>
                  <a:gd name="T20" fmla="*/ 16 w 708"/>
                  <a:gd name="T21" fmla="*/ 23 h 1462"/>
                  <a:gd name="T22" fmla="*/ 4 w 708"/>
                  <a:gd name="T23" fmla="*/ 58 h 1462"/>
                  <a:gd name="T24" fmla="*/ 66 w 708"/>
                  <a:gd name="T25" fmla="*/ 88 h 1462"/>
                  <a:gd name="T26" fmla="*/ 190 w 708"/>
                  <a:gd name="T27" fmla="*/ 129 h 1462"/>
                  <a:gd name="T28" fmla="*/ 303 w 708"/>
                  <a:gd name="T29" fmla="*/ 190 h 1462"/>
                  <a:gd name="T30" fmla="*/ 404 w 708"/>
                  <a:gd name="T31" fmla="*/ 269 h 1462"/>
                  <a:gd name="T32" fmla="*/ 489 w 708"/>
                  <a:gd name="T33" fmla="*/ 366 h 1462"/>
                  <a:gd name="T34" fmla="*/ 555 w 708"/>
                  <a:gd name="T35" fmla="*/ 475 h 1462"/>
                  <a:gd name="T36" fmla="*/ 602 w 708"/>
                  <a:gd name="T37" fmla="*/ 597 h 1462"/>
                  <a:gd name="T38" fmla="*/ 627 w 708"/>
                  <a:gd name="T39" fmla="*/ 727 h 1462"/>
                  <a:gd name="T40" fmla="*/ 628 w 708"/>
                  <a:gd name="T41" fmla="*/ 843 h 1462"/>
                  <a:gd name="T42" fmla="*/ 617 w 708"/>
                  <a:gd name="T43" fmla="*/ 933 h 1462"/>
                  <a:gd name="T44" fmla="*/ 595 w 708"/>
                  <a:gd name="T45" fmla="*/ 1021 h 1462"/>
                  <a:gd name="T46" fmla="*/ 561 w 708"/>
                  <a:gd name="T47" fmla="*/ 1105 h 1462"/>
                  <a:gd name="T48" fmla="*/ 519 w 708"/>
                  <a:gd name="T49" fmla="*/ 1182 h 1462"/>
                  <a:gd name="T50" fmla="*/ 467 w 708"/>
                  <a:gd name="T51" fmla="*/ 1252 h 1462"/>
                  <a:gd name="T52" fmla="*/ 409 w 708"/>
                  <a:gd name="T53" fmla="*/ 1318 h 1462"/>
                  <a:gd name="T54" fmla="*/ 341 w 708"/>
                  <a:gd name="T55" fmla="*/ 1375 h 1462"/>
                  <a:gd name="T56" fmla="*/ 312 w 708"/>
                  <a:gd name="T57" fmla="*/ 1407 h 1462"/>
                  <a:gd name="T58" fmla="*/ 324 w 708"/>
                  <a:gd name="T59" fmla="*/ 1423 h 1462"/>
                  <a:gd name="T60" fmla="*/ 337 w 708"/>
                  <a:gd name="T61" fmla="*/ 1438 h 1462"/>
                  <a:gd name="T62" fmla="*/ 350 w 708"/>
                  <a:gd name="T63" fmla="*/ 1454 h 1462"/>
                  <a:gd name="T64" fmla="*/ 396 w 708"/>
                  <a:gd name="T65" fmla="*/ 1434 h 1462"/>
                  <a:gd name="T66" fmla="*/ 467 w 708"/>
                  <a:gd name="T67" fmla="*/ 1369 h 1462"/>
                  <a:gd name="T68" fmla="*/ 532 w 708"/>
                  <a:gd name="T69" fmla="*/ 1299 h 1462"/>
                  <a:gd name="T70" fmla="*/ 587 w 708"/>
                  <a:gd name="T71" fmla="*/ 1220 h 1462"/>
                  <a:gd name="T72" fmla="*/ 633 w 708"/>
                  <a:gd name="T73" fmla="*/ 1135 h 1462"/>
                  <a:gd name="T74" fmla="*/ 669 w 708"/>
                  <a:gd name="T75" fmla="*/ 1043 h 1462"/>
                  <a:gd name="T76" fmla="*/ 693 w 708"/>
                  <a:gd name="T77" fmla="*/ 948 h 1462"/>
                  <a:gd name="T78" fmla="*/ 706 w 708"/>
                  <a:gd name="T79" fmla="*/ 847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08" h="1462">
                    <a:moveTo>
                      <a:pt x="708" y="796"/>
                    </a:moveTo>
                    <a:lnTo>
                      <a:pt x="705" y="721"/>
                    </a:lnTo>
                    <a:lnTo>
                      <a:pt x="694" y="648"/>
                    </a:lnTo>
                    <a:lnTo>
                      <a:pt x="678" y="578"/>
                    </a:lnTo>
                    <a:lnTo>
                      <a:pt x="655" y="510"/>
                    </a:lnTo>
                    <a:lnTo>
                      <a:pt x="627" y="445"/>
                    </a:lnTo>
                    <a:lnTo>
                      <a:pt x="593" y="383"/>
                    </a:lnTo>
                    <a:lnTo>
                      <a:pt x="555" y="323"/>
                    </a:lnTo>
                    <a:lnTo>
                      <a:pt x="511" y="269"/>
                    </a:lnTo>
                    <a:lnTo>
                      <a:pt x="463" y="218"/>
                    </a:lnTo>
                    <a:lnTo>
                      <a:pt x="410" y="171"/>
                    </a:lnTo>
                    <a:lnTo>
                      <a:pt x="354" y="130"/>
                    </a:lnTo>
                    <a:lnTo>
                      <a:pt x="294" y="92"/>
                    </a:lnTo>
                    <a:lnTo>
                      <a:pt x="231" y="60"/>
                    </a:lnTo>
                    <a:lnTo>
                      <a:pt x="164" y="35"/>
                    </a:lnTo>
                    <a:lnTo>
                      <a:pt x="95" y="14"/>
                    </a:lnTo>
                    <a:lnTo>
                      <a:pt x="23" y="0"/>
                    </a:lnTo>
                    <a:lnTo>
                      <a:pt x="23" y="1"/>
                    </a:lnTo>
                    <a:lnTo>
                      <a:pt x="23" y="3"/>
                    </a:lnTo>
                    <a:lnTo>
                      <a:pt x="23" y="4"/>
                    </a:lnTo>
                    <a:lnTo>
                      <a:pt x="22" y="6"/>
                    </a:lnTo>
                    <a:lnTo>
                      <a:pt x="16" y="23"/>
                    </a:lnTo>
                    <a:lnTo>
                      <a:pt x="10" y="41"/>
                    </a:lnTo>
                    <a:lnTo>
                      <a:pt x="4" y="58"/>
                    </a:lnTo>
                    <a:lnTo>
                      <a:pt x="0" y="76"/>
                    </a:lnTo>
                    <a:lnTo>
                      <a:pt x="66" y="88"/>
                    </a:lnTo>
                    <a:lnTo>
                      <a:pt x="129" y="105"/>
                    </a:lnTo>
                    <a:lnTo>
                      <a:pt x="190" y="129"/>
                    </a:lnTo>
                    <a:lnTo>
                      <a:pt x="249" y="156"/>
                    </a:lnTo>
                    <a:lnTo>
                      <a:pt x="303" y="190"/>
                    </a:lnTo>
                    <a:lnTo>
                      <a:pt x="356" y="227"/>
                    </a:lnTo>
                    <a:lnTo>
                      <a:pt x="404" y="269"/>
                    </a:lnTo>
                    <a:lnTo>
                      <a:pt x="448" y="314"/>
                    </a:lnTo>
                    <a:lnTo>
                      <a:pt x="489" y="366"/>
                    </a:lnTo>
                    <a:lnTo>
                      <a:pt x="524" y="418"/>
                    </a:lnTo>
                    <a:lnTo>
                      <a:pt x="555" y="475"/>
                    </a:lnTo>
                    <a:lnTo>
                      <a:pt x="582" y="534"/>
                    </a:lnTo>
                    <a:lnTo>
                      <a:pt x="602" y="597"/>
                    </a:lnTo>
                    <a:lnTo>
                      <a:pt x="617" y="661"/>
                    </a:lnTo>
                    <a:lnTo>
                      <a:pt x="627" y="727"/>
                    </a:lnTo>
                    <a:lnTo>
                      <a:pt x="630" y="796"/>
                    </a:lnTo>
                    <a:lnTo>
                      <a:pt x="628" y="843"/>
                    </a:lnTo>
                    <a:lnTo>
                      <a:pt x="624" y="888"/>
                    </a:lnTo>
                    <a:lnTo>
                      <a:pt x="617" y="933"/>
                    </a:lnTo>
                    <a:lnTo>
                      <a:pt x="606" y="979"/>
                    </a:lnTo>
                    <a:lnTo>
                      <a:pt x="595" y="1021"/>
                    </a:lnTo>
                    <a:lnTo>
                      <a:pt x="579" y="1064"/>
                    </a:lnTo>
                    <a:lnTo>
                      <a:pt x="561" y="1105"/>
                    </a:lnTo>
                    <a:lnTo>
                      <a:pt x="541" y="1144"/>
                    </a:lnTo>
                    <a:lnTo>
                      <a:pt x="519" y="1182"/>
                    </a:lnTo>
                    <a:lnTo>
                      <a:pt x="494" y="1219"/>
                    </a:lnTo>
                    <a:lnTo>
                      <a:pt x="467" y="1252"/>
                    </a:lnTo>
                    <a:lnTo>
                      <a:pt x="439" y="1286"/>
                    </a:lnTo>
                    <a:lnTo>
                      <a:pt x="409" y="1318"/>
                    </a:lnTo>
                    <a:lnTo>
                      <a:pt x="376" y="1347"/>
                    </a:lnTo>
                    <a:lnTo>
                      <a:pt x="341" y="1375"/>
                    </a:lnTo>
                    <a:lnTo>
                      <a:pt x="306" y="1400"/>
                    </a:lnTo>
                    <a:lnTo>
                      <a:pt x="312" y="1407"/>
                    </a:lnTo>
                    <a:lnTo>
                      <a:pt x="318" y="1415"/>
                    </a:lnTo>
                    <a:lnTo>
                      <a:pt x="324" y="1423"/>
                    </a:lnTo>
                    <a:lnTo>
                      <a:pt x="331" y="1431"/>
                    </a:lnTo>
                    <a:lnTo>
                      <a:pt x="337" y="1438"/>
                    </a:lnTo>
                    <a:lnTo>
                      <a:pt x="343" y="1445"/>
                    </a:lnTo>
                    <a:lnTo>
                      <a:pt x="350" y="1454"/>
                    </a:lnTo>
                    <a:lnTo>
                      <a:pt x="356" y="1462"/>
                    </a:lnTo>
                    <a:lnTo>
                      <a:pt x="396" y="1434"/>
                    </a:lnTo>
                    <a:lnTo>
                      <a:pt x="432" y="1403"/>
                    </a:lnTo>
                    <a:lnTo>
                      <a:pt x="467" y="1369"/>
                    </a:lnTo>
                    <a:lnTo>
                      <a:pt x="501" y="1336"/>
                    </a:lnTo>
                    <a:lnTo>
                      <a:pt x="532" y="1299"/>
                    </a:lnTo>
                    <a:lnTo>
                      <a:pt x="561" y="1260"/>
                    </a:lnTo>
                    <a:lnTo>
                      <a:pt x="587" y="1220"/>
                    </a:lnTo>
                    <a:lnTo>
                      <a:pt x="611" y="1178"/>
                    </a:lnTo>
                    <a:lnTo>
                      <a:pt x="633" y="1135"/>
                    </a:lnTo>
                    <a:lnTo>
                      <a:pt x="652" y="1090"/>
                    </a:lnTo>
                    <a:lnTo>
                      <a:pt x="669" y="1043"/>
                    </a:lnTo>
                    <a:lnTo>
                      <a:pt x="683" y="996"/>
                    </a:lnTo>
                    <a:lnTo>
                      <a:pt x="693" y="948"/>
                    </a:lnTo>
                    <a:lnTo>
                      <a:pt x="702" y="898"/>
                    </a:lnTo>
                    <a:lnTo>
                      <a:pt x="706" y="847"/>
                    </a:lnTo>
                    <a:lnTo>
                      <a:pt x="708" y="796"/>
                    </a:lnTo>
                    <a:close/>
                  </a:path>
                </a:pathLst>
              </a:custGeom>
              <a:solidFill>
                <a:srgbClr val="77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67" name="Freeform 40"/>
              <p:cNvSpPr>
                <a:spLocks/>
              </p:cNvSpPr>
              <p:nvPr/>
            </p:nvSpPr>
            <p:spPr bwMode="auto">
              <a:xfrm>
                <a:off x="3803" y="1805"/>
                <a:ext cx="629" cy="805"/>
              </a:xfrm>
              <a:custGeom>
                <a:avLst/>
                <a:gdLst>
                  <a:gd name="T0" fmla="*/ 661 w 1259"/>
                  <a:gd name="T1" fmla="*/ 1514 h 1610"/>
                  <a:gd name="T2" fmla="*/ 462 w 1259"/>
                  <a:gd name="T3" fmla="*/ 1441 h 1610"/>
                  <a:gd name="T4" fmla="*/ 293 w 1259"/>
                  <a:gd name="T5" fmla="*/ 1317 h 1610"/>
                  <a:gd name="T6" fmla="*/ 169 w 1259"/>
                  <a:gd name="T7" fmla="*/ 1150 h 1610"/>
                  <a:gd name="T8" fmla="*/ 96 w 1259"/>
                  <a:gd name="T9" fmla="*/ 951 h 1610"/>
                  <a:gd name="T10" fmla="*/ 85 w 1259"/>
                  <a:gd name="T11" fmla="*/ 730 h 1610"/>
                  <a:gd name="T12" fmla="*/ 138 w 1259"/>
                  <a:gd name="T13" fmla="*/ 522 h 1610"/>
                  <a:gd name="T14" fmla="*/ 246 w 1259"/>
                  <a:gd name="T15" fmla="*/ 342 h 1610"/>
                  <a:gd name="T16" fmla="*/ 402 w 1259"/>
                  <a:gd name="T17" fmla="*/ 203 h 1610"/>
                  <a:gd name="T18" fmla="*/ 591 w 1259"/>
                  <a:gd name="T19" fmla="*/ 111 h 1610"/>
                  <a:gd name="T20" fmla="*/ 808 w 1259"/>
                  <a:gd name="T21" fmla="*/ 79 h 1610"/>
                  <a:gd name="T22" fmla="*/ 843 w 1259"/>
                  <a:gd name="T23" fmla="*/ 79 h 1610"/>
                  <a:gd name="T24" fmla="*/ 879 w 1259"/>
                  <a:gd name="T25" fmla="*/ 82 h 1610"/>
                  <a:gd name="T26" fmla="*/ 907 w 1259"/>
                  <a:gd name="T27" fmla="*/ 67 h 1610"/>
                  <a:gd name="T28" fmla="*/ 925 w 1259"/>
                  <a:gd name="T29" fmla="*/ 15 h 1610"/>
                  <a:gd name="T30" fmla="*/ 926 w 1259"/>
                  <a:gd name="T31" fmla="*/ 10 h 1610"/>
                  <a:gd name="T32" fmla="*/ 897 w 1259"/>
                  <a:gd name="T33" fmla="*/ 4 h 1610"/>
                  <a:gd name="T34" fmla="*/ 852 w 1259"/>
                  <a:gd name="T35" fmla="*/ 2 h 1610"/>
                  <a:gd name="T36" fmla="*/ 806 w 1259"/>
                  <a:gd name="T37" fmla="*/ 0 h 1610"/>
                  <a:gd name="T38" fmla="*/ 566 w 1259"/>
                  <a:gd name="T39" fmla="*/ 37 h 1610"/>
                  <a:gd name="T40" fmla="*/ 355 w 1259"/>
                  <a:gd name="T41" fmla="*/ 138 h 1610"/>
                  <a:gd name="T42" fmla="*/ 185 w 1259"/>
                  <a:gd name="T43" fmla="*/ 293 h 1610"/>
                  <a:gd name="T44" fmla="*/ 63 w 1259"/>
                  <a:gd name="T45" fmla="*/ 492 h 1610"/>
                  <a:gd name="T46" fmla="*/ 5 w 1259"/>
                  <a:gd name="T47" fmla="*/ 723 h 1610"/>
                  <a:gd name="T48" fmla="*/ 16 w 1259"/>
                  <a:gd name="T49" fmla="*/ 967 h 1610"/>
                  <a:gd name="T50" fmla="*/ 97 w 1259"/>
                  <a:gd name="T51" fmla="*/ 1188 h 1610"/>
                  <a:gd name="T52" fmla="*/ 236 w 1259"/>
                  <a:gd name="T53" fmla="*/ 1374 h 1610"/>
                  <a:gd name="T54" fmla="*/ 422 w 1259"/>
                  <a:gd name="T55" fmla="*/ 1513 h 1610"/>
                  <a:gd name="T56" fmla="*/ 644 w 1259"/>
                  <a:gd name="T57" fmla="*/ 1593 h 1610"/>
                  <a:gd name="T58" fmla="*/ 837 w 1259"/>
                  <a:gd name="T59" fmla="*/ 1610 h 1610"/>
                  <a:gd name="T60" fmla="*/ 929 w 1259"/>
                  <a:gd name="T61" fmla="*/ 1601 h 1610"/>
                  <a:gd name="T62" fmla="*/ 1019 w 1259"/>
                  <a:gd name="T63" fmla="*/ 1582 h 1610"/>
                  <a:gd name="T64" fmla="*/ 1104 w 1259"/>
                  <a:gd name="T65" fmla="*/ 1552 h 1610"/>
                  <a:gd name="T66" fmla="*/ 1184 w 1259"/>
                  <a:gd name="T67" fmla="*/ 1516 h 1610"/>
                  <a:gd name="T68" fmla="*/ 1259 w 1259"/>
                  <a:gd name="T69" fmla="*/ 1471 h 1610"/>
                  <a:gd name="T70" fmla="*/ 1240 w 1259"/>
                  <a:gd name="T71" fmla="*/ 1447 h 1610"/>
                  <a:gd name="T72" fmla="*/ 1221 w 1259"/>
                  <a:gd name="T73" fmla="*/ 1424 h 1610"/>
                  <a:gd name="T74" fmla="*/ 1187 w 1259"/>
                  <a:gd name="T75" fmla="*/ 1422 h 1610"/>
                  <a:gd name="T76" fmla="*/ 1118 w 1259"/>
                  <a:gd name="T77" fmla="*/ 1460 h 1610"/>
                  <a:gd name="T78" fmla="*/ 1045 w 1259"/>
                  <a:gd name="T79" fmla="*/ 1490 h 1610"/>
                  <a:gd name="T80" fmla="*/ 969 w 1259"/>
                  <a:gd name="T81" fmla="*/ 1512 h 1610"/>
                  <a:gd name="T82" fmla="*/ 890 w 1259"/>
                  <a:gd name="T83" fmla="*/ 1525 h 1610"/>
                  <a:gd name="T84" fmla="*/ 808 w 1259"/>
                  <a:gd name="T85" fmla="*/ 1529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59" h="1610">
                    <a:moveTo>
                      <a:pt x="808" y="1529"/>
                    </a:moveTo>
                    <a:lnTo>
                      <a:pt x="733" y="1525"/>
                    </a:lnTo>
                    <a:lnTo>
                      <a:pt x="661" y="1514"/>
                    </a:lnTo>
                    <a:lnTo>
                      <a:pt x="591" y="1497"/>
                    </a:lnTo>
                    <a:lnTo>
                      <a:pt x="525" y="1472"/>
                    </a:lnTo>
                    <a:lnTo>
                      <a:pt x="462" y="1441"/>
                    </a:lnTo>
                    <a:lnTo>
                      <a:pt x="402" y="1405"/>
                    </a:lnTo>
                    <a:lnTo>
                      <a:pt x="345" y="1364"/>
                    </a:lnTo>
                    <a:lnTo>
                      <a:pt x="293" y="1317"/>
                    </a:lnTo>
                    <a:lnTo>
                      <a:pt x="246" y="1266"/>
                    </a:lnTo>
                    <a:lnTo>
                      <a:pt x="205" y="1210"/>
                    </a:lnTo>
                    <a:lnTo>
                      <a:pt x="169" y="1150"/>
                    </a:lnTo>
                    <a:lnTo>
                      <a:pt x="138" y="1087"/>
                    </a:lnTo>
                    <a:lnTo>
                      <a:pt x="113" y="1020"/>
                    </a:lnTo>
                    <a:lnTo>
                      <a:pt x="96" y="951"/>
                    </a:lnTo>
                    <a:lnTo>
                      <a:pt x="85" y="879"/>
                    </a:lnTo>
                    <a:lnTo>
                      <a:pt x="81" y="805"/>
                    </a:lnTo>
                    <a:lnTo>
                      <a:pt x="85" y="730"/>
                    </a:lnTo>
                    <a:lnTo>
                      <a:pt x="96" y="658"/>
                    </a:lnTo>
                    <a:lnTo>
                      <a:pt x="113" y="588"/>
                    </a:lnTo>
                    <a:lnTo>
                      <a:pt x="138" y="522"/>
                    </a:lnTo>
                    <a:lnTo>
                      <a:pt x="169" y="460"/>
                    </a:lnTo>
                    <a:lnTo>
                      <a:pt x="205" y="400"/>
                    </a:lnTo>
                    <a:lnTo>
                      <a:pt x="246" y="342"/>
                    </a:lnTo>
                    <a:lnTo>
                      <a:pt x="293" y="291"/>
                    </a:lnTo>
                    <a:lnTo>
                      <a:pt x="345" y="244"/>
                    </a:lnTo>
                    <a:lnTo>
                      <a:pt x="402" y="203"/>
                    </a:lnTo>
                    <a:lnTo>
                      <a:pt x="462" y="167"/>
                    </a:lnTo>
                    <a:lnTo>
                      <a:pt x="525" y="136"/>
                    </a:lnTo>
                    <a:lnTo>
                      <a:pt x="591" y="111"/>
                    </a:lnTo>
                    <a:lnTo>
                      <a:pt x="661" y="94"/>
                    </a:lnTo>
                    <a:lnTo>
                      <a:pt x="733" y="83"/>
                    </a:lnTo>
                    <a:lnTo>
                      <a:pt x="808" y="79"/>
                    </a:lnTo>
                    <a:lnTo>
                      <a:pt x="819" y="79"/>
                    </a:lnTo>
                    <a:lnTo>
                      <a:pt x="831" y="79"/>
                    </a:lnTo>
                    <a:lnTo>
                      <a:pt x="843" y="79"/>
                    </a:lnTo>
                    <a:lnTo>
                      <a:pt x="855" y="81"/>
                    </a:lnTo>
                    <a:lnTo>
                      <a:pt x="866" y="81"/>
                    </a:lnTo>
                    <a:lnTo>
                      <a:pt x="879" y="82"/>
                    </a:lnTo>
                    <a:lnTo>
                      <a:pt x="891" y="83"/>
                    </a:lnTo>
                    <a:lnTo>
                      <a:pt x="903" y="85"/>
                    </a:lnTo>
                    <a:lnTo>
                      <a:pt x="907" y="67"/>
                    </a:lnTo>
                    <a:lnTo>
                      <a:pt x="913" y="50"/>
                    </a:lnTo>
                    <a:lnTo>
                      <a:pt x="919" y="32"/>
                    </a:lnTo>
                    <a:lnTo>
                      <a:pt x="925" y="15"/>
                    </a:lnTo>
                    <a:lnTo>
                      <a:pt x="926" y="13"/>
                    </a:lnTo>
                    <a:lnTo>
                      <a:pt x="926" y="12"/>
                    </a:lnTo>
                    <a:lnTo>
                      <a:pt x="926" y="10"/>
                    </a:lnTo>
                    <a:lnTo>
                      <a:pt x="926" y="9"/>
                    </a:lnTo>
                    <a:lnTo>
                      <a:pt x="912" y="7"/>
                    </a:lnTo>
                    <a:lnTo>
                      <a:pt x="897" y="4"/>
                    </a:lnTo>
                    <a:lnTo>
                      <a:pt x="881" y="3"/>
                    </a:lnTo>
                    <a:lnTo>
                      <a:pt x="866" y="2"/>
                    </a:lnTo>
                    <a:lnTo>
                      <a:pt x="852" y="2"/>
                    </a:lnTo>
                    <a:lnTo>
                      <a:pt x="835" y="0"/>
                    </a:lnTo>
                    <a:lnTo>
                      <a:pt x="821" y="0"/>
                    </a:lnTo>
                    <a:lnTo>
                      <a:pt x="806" y="0"/>
                    </a:lnTo>
                    <a:lnTo>
                      <a:pt x="724" y="4"/>
                    </a:lnTo>
                    <a:lnTo>
                      <a:pt x="644" y="16"/>
                    </a:lnTo>
                    <a:lnTo>
                      <a:pt x="566" y="37"/>
                    </a:lnTo>
                    <a:lnTo>
                      <a:pt x="493" y="63"/>
                    </a:lnTo>
                    <a:lnTo>
                      <a:pt x="422" y="97"/>
                    </a:lnTo>
                    <a:lnTo>
                      <a:pt x="355" y="138"/>
                    </a:lnTo>
                    <a:lnTo>
                      <a:pt x="293" y="184"/>
                    </a:lnTo>
                    <a:lnTo>
                      <a:pt x="236" y="236"/>
                    </a:lnTo>
                    <a:lnTo>
                      <a:pt x="185" y="293"/>
                    </a:lnTo>
                    <a:lnTo>
                      <a:pt x="138" y="354"/>
                    </a:lnTo>
                    <a:lnTo>
                      <a:pt x="97" y="421"/>
                    </a:lnTo>
                    <a:lnTo>
                      <a:pt x="63" y="492"/>
                    </a:lnTo>
                    <a:lnTo>
                      <a:pt x="37" y="565"/>
                    </a:lnTo>
                    <a:lnTo>
                      <a:pt x="16" y="642"/>
                    </a:lnTo>
                    <a:lnTo>
                      <a:pt x="5" y="723"/>
                    </a:lnTo>
                    <a:lnTo>
                      <a:pt x="0" y="805"/>
                    </a:lnTo>
                    <a:lnTo>
                      <a:pt x="5" y="887"/>
                    </a:lnTo>
                    <a:lnTo>
                      <a:pt x="16" y="967"/>
                    </a:lnTo>
                    <a:lnTo>
                      <a:pt x="37" y="1045"/>
                    </a:lnTo>
                    <a:lnTo>
                      <a:pt x="63" y="1118"/>
                    </a:lnTo>
                    <a:lnTo>
                      <a:pt x="97" y="1188"/>
                    </a:lnTo>
                    <a:lnTo>
                      <a:pt x="138" y="1255"/>
                    </a:lnTo>
                    <a:lnTo>
                      <a:pt x="185" y="1317"/>
                    </a:lnTo>
                    <a:lnTo>
                      <a:pt x="236" y="1374"/>
                    </a:lnTo>
                    <a:lnTo>
                      <a:pt x="293" y="1425"/>
                    </a:lnTo>
                    <a:lnTo>
                      <a:pt x="355" y="1472"/>
                    </a:lnTo>
                    <a:lnTo>
                      <a:pt x="422" y="1513"/>
                    </a:lnTo>
                    <a:lnTo>
                      <a:pt x="493" y="1547"/>
                    </a:lnTo>
                    <a:lnTo>
                      <a:pt x="566" y="1573"/>
                    </a:lnTo>
                    <a:lnTo>
                      <a:pt x="644" y="1593"/>
                    </a:lnTo>
                    <a:lnTo>
                      <a:pt x="724" y="1605"/>
                    </a:lnTo>
                    <a:lnTo>
                      <a:pt x="806" y="1610"/>
                    </a:lnTo>
                    <a:lnTo>
                      <a:pt x="837" y="1610"/>
                    </a:lnTo>
                    <a:lnTo>
                      <a:pt x="868" y="1607"/>
                    </a:lnTo>
                    <a:lnTo>
                      <a:pt x="898" y="1604"/>
                    </a:lnTo>
                    <a:lnTo>
                      <a:pt x="929" y="1601"/>
                    </a:lnTo>
                    <a:lnTo>
                      <a:pt x="959" y="1595"/>
                    </a:lnTo>
                    <a:lnTo>
                      <a:pt x="989" y="1589"/>
                    </a:lnTo>
                    <a:lnTo>
                      <a:pt x="1019" y="1582"/>
                    </a:lnTo>
                    <a:lnTo>
                      <a:pt x="1046" y="1573"/>
                    </a:lnTo>
                    <a:lnTo>
                      <a:pt x="1076" y="1564"/>
                    </a:lnTo>
                    <a:lnTo>
                      <a:pt x="1104" y="1552"/>
                    </a:lnTo>
                    <a:lnTo>
                      <a:pt x="1130" y="1542"/>
                    </a:lnTo>
                    <a:lnTo>
                      <a:pt x="1158" y="1529"/>
                    </a:lnTo>
                    <a:lnTo>
                      <a:pt x="1184" y="1516"/>
                    </a:lnTo>
                    <a:lnTo>
                      <a:pt x="1209" y="1501"/>
                    </a:lnTo>
                    <a:lnTo>
                      <a:pt x="1234" y="1487"/>
                    </a:lnTo>
                    <a:lnTo>
                      <a:pt x="1259" y="1471"/>
                    </a:lnTo>
                    <a:lnTo>
                      <a:pt x="1253" y="1463"/>
                    </a:lnTo>
                    <a:lnTo>
                      <a:pt x="1246" y="1454"/>
                    </a:lnTo>
                    <a:lnTo>
                      <a:pt x="1240" y="1447"/>
                    </a:lnTo>
                    <a:lnTo>
                      <a:pt x="1234" y="1440"/>
                    </a:lnTo>
                    <a:lnTo>
                      <a:pt x="1227" y="1432"/>
                    </a:lnTo>
                    <a:lnTo>
                      <a:pt x="1221" y="1424"/>
                    </a:lnTo>
                    <a:lnTo>
                      <a:pt x="1215" y="1416"/>
                    </a:lnTo>
                    <a:lnTo>
                      <a:pt x="1209" y="1409"/>
                    </a:lnTo>
                    <a:lnTo>
                      <a:pt x="1187" y="1422"/>
                    </a:lnTo>
                    <a:lnTo>
                      <a:pt x="1165" y="1435"/>
                    </a:lnTo>
                    <a:lnTo>
                      <a:pt x="1142" y="1449"/>
                    </a:lnTo>
                    <a:lnTo>
                      <a:pt x="1118" y="1460"/>
                    </a:lnTo>
                    <a:lnTo>
                      <a:pt x="1095" y="1471"/>
                    </a:lnTo>
                    <a:lnTo>
                      <a:pt x="1070" y="1481"/>
                    </a:lnTo>
                    <a:lnTo>
                      <a:pt x="1045" y="1490"/>
                    </a:lnTo>
                    <a:lnTo>
                      <a:pt x="1020" y="1497"/>
                    </a:lnTo>
                    <a:lnTo>
                      <a:pt x="995" y="1504"/>
                    </a:lnTo>
                    <a:lnTo>
                      <a:pt x="969" y="1512"/>
                    </a:lnTo>
                    <a:lnTo>
                      <a:pt x="942" y="1516"/>
                    </a:lnTo>
                    <a:lnTo>
                      <a:pt x="916" y="1520"/>
                    </a:lnTo>
                    <a:lnTo>
                      <a:pt x="890" y="1525"/>
                    </a:lnTo>
                    <a:lnTo>
                      <a:pt x="863" y="1528"/>
                    </a:lnTo>
                    <a:lnTo>
                      <a:pt x="835" y="1529"/>
                    </a:lnTo>
                    <a:lnTo>
                      <a:pt x="808" y="1529"/>
                    </a:lnTo>
                    <a:close/>
                  </a:path>
                </a:pathLst>
              </a:custGeom>
              <a:solidFill>
                <a:srgbClr val="77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68" name="Freeform 41"/>
              <p:cNvSpPr>
                <a:spLocks/>
              </p:cNvSpPr>
              <p:nvPr/>
            </p:nvSpPr>
            <p:spPr bwMode="auto">
              <a:xfrm>
                <a:off x="4235" y="1885"/>
                <a:ext cx="112" cy="235"/>
              </a:xfrm>
              <a:custGeom>
                <a:avLst/>
                <a:gdLst>
                  <a:gd name="T0" fmla="*/ 20 w 224"/>
                  <a:gd name="T1" fmla="*/ 471 h 471"/>
                  <a:gd name="T2" fmla="*/ 38 w 224"/>
                  <a:gd name="T3" fmla="*/ 433 h 471"/>
                  <a:gd name="T4" fmla="*/ 55 w 224"/>
                  <a:gd name="T5" fmla="*/ 393 h 471"/>
                  <a:gd name="T6" fmla="*/ 75 w 224"/>
                  <a:gd name="T7" fmla="*/ 355 h 471"/>
                  <a:gd name="T8" fmla="*/ 92 w 224"/>
                  <a:gd name="T9" fmla="*/ 316 h 471"/>
                  <a:gd name="T10" fmla="*/ 110 w 224"/>
                  <a:gd name="T11" fmla="*/ 279 h 471"/>
                  <a:gd name="T12" fmla="*/ 126 w 224"/>
                  <a:gd name="T13" fmla="*/ 244 h 471"/>
                  <a:gd name="T14" fmla="*/ 140 w 224"/>
                  <a:gd name="T15" fmla="*/ 215 h 471"/>
                  <a:gd name="T16" fmla="*/ 154 w 224"/>
                  <a:gd name="T17" fmla="*/ 188 h 471"/>
                  <a:gd name="T18" fmla="*/ 158 w 224"/>
                  <a:gd name="T19" fmla="*/ 185 h 471"/>
                  <a:gd name="T20" fmla="*/ 164 w 224"/>
                  <a:gd name="T21" fmla="*/ 178 h 471"/>
                  <a:gd name="T22" fmla="*/ 171 w 224"/>
                  <a:gd name="T23" fmla="*/ 168 h 471"/>
                  <a:gd name="T24" fmla="*/ 180 w 224"/>
                  <a:gd name="T25" fmla="*/ 156 h 471"/>
                  <a:gd name="T26" fmla="*/ 190 w 224"/>
                  <a:gd name="T27" fmla="*/ 140 h 471"/>
                  <a:gd name="T28" fmla="*/ 201 w 224"/>
                  <a:gd name="T29" fmla="*/ 124 h 471"/>
                  <a:gd name="T30" fmla="*/ 211 w 224"/>
                  <a:gd name="T31" fmla="*/ 106 h 471"/>
                  <a:gd name="T32" fmla="*/ 223 w 224"/>
                  <a:gd name="T33" fmla="*/ 89 h 471"/>
                  <a:gd name="T34" fmla="*/ 221 w 224"/>
                  <a:gd name="T35" fmla="*/ 86 h 471"/>
                  <a:gd name="T36" fmla="*/ 220 w 224"/>
                  <a:gd name="T37" fmla="*/ 83 h 471"/>
                  <a:gd name="T38" fmla="*/ 218 w 224"/>
                  <a:gd name="T39" fmla="*/ 79 h 471"/>
                  <a:gd name="T40" fmla="*/ 218 w 224"/>
                  <a:gd name="T41" fmla="*/ 76 h 471"/>
                  <a:gd name="T42" fmla="*/ 218 w 224"/>
                  <a:gd name="T43" fmla="*/ 71 h 471"/>
                  <a:gd name="T44" fmla="*/ 220 w 224"/>
                  <a:gd name="T45" fmla="*/ 67 h 471"/>
                  <a:gd name="T46" fmla="*/ 223 w 224"/>
                  <a:gd name="T47" fmla="*/ 62 h 471"/>
                  <a:gd name="T48" fmla="*/ 224 w 224"/>
                  <a:gd name="T49" fmla="*/ 60 h 471"/>
                  <a:gd name="T50" fmla="*/ 201 w 224"/>
                  <a:gd name="T51" fmla="*/ 49 h 471"/>
                  <a:gd name="T52" fmla="*/ 176 w 224"/>
                  <a:gd name="T53" fmla="*/ 39 h 471"/>
                  <a:gd name="T54" fmla="*/ 151 w 224"/>
                  <a:gd name="T55" fmla="*/ 30 h 471"/>
                  <a:gd name="T56" fmla="*/ 126 w 224"/>
                  <a:gd name="T57" fmla="*/ 22 h 471"/>
                  <a:gd name="T58" fmla="*/ 99 w 224"/>
                  <a:gd name="T59" fmla="*/ 14 h 471"/>
                  <a:gd name="T60" fmla="*/ 73 w 224"/>
                  <a:gd name="T61" fmla="*/ 8 h 471"/>
                  <a:gd name="T62" fmla="*/ 47 w 224"/>
                  <a:gd name="T63" fmla="*/ 4 h 471"/>
                  <a:gd name="T64" fmla="*/ 20 w 224"/>
                  <a:gd name="T65" fmla="*/ 0 h 471"/>
                  <a:gd name="T66" fmla="*/ 4 w 224"/>
                  <a:gd name="T67" fmla="*/ 112 h 471"/>
                  <a:gd name="T68" fmla="*/ 0 w 224"/>
                  <a:gd name="T69" fmla="*/ 229 h 471"/>
                  <a:gd name="T70" fmla="*/ 6 w 224"/>
                  <a:gd name="T71" fmla="*/ 349 h 471"/>
                  <a:gd name="T72" fmla="*/ 20 w 224"/>
                  <a:gd name="T73" fmla="*/ 471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4" h="471">
                    <a:moveTo>
                      <a:pt x="20" y="471"/>
                    </a:moveTo>
                    <a:lnTo>
                      <a:pt x="38" y="433"/>
                    </a:lnTo>
                    <a:lnTo>
                      <a:pt x="55" y="393"/>
                    </a:lnTo>
                    <a:lnTo>
                      <a:pt x="75" y="355"/>
                    </a:lnTo>
                    <a:lnTo>
                      <a:pt x="92" y="316"/>
                    </a:lnTo>
                    <a:lnTo>
                      <a:pt x="110" y="279"/>
                    </a:lnTo>
                    <a:lnTo>
                      <a:pt x="126" y="244"/>
                    </a:lnTo>
                    <a:lnTo>
                      <a:pt x="140" y="215"/>
                    </a:lnTo>
                    <a:lnTo>
                      <a:pt x="154" y="188"/>
                    </a:lnTo>
                    <a:lnTo>
                      <a:pt x="158" y="185"/>
                    </a:lnTo>
                    <a:lnTo>
                      <a:pt x="164" y="178"/>
                    </a:lnTo>
                    <a:lnTo>
                      <a:pt x="171" y="168"/>
                    </a:lnTo>
                    <a:lnTo>
                      <a:pt x="180" y="156"/>
                    </a:lnTo>
                    <a:lnTo>
                      <a:pt x="190" y="140"/>
                    </a:lnTo>
                    <a:lnTo>
                      <a:pt x="201" y="124"/>
                    </a:lnTo>
                    <a:lnTo>
                      <a:pt x="211" y="106"/>
                    </a:lnTo>
                    <a:lnTo>
                      <a:pt x="223" y="89"/>
                    </a:lnTo>
                    <a:lnTo>
                      <a:pt x="221" y="86"/>
                    </a:lnTo>
                    <a:lnTo>
                      <a:pt x="220" y="83"/>
                    </a:lnTo>
                    <a:lnTo>
                      <a:pt x="218" y="79"/>
                    </a:lnTo>
                    <a:lnTo>
                      <a:pt x="218" y="76"/>
                    </a:lnTo>
                    <a:lnTo>
                      <a:pt x="218" y="71"/>
                    </a:lnTo>
                    <a:lnTo>
                      <a:pt x="220" y="67"/>
                    </a:lnTo>
                    <a:lnTo>
                      <a:pt x="223" y="62"/>
                    </a:lnTo>
                    <a:lnTo>
                      <a:pt x="224" y="60"/>
                    </a:lnTo>
                    <a:lnTo>
                      <a:pt x="201" y="49"/>
                    </a:lnTo>
                    <a:lnTo>
                      <a:pt x="176" y="39"/>
                    </a:lnTo>
                    <a:lnTo>
                      <a:pt x="151" y="30"/>
                    </a:lnTo>
                    <a:lnTo>
                      <a:pt x="126" y="22"/>
                    </a:lnTo>
                    <a:lnTo>
                      <a:pt x="99" y="14"/>
                    </a:lnTo>
                    <a:lnTo>
                      <a:pt x="73" y="8"/>
                    </a:lnTo>
                    <a:lnTo>
                      <a:pt x="47" y="4"/>
                    </a:lnTo>
                    <a:lnTo>
                      <a:pt x="20" y="0"/>
                    </a:lnTo>
                    <a:lnTo>
                      <a:pt x="4" y="112"/>
                    </a:lnTo>
                    <a:lnTo>
                      <a:pt x="0" y="229"/>
                    </a:lnTo>
                    <a:lnTo>
                      <a:pt x="6" y="349"/>
                    </a:lnTo>
                    <a:lnTo>
                      <a:pt x="20" y="471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69" name="Freeform 42"/>
              <p:cNvSpPr>
                <a:spLocks/>
              </p:cNvSpPr>
              <p:nvPr/>
            </p:nvSpPr>
            <p:spPr bwMode="auto">
              <a:xfrm>
                <a:off x="4246" y="1847"/>
                <a:ext cx="323" cy="663"/>
              </a:xfrm>
              <a:custGeom>
                <a:avLst/>
                <a:gdLst>
                  <a:gd name="T0" fmla="*/ 211 w 646"/>
                  <a:gd name="T1" fmla="*/ 129 h 1324"/>
                  <a:gd name="T2" fmla="*/ 217 w 646"/>
                  <a:gd name="T3" fmla="*/ 126 h 1324"/>
                  <a:gd name="T4" fmla="*/ 222 w 646"/>
                  <a:gd name="T5" fmla="*/ 126 h 1324"/>
                  <a:gd name="T6" fmla="*/ 224 w 646"/>
                  <a:gd name="T7" fmla="*/ 127 h 1324"/>
                  <a:gd name="T8" fmla="*/ 231 w 646"/>
                  <a:gd name="T9" fmla="*/ 116 h 1324"/>
                  <a:gd name="T10" fmla="*/ 244 w 646"/>
                  <a:gd name="T11" fmla="*/ 95 h 1324"/>
                  <a:gd name="T12" fmla="*/ 244 w 646"/>
                  <a:gd name="T13" fmla="*/ 99 h 1324"/>
                  <a:gd name="T14" fmla="*/ 237 w 646"/>
                  <a:gd name="T15" fmla="*/ 120 h 1324"/>
                  <a:gd name="T16" fmla="*/ 237 w 646"/>
                  <a:gd name="T17" fmla="*/ 135 h 1324"/>
                  <a:gd name="T18" fmla="*/ 243 w 646"/>
                  <a:gd name="T19" fmla="*/ 143 h 1324"/>
                  <a:gd name="T20" fmla="*/ 280 w 646"/>
                  <a:gd name="T21" fmla="*/ 171 h 1324"/>
                  <a:gd name="T22" fmla="*/ 347 w 646"/>
                  <a:gd name="T23" fmla="*/ 221 h 1324"/>
                  <a:gd name="T24" fmla="*/ 406 w 646"/>
                  <a:gd name="T25" fmla="*/ 279 h 1324"/>
                  <a:gd name="T26" fmla="*/ 458 w 646"/>
                  <a:gd name="T27" fmla="*/ 344 h 1324"/>
                  <a:gd name="T28" fmla="*/ 501 w 646"/>
                  <a:gd name="T29" fmla="*/ 415 h 1324"/>
                  <a:gd name="T30" fmla="*/ 536 w 646"/>
                  <a:gd name="T31" fmla="*/ 493 h 1324"/>
                  <a:gd name="T32" fmla="*/ 561 w 646"/>
                  <a:gd name="T33" fmla="*/ 573 h 1324"/>
                  <a:gd name="T34" fmla="*/ 574 w 646"/>
                  <a:gd name="T35" fmla="*/ 660 h 1324"/>
                  <a:gd name="T36" fmla="*/ 583 w 646"/>
                  <a:gd name="T37" fmla="*/ 707 h 1324"/>
                  <a:gd name="T38" fmla="*/ 592 w 646"/>
                  <a:gd name="T39" fmla="*/ 718 h 1324"/>
                  <a:gd name="T40" fmla="*/ 592 w 646"/>
                  <a:gd name="T41" fmla="*/ 733 h 1324"/>
                  <a:gd name="T42" fmla="*/ 583 w 646"/>
                  <a:gd name="T43" fmla="*/ 745 h 1324"/>
                  <a:gd name="T44" fmla="*/ 573 w 646"/>
                  <a:gd name="T45" fmla="*/ 792 h 1324"/>
                  <a:gd name="T46" fmla="*/ 558 w 646"/>
                  <a:gd name="T47" fmla="*/ 878 h 1324"/>
                  <a:gd name="T48" fmla="*/ 532 w 646"/>
                  <a:gd name="T49" fmla="*/ 958 h 1324"/>
                  <a:gd name="T50" fmla="*/ 496 w 646"/>
                  <a:gd name="T51" fmla="*/ 1034 h 1324"/>
                  <a:gd name="T52" fmla="*/ 477 w 646"/>
                  <a:gd name="T53" fmla="*/ 1074 h 1324"/>
                  <a:gd name="T54" fmla="*/ 482 w 646"/>
                  <a:gd name="T55" fmla="*/ 1083 h 1324"/>
                  <a:gd name="T56" fmla="*/ 480 w 646"/>
                  <a:gd name="T57" fmla="*/ 1096 h 1324"/>
                  <a:gd name="T58" fmla="*/ 466 w 646"/>
                  <a:gd name="T59" fmla="*/ 1110 h 1324"/>
                  <a:gd name="T60" fmla="*/ 455 w 646"/>
                  <a:gd name="T61" fmla="*/ 1112 h 1324"/>
                  <a:gd name="T62" fmla="*/ 451 w 646"/>
                  <a:gd name="T63" fmla="*/ 1110 h 1324"/>
                  <a:gd name="T64" fmla="*/ 431 w 646"/>
                  <a:gd name="T65" fmla="*/ 1132 h 1324"/>
                  <a:gd name="T66" fmla="*/ 392 w 646"/>
                  <a:gd name="T67" fmla="*/ 1175 h 1324"/>
                  <a:gd name="T68" fmla="*/ 350 w 646"/>
                  <a:gd name="T69" fmla="*/ 1214 h 1324"/>
                  <a:gd name="T70" fmla="*/ 305 w 646"/>
                  <a:gd name="T71" fmla="*/ 1251 h 1324"/>
                  <a:gd name="T72" fmla="*/ 291 w 646"/>
                  <a:gd name="T73" fmla="*/ 1282 h 1324"/>
                  <a:gd name="T74" fmla="*/ 312 w 646"/>
                  <a:gd name="T75" fmla="*/ 1309 h 1324"/>
                  <a:gd name="T76" fmla="*/ 357 w 646"/>
                  <a:gd name="T77" fmla="*/ 1299 h 1324"/>
                  <a:gd name="T78" fmla="*/ 425 w 646"/>
                  <a:gd name="T79" fmla="*/ 1242 h 1324"/>
                  <a:gd name="T80" fmla="*/ 483 w 646"/>
                  <a:gd name="T81" fmla="*/ 1176 h 1324"/>
                  <a:gd name="T82" fmla="*/ 535 w 646"/>
                  <a:gd name="T83" fmla="*/ 1106 h 1324"/>
                  <a:gd name="T84" fmla="*/ 577 w 646"/>
                  <a:gd name="T85" fmla="*/ 1029 h 1324"/>
                  <a:gd name="T86" fmla="*/ 611 w 646"/>
                  <a:gd name="T87" fmla="*/ 945 h 1324"/>
                  <a:gd name="T88" fmla="*/ 633 w 646"/>
                  <a:gd name="T89" fmla="*/ 857 h 1324"/>
                  <a:gd name="T90" fmla="*/ 644 w 646"/>
                  <a:gd name="T91" fmla="*/ 767 h 1324"/>
                  <a:gd name="T92" fmla="*/ 643 w 646"/>
                  <a:gd name="T93" fmla="*/ 651 h 1324"/>
                  <a:gd name="T94" fmla="*/ 618 w 646"/>
                  <a:gd name="T95" fmla="*/ 521 h 1324"/>
                  <a:gd name="T96" fmla="*/ 571 w 646"/>
                  <a:gd name="T97" fmla="*/ 399 h 1324"/>
                  <a:gd name="T98" fmla="*/ 505 w 646"/>
                  <a:gd name="T99" fmla="*/ 290 h 1324"/>
                  <a:gd name="T100" fmla="*/ 420 w 646"/>
                  <a:gd name="T101" fmla="*/ 193 h 1324"/>
                  <a:gd name="T102" fmla="*/ 319 w 646"/>
                  <a:gd name="T103" fmla="*/ 114 h 1324"/>
                  <a:gd name="T104" fmla="*/ 206 w 646"/>
                  <a:gd name="T105" fmla="*/ 53 h 1324"/>
                  <a:gd name="T106" fmla="*/ 82 w 646"/>
                  <a:gd name="T107" fmla="*/ 12 h 1324"/>
                  <a:gd name="T108" fmla="*/ 11 w 646"/>
                  <a:gd name="T109" fmla="*/ 16 h 1324"/>
                  <a:gd name="T110" fmla="*/ 3 w 646"/>
                  <a:gd name="T111" fmla="*/ 51 h 1324"/>
                  <a:gd name="T112" fmla="*/ 28 w 646"/>
                  <a:gd name="T113" fmla="*/ 73 h 1324"/>
                  <a:gd name="T114" fmla="*/ 80 w 646"/>
                  <a:gd name="T115" fmla="*/ 83 h 1324"/>
                  <a:gd name="T116" fmla="*/ 133 w 646"/>
                  <a:gd name="T117" fmla="*/ 99 h 1324"/>
                  <a:gd name="T118" fmla="*/ 183 w 646"/>
                  <a:gd name="T119" fmla="*/ 118 h 1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6" h="1324">
                    <a:moveTo>
                      <a:pt x="208" y="130"/>
                    </a:moveTo>
                    <a:lnTo>
                      <a:pt x="211" y="129"/>
                    </a:lnTo>
                    <a:lnTo>
                      <a:pt x="214" y="127"/>
                    </a:lnTo>
                    <a:lnTo>
                      <a:pt x="217" y="126"/>
                    </a:lnTo>
                    <a:lnTo>
                      <a:pt x="221" y="126"/>
                    </a:lnTo>
                    <a:lnTo>
                      <a:pt x="222" y="126"/>
                    </a:lnTo>
                    <a:lnTo>
                      <a:pt x="222" y="126"/>
                    </a:lnTo>
                    <a:lnTo>
                      <a:pt x="224" y="127"/>
                    </a:lnTo>
                    <a:lnTo>
                      <a:pt x="224" y="127"/>
                    </a:lnTo>
                    <a:lnTo>
                      <a:pt x="231" y="116"/>
                    </a:lnTo>
                    <a:lnTo>
                      <a:pt x="239" y="105"/>
                    </a:lnTo>
                    <a:lnTo>
                      <a:pt x="244" y="95"/>
                    </a:lnTo>
                    <a:lnTo>
                      <a:pt x="249" y="88"/>
                    </a:lnTo>
                    <a:lnTo>
                      <a:pt x="244" y="99"/>
                    </a:lnTo>
                    <a:lnTo>
                      <a:pt x="242" y="110"/>
                    </a:lnTo>
                    <a:lnTo>
                      <a:pt x="237" y="120"/>
                    </a:lnTo>
                    <a:lnTo>
                      <a:pt x="233" y="130"/>
                    </a:lnTo>
                    <a:lnTo>
                      <a:pt x="237" y="135"/>
                    </a:lnTo>
                    <a:lnTo>
                      <a:pt x="242" y="139"/>
                    </a:lnTo>
                    <a:lnTo>
                      <a:pt x="243" y="143"/>
                    </a:lnTo>
                    <a:lnTo>
                      <a:pt x="244" y="149"/>
                    </a:lnTo>
                    <a:lnTo>
                      <a:pt x="280" y="171"/>
                    </a:lnTo>
                    <a:lnTo>
                      <a:pt x="313" y="195"/>
                    </a:lnTo>
                    <a:lnTo>
                      <a:pt x="347" y="221"/>
                    </a:lnTo>
                    <a:lnTo>
                      <a:pt x="376" y="249"/>
                    </a:lnTo>
                    <a:lnTo>
                      <a:pt x="406" y="279"/>
                    </a:lnTo>
                    <a:lnTo>
                      <a:pt x="433" y="312"/>
                    </a:lnTo>
                    <a:lnTo>
                      <a:pt x="458" y="344"/>
                    </a:lnTo>
                    <a:lnTo>
                      <a:pt x="480" y="379"/>
                    </a:lnTo>
                    <a:lnTo>
                      <a:pt x="501" y="415"/>
                    </a:lnTo>
                    <a:lnTo>
                      <a:pt x="520" y="454"/>
                    </a:lnTo>
                    <a:lnTo>
                      <a:pt x="536" y="493"/>
                    </a:lnTo>
                    <a:lnTo>
                      <a:pt x="549" y="533"/>
                    </a:lnTo>
                    <a:lnTo>
                      <a:pt x="561" y="573"/>
                    </a:lnTo>
                    <a:lnTo>
                      <a:pt x="568" y="616"/>
                    </a:lnTo>
                    <a:lnTo>
                      <a:pt x="574" y="660"/>
                    </a:lnTo>
                    <a:lnTo>
                      <a:pt x="577" y="704"/>
                    </a:lnTo>
                    <a:lnTo>
                      <a:pt x="583" y="707"/>
                    </a:lnTo>
                    <a:lnTo>
                      <a:pt x="589" y="712"/>
                    </a:lnTo>
                    <a:lnTo>
                      <a:pt x="592" y="718"/>
                    </a:lnTo>
                    <a:lnTo>
                      <a:pt x="593" y="726"/>
                    </a:lnTo>
                    <a:lnTo>
                      <a:pt x="592" y="733"/>
                    </a:lnTo>
                    <a:lnTo>
                      <a:pt x="589" y="739"/>
                    </a:lnTo>
                    <a:lnTo>
                      <a:pt x="583" y="745"/>
                    </a:lnTo>
                    <a:lnTo>
                      <a:pt x="576" y="748"/>
                    </a:lnTo>
                    <a:lnTo>
                      <a:pt x="573" y="792"/>
                    </a:lnTo>
                    <a:lnTo>
                      <a:pt x="567" y="835"/>
                    </a:lnTo>
                    <a:lnTo>
                      <a:pt x="558" y="878"/>
                    </a:lnTo>
                    <a:lnTo>
                      <a:pt x="546" y="919"/>
                    </a:lnTo>
                    <a:lnTo>
                      <a:pt x="532" y="958"/>
                    </a:lnTo>
                    <a:lnTo>
                      <a:pt x="516" y="998"/>
                    </a:lnTo>
                    <a:lnTo>
                      <a:pt x="496" y="1034"/>
                    </a:lnTo>
                    <a:lnTo>
                      <a:pt x="475" y="1071"/>
                    </a:lnTo>
                    <a:lnTo>
                      <a:pt x="477" y="1074"/>
                    </a:lnTo>
                    <a:lnTo>
                      <a:pt x="480" y="1078"/>
                    </a:lnTo>
                    <a:lnTo>
                      <a:pt x="482" y="1083"/>
                    </a:lnTo>
                    <a:lnTo>
                      <a:pt x="482" y="1087"/>
                    </a:lnTo>
                    <a:lnTo>
                      <a:pt x="480" y="1096"/>
                    </a:lnTo>
                    <a:lnTo>
                      <a:pt x="475" y="1105"/>
                    </a:lnTo>
                    <a:lnTo>
                      <a:pt x="466" y="1110"/>
                    </a:lnTo>
                    <a:lnTo>
                      <a:pt x="457" y="1112"/>
                    </a:lnTo>
                    <a:lnTo>
                      <a:pt x="455" y="1112"/>
                    </a:lnTo>
                    <a:lnTo>
                      <a:pt x="453" y="1110"/>
                    </a:lnTo>
                    <a:lnTo>
                      <a:pt x="451" y="1110"/>
                    </a:lnTo>
                    <a:lnTo>
                      <a:pt x="448" y="1109"/>
                    </a:lnTo>
                    <a:lnTo>
                      <a:pt x="431" y="1132"/>
                    </a:lnTo>
                    <a:lnTo>
                      <a:pt x="412" y="1154"/>
                    </a:lnTo>
                    <a:lnTo>
                      <a:pt x="392" y="1175"/>
                    </a:lnTo>
                    <a:lnTo>
                      <a:pt x="372" y="1195"/>
                    </a:lnTo>
                    <a:lnTo>
                      <a:pt x="350" y="1214"/>
                    </a:lnTo>
                    <a:lnTo>
                      <a:pt x="328" y="1233"/>
                    </a:lnTo>
                    <a:lnTo>
                      <a:pt x="305" y="1251"/>
                    </a:lnTo>
                    <a:lnTo>
                      <a:pt x="281" y="1267"/>
                    </a:lnTo>
                    <a:lnTo>
                      <a:pt x="291" y="1282"/>
                    </a:lnTo>
                    <a:lnTo>
                      <a:pt x="302" y="1295"/>
                    </a:lnTo>
                    <a:lnTo>
                      <a:pt x="312" y="1309"/>
                    </a:lnTo>
                    <a:lnTo>
                      <a:pt x="322" y="1324"/>
                    </a:lnTo>
                    <a:lnTo>
                      <a:pt x="357" y="1299"/>
                    </a:lnTo>
                    <a:lnTo>
                      <a:pt x="392" y="1271"/>
                    </a:lnTo>
                    <a:lnTo>
                      <a:pt x="425" y="1242"/>
                    </a:lnTo>
                    <a:lnTo>
                      <a:pt x="455" y="1210"/>
                    </a:lnTo>
                    <a:lnTo>
                      <a:pt x="483" y="1176"/>
                    </a:lnTo>
                    <a:lnTo>
                      <a:pt x="510" y="1143"/>
                    </a:lnTo>
                    <a:lnTo>
                      <a:pt x="535" y="1106"/>
                    </a:lnTo>
                    <a:lnTo>
                      <a:pt x="557" y="1068"/>
                    </a:lnTo>
                    <a:lnTo>
                      <a:pt x="577" y="1029"/>
                    </a:lnTo>
                    <a:lnTo>
                      <a:pt x="595" y="988"/>
                    </a:lnTo>
                    <a:lnTo>
                      <a:pt x="611" y="945"/>
                    </a:lnTo>
                    <a:lnTo>
                      <a:pt x="622" y="903"/>
                    </a:lnTo>
                    <a:lnTo>
                      <a:pt x="633" y="857"/>
                    </a:lnTo>
                    <a:lnTo>
                      <a:pt x="640" y="812"/>
                    </a:lnTo>
                    <a:lnTo>
                      <a:pt x="644" y="767"/>
                    </a:lnTo>
                    <a:lnTo>
                      <a:pt x="646" y="720"/>
                    </a:lnTo>
                    <a:lnTo>
                      <a:pt x="643" y="651"/>
                    </a:lnTo>
                    <a:lnTo>
                      <a:pt x="633" y="585"/>
                    </a:lnTo>
                    <a:lnTo>
                      <a:pt x="618" y="521"/>
                    </a:lnTo>
                    <a:lnTo>
                      <a:pt x="598" y="458"/>
                    </a:lnTo>
                    <a:lnTo>
                      <a:pt x="571" y="399"/>
                    </a:lnTo>
                    <a:lnTo>
                      <a:pt x="540" y="342"/>
                    </a:lnTo>
                    <a:lnTo>
                      <a:pt x="505" y="290"/>
                    </a:lnTo>
                    <a:lnTo>
                      <a:pt x="464" y="238"/>
                    </a:lnTo>
                    <a:lnTo>
                      <a:pt x="420" y="193"/>
                    </a:lnTo>
                    <a:lnTo>
                      <a:pt x="372" y="151"/>
                    </a:lnTo>
                    <a:lnTo>
                      <a:pt x="319" y="114"/>
                    </a:lnTo>
                    <a:lnTo>
                      <a:pt x="265" y="80"/>
                    </a:lnTo>
                    <a:lnTo>
                      <a:pt x="206" y="53"/>
                    </a:lnTo>
                    <a:lnTo>
                      <a:pt x="145" y="29"/>
                    </a:lnTo>
                    <a:lnTo>
                      <a:pt x="82" y="12"/>
                    </a:lnTo>
                    <a:lnTo>
                      <a:pt x="16" y="0"/>
                    </a:lnTo>
                    <a:lnTo>
                      <a:pt x="11" y="16"/>
                    </a:lnTo>
                    <a:lnTo>
                      <a:pt x="7" y="34"/>
                    </a:lnTo>
                    <a:lnTo>
                      <a:pt x="3" y="51"/>
                    </a:lnTo>
                    <a:lnTo>
                      <a:pt x="0" y="69"/>
                    </a:lnTo>
                    <a:lnTo>
                      <a:pt x="28" y="73"/>
                    </a:lnTo>
                    <a:lnTo>
                      <a:pt x="54" y="77"/>
                    </a:lnTo>
                    <a:lnTo>
                      <a:pt x="80" y="83"/>
                    </a:lnTo>
                    <a:lnTo>
                      <a:pt x="107" y="91"/>
                    </a:lnTo>
                    <a:lnTo>
                      <a:pt x="133" y="99"/>
                    </a:lnTo>
                    <a:lnTo>
                      <a:pt x="158" y="108"/>
                    </a:lnTo>
                    <a:lnTo>
                      <a:pt x="183" y="118"/>
                    </a:lnTo>
                    <a:lnTo>
                      <a:pt x="208" y="130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70" name="Freeform 43"/>
              <p:cNvSpPr>
                <a:spLocks/>
              </p:cNvSpPr>
              <p:nvPr/>
            </p:nvSpPr>
            <p:spPr bwMode="auto">
              <a:xfrm>
                <a:off x="4251" y="1926"/>
                <a:ext cx="280" cy="552"/>
              </a:xfrm>
              <a:custGeom>
                <a:avLst/>
                <a:gdLst>
                  <a:gd name="T0" fmla="*/ 425 w 560"/>
                  <a:gd name="T1" fmla="*/ 921 h 1104"/>
                  <a:gd name="T2" fmla="*/ 438 w 560"/>
                  <a:gd name="T3" fmla="*/ 908 h 1104"/>
                  <a:gd name="T4" fmla="*/ 450 w 560"/>
                  <a:gd name="T5" fmla="*/ 907 h 1104"/>
                  <a:gd name="T6" fmla="*/ 456 w 560"/>
                  <a:gd name="T7" fmla="*/ 908 h 1104"/>
                  <a:gd name="T8" fmla="*/ 479 w 560"/>
                  <a:gd name="T9" fmla="*/ 874 h 1104"/>
                  <a:gd name="T10" fmla="*/ 514 w 560"/>
                  <a:gd name="T11" fmla="*/ 800 h 1104"/>
                  <a:gd name="T12" fmla="*/ 541 w 560"/>
                  <a:gd name="T13" fmla="*/ 719 h 1104"/>
                  <a:gd name="T14" fmla="*/ 555 w 560"/>
                  <a:gd name="T15" fmla="*/ 636 h 1104"/>
                  <a:gd name="T16" fmla="*/ 558 w 560"/>
                  <a:gd name="T17" fmla="*/ 592 h 1104"/>
                  <a:gd name="T18" fmla="*/ 558 w 560"/>
                  <a:gd name="T19" fmla="*/ 592 h 1104"/>
                  <a:gd name="T20" fmla="*/ 549 w 560"/>
                  <a:gd name="T21" fmla="*/ 591 h 1104"/>
                  <a:gd name="T22" fmla="*/ 536 w 560"/>
                  <a:gd name="T23" fmla="*/ 577 h 1104"/>
                  <a:gd name="T24" fmla="*/ 536 w 560"/>
                  <a:gd name="T25" fmla="*/ 560 h 1104"/>
                  <a:gd name="T26" fmla="*/ 549 w 560"/>
                  <a:gd name="T27" fmla="*/ 547 h 1104"/>
                  <a:gd name="T28" fmla="*/ 560 w 560"/>
                  <a:gd name="T29" fmla="*/ 545 h 1104"/>
                  <a:gd name="T30" fmla="*/ 560 w 560"/>
                  <a:gd name="T31" fmla="*/ 545 h 1104"/>
                  <a:gd name="T32" fmla="*/ 557 w 560"/>
                  <a:gd name="T33" fmla="*/ 501 h 1104"/>
                  <a:gd name="T34" fmla="*/ 544 w 560"/>
                  <a:gd name="T35" fmla="*/ 418 h 1104"/>
                  <a:gd name="T36" fmla="*/ 519 w 560"/>
                  <a:gd name="T37" fmla="*/ 337 h 1104"/>
                  <a:gd name="T38" fmla="*/ 485 w 560"/>
                  <a:gd name="T39" fmla="*/ 261 h 1104"/>
                  <a:gd name="T40" fmla="*/ 443 w 560"/>
                  <a:gd name="T41" fmla="*/ 193 h 1104"/>
                  <a:gd name="T42" fmla="*/ 391 w 560"/>
                  <a:gd name="T43" fmla="*/ 128 h 1104"/>
                  <a:gd name="T44" fmla="*/ 333 w 560"/>
                  <a:gd name="T45" fmla="*/ 71 h 1104"/>
                  <a:gd name="T46" fmla="*/ 268 w 560"/>
                  <a:gd name="T47" fmla="*/ 21 h 1104"/>
                  <a:gd name="T48" fmla="*/ 230 w 560"/>
                  <a:gd name="T49" fmla="*/ 7 h 1104"/>
                  <a:gd name="T50" fmla="*/ 218 w 560"/>
                  <a:gd name="T51" fmla="*/ 16 h 1104"/>
                  <a:gd name="T52" fmla="*/ 210 w 560"/>
                  <a:gd name="T53" fmla="*/ 17 h 1104"/>
                  <a:gd name="T54" fmla="*/ 208 w 560"/>
                  <a:gd name="T55" fmla="*/ 17 h 1104"/>
                  <a:gd name="T56" fmla="*/ 196 w 560"/>
                  <a:gd name="T57" fmla="*/ 42 h 1104"/>
                  <a:gd name="T58" fmla="*/ 177 w 560"/>
                  <a:gd name="T59" fmla="*/ 98 h 1104"/>
                  <a:gd name="T60" fmla="*/ 157 w 560"/>
                  <a:gd name="T61" fmla="*/ 155 h 1104"/>
                  <a:gd name="T62" fmla="*/ 120 w 560"/>
                  <a:gd name="T63" fmla="*/ 222 h 1104"/>
                  <a:gd name="T64" fmla="*/ 73 w 560"/>
                  <a:gd name="T65" fmla="*/ 313 h 1104"/>
                  <a:gd name="T66" fmla="*/ 23 w 560"/>
                  <a:gd name="T67" fmla="*/ 409 h 1104"/>
                  <a:gd name="T68" fmla="*/ 13 w 560"/>
                  <a:gd name="T69" fmla="*/ 512 h 1104"/>
                  <a:gd name="T70" fmla="*/ 43 w 560"/>
                  <a:gd name="T71" fmla="*/ 627 h 1104"/>
                  <a:gd name="T72" fmla="*/ 81 w 560"/>
                  <a:gd name="T73" fmla="*/ 741 h 1104"/>
                  <a:gd name="T74" fmla="*/ 126 w 560"/>
                  <a:gd name="T75" fmla="*/ 851 h 1104"/>
                  <a:gd name="T76" fmla="*/ 164 w 560"/>
                  <a:gd name="T77" fmla="*/ 898 h 1104"/>
                  <a:gd name="T78" fmla="*/ 163 w 560"/>
                  <a:gd name="T79" fmla="*/ 905 h 1104"/>
                  <a:gd name="T80" fmla="*/ 157 w 560"/>
                  <a:gd name="T81" fmla="*/ 910 h 1104"/>
                  <a:gd name="T82" fmla="*/ 166 w 560"/>
                  <a:gd name="T83" fmla="*/ 933 h 1104"/>
                  <a:gd name="T84" fmla="*/ 186 w 560"/>
                  <a:gd name="T85" fmla="*/ 972 h 1104"/>
                  <a:gd name="T86" fmla="*/ 208 w 560"/>
                  <a:gd name="T87" fmla="*/ 1012 h 1104"/>
                  <a:gd name="T88" fmla="*/ 232 w 560"/>
                  <a:gd name="T89" fmla="*/ 1049 h 1104"/>
                  <a:gd name="T90" fmla="*/ 245 w 560"/>
                  <a:gd name="T91" fmla="*/ 1068 h 1104"/>
                  <a:gd name="T92" fmla="*/ 249 w 560"/>
                  <a:gd name="T93" fmla="*/ 1066 h 1104"/>
                  <a:gd name="T94" fmla="*/ 254 w 560"/>
                  <a:gd name="T95" fmla="*/ 1071 h 1104"/>
                  <a:gd name="T96" fmla="*/ 252 w 560"/>
                  <a:gd name="T97" fmla="*/ 1081 h 1104"/>
                  <a:gd name="T98" fmla="*/ 262 w 560"/>
                  <a:gd name="T99" fmla="*/ 1097 h 1104"/>
                  <a:gd name="T100" fmla="*/ 290 w 560"/>
                  <a:gd name="T101" fmla="*/ 1088 h 1104"/>
                  <a:gd name="T102" fmla="*/ 336 w 560"/>
                  <a:gd name="T103" fmla="*/ 1053 h 1104"/>
                  <a:gd name="T104" fmla="*/ 377 w 560"/>
                  <a:gd name="T105" fmla="*/ 1015 h 1104"/>
                  <a:gd name="T106" fmla="*/ 415 w 560"/>
                  <a:gd name="T107" fmla="*/ 971 h 1104"/>
                  <a:gd name="T108" fmla="*/ 428 w 560"/>
                  <a:gd name="T109" fmla="*/ 945 h 1104"/>
                  <a:gd name="T110" fmla="*/ 423 w 560"/>
                  <a:gd name="T111" fmla="*/ 936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60" h="1104">
                    <a:moveTo>
                      <a:pt x="423" y="930"/>
                    </a:moveTo>
                    <a:lnTo>
                      <a:pt x="425" y="921"/>
                    </a:lnTo>
                    <a:lnTo>
                      <a:pt x="431" y="914"/>
                    </a:lnTo>
                    <a:lnTo>
                      <a:pt x="438" y="908"/>
                    </a:lnTo>
                    <a:lnTo>
                      <a:pt x="447" y="907"/>
                    </a:lnTo>
                    <a:lnTo>
                      <a:pt x="450" y="907"/>
                    </a:lnTo>
                    <a:lnTo>
                      <a:pt x="453" y="908"/>
                    </a:lnTo>
                    <a:lnTo>
                      <a:pt x="456" y="908"/>
                    </a:lnTo>
                    <a:lnTo>
                      <a:pt x="459" y="910"/>
                    </a:lnTo>
                    <a:lnTo>
                      <a:pt x="479" y="874"/>
                    </a:lnTo>
                    <a:lnTo>
                      <a:pt x="498" y="838"/>
                    </a:lnTo>
                    <a:lnTo>
                      <a:pt x="514" y="800"/>
                    </a:lnTo>
                    <a:lnTo>
                      <a:pt x="529" y="760"/>
                    </a:lnTo>
                    <a:lnTo>
                      <a:pt x="541" y="719"/>
                    </a:lnTo>
                    <a:lnTo>
                      <a:pt x="549" y="678"/>
                    </a:lnTo>
                    <a:lnTo>
                      <a:pt x="555" y="636"/>
                    </a:lnTo>
                    <a:lnTo>
                      <a:pt x="558" y="592"/>
                    </a:lnTo>
                    <a:lnTo>
                      <a:pt x="558" y="592"/>
                    </a:lnTo>
                    <a:lnTo>
                      <a:pt x="558" y="592"/>
                    </a:lnTo>
                    <a:lnTo>
                      <a:pt x="558" y="592"/>
                    </a:lnTo>
                    <a:lnTo>
                      <a:pt x="558" y="592"/>
                    </a:lnTo>
                    <a:lnTo>
                      <a:pt x="549" y="591"/>
                    </a:lnTo>
                    <a:lnTo>
                      <a:pt x="542" y="585"/>
                    </a:lnTo>
                    <a:lnTo>
                      <a:pt x="536" y="577"/>
                    </a:lnTo>
                    <a:lnTo>
                      <a:pt x="535" y="569"/>
                    </a:lnTo>
                    <a:lnTo>
                      <a:pt x="536" y="560"/>
                    </a:lnTo>
                    <a:lnTo>
                      <a:pt x="542" y="553"/>
                    </a:lnTo>
                    <a:lnTo>
                      <a:pt x="549" y="547"/>
                    </a:lnTo>
                    <a:lnTo>
                      <a:pt x="558" y="545"/>
                    </a:lnTo>
                    <a:lnTo>
                      <a:pt x="560" y="545"/>
                    </a:lnTo>
                    <a:lnTo>
                      <a:pt x="560" y="545"/>
                    </a:lnTo>
                    <a:lnTo>
                      <a:pt x="560" y="545"/>
                    </a:lnTo>
                    <a:lnTo>
                      <a:pt x="560" y="545"/>
                    </a:lnTo>
                    <a:lnTo>
                      <a:pt x="557" y="501"/>
                    </a:lnTo>
                    <a:lnTo>
                      <a:pt x="551" y="459"/>
                    </a:lnTo>
                    <a:lnTo>
                      <a:pt x="544" y="418"/>
                    </a:lnTo>
                    <a:lnTo>
                      <a:pt x="532" y="377"/>
                    </a:lnTo>
                    <a:lnTo>
                      <a:pt x="519" y="337"/>
                    </a:lnTo>
                    <a:lnTo>
                      <a:pt x="504" y="299"/>
                    </a:lnTo>
                    <a:lnTo>
                      <a:pt x="485" y="261"/>
                    </a:lnTo>
                    <a:lnTo>
                      <a:pt x="465" y="226"/>
                    </a:lnTo>
                    <a:lnTo>
                      <a:pt x="443" y="193"/>
                    </a:lnTo>
                    <a:lnTo>
                      <a:pt x="418" y="159"/>
                    </a:lnTo>
                    <a:lnTo>
                      <a:pt x="391" y="128"/>
                    </a:lnTo>
                    <a:lnTo>
                      <a:pt x="363" y="99"/>
                    </a:lnTo>
                    <a:lnTo>
                      <a:pt x="333" y="71"/>
                    </a:lnTo>
                    <a:lnTo>
                      <a:pt x="302" y="45"/>
                    </a:lnTo>
                    <a:lnTo>
                      <a:pt x="268" y="21"/>
                    </a:lnTo>
                    <a:lnTo>
                      <a:pt x="233" y="0"/>
                    </a:lnTo>
                    <a:lnTo>
                      <a:pt x="230" y="7"/>
                    </a:lnTo>
                    <a:lnTo>
                      <a:pt x="224" y="13"/>
                    </a:lnTo>
                    <a:lnTo>
                      <a:pt x="218" y="16"/>
                    </a:lnTo>
                    <a:lnTo>
                      <a:pt x="211" y="17"/>
                    </a:lnTo>
                    <a:lnTo>
                      <a:pt x="210" y="17"/>
                    </a:lnTo>
                    <a:lnTo>
                      <a:pt x="210" y="17"/>
                    </a:lnTo>
                    <a:lnTo>
                      <a:pt x="208" y="17"/>
                    </a:lnTo>
                    <a:lnTo>
                      <a:pt x="207" y="17"/>
                    </a:lnTo>
                    <a:lnTo>
                      <a:pt x="196" y="42"/>
                    </a:lnTo>
                    <a:lnTo>
                      <a:pt x="188" y="68"/>
                    </a:lnTo>
                    <a:lnTo>
                      <a:pt x="177" y="98"/>
                    </a:lnTo>
                    <a:lnTo>
                      <a:pt x="167" y="134"/>
                    </a:lnTo>
                    <a:lnTo>
                      <a:pt x="157" y="155"/>
                    </a:lnTo>
                    <a:lnTo>
                      <a:pt x="141" y="184"/>
                    </a:lnTo>
                    <a:lnTo>
                      <a:pt x="120" y="222"/>
                    </a:lnTo>
                    <a:lnTo>
                      <a:pt x="98" y="266"/>
                    </a:lnTo>
                    <a:lnTo>
                      <a:pt x="73" y="313"/>
                    </a:lnTo>
                    <a:lnTo>
                      <a:pt x="48" y="362"/>
                    </a:lnTo>
                    <a:lnTo>
                      <a:pt x="23" y="409"/>
                    </a:lnTo>
                    <a:lnTo>
                      <a:pt x="0" y="453"/>
                    </a:lnTo>
                    <a:lnTo>
                      <a:pt x="13" y="512"/>
                    </a:lnTo>
                    <a:lnTo>
                      <a:pt x="26" y="570"/>
                    </a:lnTo>
                    <a:lnTo>
                      <a:pt x="43" y="627"/>
                    </a:lnTo>
                    <a:lnTo>
                      <a:pt x="62" y="684"/>
                    </a:lnTo>
                    <a:lnTo>
                      <a:pt x="81" y="741"/>
                    </a:lnTo>
                    <a:lnTo>
                      <a:pt x="103" y="795"/>
                    </a:lnTo>
                    <a:lnTo>
                      <a:pt x="126" y="851"/>
                    </a:lnTo>
                    <a:lnTo>
                      <a:pt x="151" y="904"/>
                    </a:lnTo>
                    <a:lnTo>
                      <a:pt x="164" y="898"/>
                    </a:lnTo>
                    <a:lnTo>
                      <a:pt x="166" y="902"/>
                    </a:lnTo>
                    <a:lnTo>
                      <a:pt x="163" y="905"/>
                    </a:lnTo>
                    <a:lnTo>
                      <a:pt x="160" y="907"/>
                    </a:lnTo>
                    <a:lnTo>
                      <a:pt x="157" y="910"/>
                    </a:lnTo>
                    <a:lnTo>
                      <a:pt x="155" y="913"/>
                    </a:lnTo>
                    <a:lnTo>
                      <a:pt x="166" y="933"/>
                    </a:lnTo>
                    <a:lnTo>
                      <a:pt x="176" y="953"/>
                    </a:lnTo>
                    <a:lnTo>
                      <a:pt x="186" y="972"/>
                    </a:lnTo>
                    <a:lnTo>
                      <a:pt x="198" y="992"/>
                    </a:lnTo>
                    <a:lnTo>
                      <a:pt x="208" y="1012"/>
                    </a:lnTo>
                    <a:lnTo>
                      <a:pt x="220" y="1031"/>
                    </a:lnTo>
                    <a:lnTo>
                      <a:pt x="232" y="1049"/>
                    </a:lnTo>
                    <a:lnTo>
                      <a:pt x="243" y="1068"/>
                    </a:lnTo>
                    <a:lnTo>
                      <a:pt x="245" y="1068"/>
                    </a:lnTo>
                    <a:lnTo>
                      <a:pt x="248" y="1066"/>
                    </a:lnTo>
                    <a:lnTo>
                      <a:pt x="249" y="1066"/>
                    </a:lnTo>
                    <a:lnTo>
                      <a:pt x="251" y="1065"/>
                    </a:lnTo>
                    <a:lnTo>
                      <a:pt x="254" y="1071"/>
                    </a:lnTo>
                    <a:lnTo>
                      <a:pt x="246" y="1073"/>
                    </a:lnTo>
                    <a:lnTo>
                      <a:pt x="252" y="1081"/>
                    </a:lnTo>
                    <a:lnTo>
                      <a:pt x="256" y="1088"/>
                    </a:lnTo>
                    <a:lnTo>
                      <a:pt x="262" y="1097"/>
                    </a:lnTo>
                    <a:lnTo>
                      <a:pt x="267" y="1104"/>
                    </a:lnTo>
                    <a:lnTo>
                      <a:pt x="290" y="1088"/>
                    </a:lnTo>
                    <a:lnTo>
                      <a:pt x="314" y="1072"/>
                    </a:lnTo>
                    <a:lnTo>
                      <a:pt x="336" y="1053"/>
                    </a:lnTo>
                    <a:lnTo>
                      <a:pt x="356" y="1034"/>
                    </a:lnTo>
                    <a:lnTo>
                      <a:pt x="377" y="1015"/>
                    </a:lnTo>
                    <a:lnTo>
                      <a:pt x="396" y="993"/>
                    </a:lnTo>
                    <a:lnTo>
                      <a:pt x="415" y="971"/>
                    </a:lnTo>
                    <a:lnTo>
                      <a:pt x="432" y="949"/>
                    </a:lnTo>
                    <a:lnTo>
                      <a:pt x="428" y="945"/>
                    </a:lnTo>
                    <a:lnTo>
                      <a:pt x="426" y="940"/>
                    </a:lnTo>
                    <a:lnTo>
                      <a:pt x="423" y="936"/>
                    </a:lnTo>
                    <a:lnTo>
                      <a:pt x="423" y="930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71" name="Freeform 44"/>
              <p:cNvSpPr>
                <a:spLocks/>
              </p:cNvSpPr>
              <p:nvPr/>
            </p:nvSpPr>
            <p:spPr bwMode="auto">
              <a:xfrm>
                <a:off x="4356" y="2029"/>
                <a:ext cx="99" cy="72"/>
              </a:xfrm>
              <a:custGeom>
                <a:avLst/>
                <a:gdLst>
                  <a:gd name="T0" fmla="*/ 0 w 197"/>
                  <a:gd name="T1" fmla="*/ 96 h 145"/>
                  <a:gd name="T2" fmla="*/ 5 w 197"/>
                  <a:gd name="T3" fmla="*/ 93 h 145"/>
                  <a:gd name="T4" fmla="*/ 8 w 197"/>
                  <a:gd name="T5" fmla="*/ 99 h 145"/>
                  <a:gd name="T6" fmla="*/ 14 w 197"/>
                  <a:gd name="T7" fmla="*/ 104 h 145"/>
                  <a:gd name="T8" fmla="*/ 20 w 197"/>
                  <a:gd name="T9" fmla="*/ 104 h 145"/>
                  <a:gd name="T10" fmla="*/ 27 w 197"/>
                  <a:gd name="T11" fmla="*/ 101 h 145"/>
                  <a:gd name="T12" fmla="*/ 159 w 197"/>
                  <a:gd name="T13" fmla="*/ 26 h 145"/>
                  <a:gd name="T14" fmla="*/ 167 w 197"/>
                  <a:gd name="T15" fmla="*/ 20 h 145"/>
                  <a:gd name="T16" fmla="*/ 168 w 197"/>
                  <a:gd name="T17" fmla="*/ 16 h 145"/>
                  <a:gd name="T18" fmla="*/ 167 w 197"/>
                  <a:gd name="T19" fmla="*/ 10 h 145"/>
                  <a:gd name="T20" fmla="*/ 164 w 197"/>
                  <a:gd name="T21" fmla="*/ 3 h 145"/>
                  <a:gd name="T22" fmla="*/ 170 w 197"/>
                  <a:gd name="T23" fmla="*/ 0 h 145"/>
                  <a:gd name="T24" fmla="*/ 197 w 197"/>
                  <a:gd name="T25" fmla="*/ 50 h 145"/>
                  <a:gd name="T26" fmla="*/ 192 w 197"/>
                  <a:gd name="T27" fmla="*/ 52 h 145"/>
                  <a:gd name="T28" fmla="*/ 189 w 197"/>
                  <a:gd name="T29" fmla="*/ 45 h 145"/>
                  <a:gd name="T30" fmla="*/ 183 w 197"/>
                  <a:gd name="T31" fmla="*/ 41 h 145"/>
                  <a:gd name="T32" fmla="*/ 177 w 197"/>
                  <a:gd name="T33" fmla="*/ 41 h 145"/>
                  <a:gd name="T34" fmla="*/ 170 w 197"/>
                  <a:gd name="T35" fmla="*/ 44 h 145"/>
                  <a:gd name="T36" fmla="*/ 38 w 197"/>
                  <a:gd name="T37" fmla="*/ 118 h 145"/>
                  <a:gd name="T38" fmla="*/ 30 w 197"/>
                  <a:gd name="T39" fmla="*/ 124 h 145"/>
                  <a:gd name="T40" fmla="*/ 29 w 197"/>
                  <a:gd name="T41" fmla="*/ 130 h 145"/>
                  <a:gd name="T42" fmla="*/ 30 w 197"/>
                  <a:gd name="T43" fmla="*/ 136 h 145"/>
                  <a:gd name="T44" fmla="*/ 33 w 197"/>
                  <a:gd name="T45" fmla="*/ 142 h 145"/>
                  <a:gd name="T46" fmla="*/ 27 w 197"/>
                  <a:gd name="T47" fmla="*/ 145 h 145"/>
                  <a:gd name="T48" fmla="*/ 0 w 197"/>
                  <a:gd name="T49" fmla="*/ 9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7" h="145">
                    <a:moveTo>
                      <a:pt x="0" y="96"/>
                    </a:moveTo>
                    <a:lnTo>
                      <a:pt x="5" y="93"/>
                    </a:lnTo>
                    <a:lnTo>
                      <a:pt x="8" y="99"/>
                    </a:lnTo>
                    <a:lnTo>
                      <a:pt x="14" y="104"/>
                    </a:lnTo>
                    <a:lnTo>
                      <a:pt x="20" y="104"/>
                    </a:lnTo>
                    <a:lnTo>
                      <a:pt x="27" y="101"/>
                    </a:lnTo>
                    <a:lnTo>
                      <a:pt x="159" y="26"/>
                    </a:lnTo>
                    <a:lnTo>
                      <a:pt x="167" y="20"/>
                    </a:lnTo>
                    <a:lnTo>
                      <a:pt x="168" y="16"/>
                    </a:lnTo>
                    <a:lnTo>
                      <a:pt x="167" y="10"/>
                    </a:lnTo>
                    <a:lnTo>
                      <a:pt x="164" y="3"/>
                    </a:lnTo>
                    <a:lnTo>
                      <a:pt x="170" y="0"/>
                    </a:lnTo>
                    <a:lnTo>
                      <a:pt x="197" y="50"/>
                    </a:lnTo>
                    <a:lnTo>
                      <a:pt x="192" y="52"/>
                    </a:lnTo>
                    <a:lnTo>
                      <a:pt x="189" y="45"/>
                    </a:lnTo>
                    <a:lnTo>
                      <a:pt x="183" y="41"/>
                    </a:lnTo>
                    <a:lnTo>
                      <a:pt x="177" y="41"/>
                    </a:lnTo>
                    <a:lnTo>
                      <a:pt x="170" y="44"/>
                    </a:lnTo>
                    <a:lnTo>
                      <a:pt x="38" y="118"/>
                    </a:lnTo>
                    <a:lnTo>
                      <a:pt x="30" y="124"/>
                    </a:lnTo>
                    <a:lnTo>
                      <a:pt x="29" y="130"/>
                    </a:lnTo>
                    <a:lnTo>
                      <a:pt x="30" y="136"/>
                    </a:lnTo>
                    <a:lnTo>
                      <a:pt x="33" y="142"/>
                    </a:lnTo>
                    <a:lnTo>
                      <a:pt x="27" y="145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72" name="Freeform 45"/>
              <p:cNvSpPr>
                <a:spLocks/>
              </p:cNvSpPr>
              <p:nvPr/>
            </p:nvSpPr>
            <p:spPr bwMode="auto">
              <a:xfrm>
                <a:off x="4371" y="2055"/>
                <a:ext cx="98" cy="73"/>
              </a:xfrm>
              <a:custGeom>
                <a:avLst/>
                <a:gdLst>
                  <a:gd name="T0" fmla="*/ 0 w 197"/>
                  <a:gd name="T1" fmla="*/ 97 h 147"/>
                  <a:gd name="T2" fmla="*/ 5 w 197"/>
                  <a:gd name="T3" fmla="*/ 94 h 147"/>
                  <a:gd name="T4" fmla="*/ 9 w 197"/>
                  <a:gd name="T5" fmla="*/ 100 h 147"/>
                  <a:gd name="T6" fmla="*/ 14 w 197"/>
                  <a:gd name="T7" fmla="*/ 104 h 147"/>
                  <a:gd name="T8" fmla="*/ 19 w 197"/>
                  <a:gd name="T9" fmla="*/ 106 h 147"/>
                  <a:gd name="T10" fmla="*/ 28 w 197"/>
                  <a:gd name="T11" fmla="*/ 103 h 147"/>
                  <a:gd name="T12" fmla="*/ 160 w 197"/>
                  <a:gd name="T13" fmla="*/ 27 h 147"/>
                  <a:gd name="T14" fmla="*/ 166 w 197"/>
                  <a:gd name="T15" fmla="*/ 21 h 147"/>
                  <a:gd name="T16" fmla="*/ 169 w 197"/>
                  <a:gd name="T17" fmla="*/ 17 h 147"/>
                  <a:gd name="T18" fmla="*/ 167 w 197"/>
                  <a:gd name="T19" fmla="*/ 11 h 147"/>
                  <a:gd name="T20" fmla="*/ 164 w 197"/>
                  <a:gd name="T21" fmla="*/ 3 h 147"/>
                  <a:gd name="T22" fmla="*/ 169 w 197"/>
                  <a:gd name="T23" fmla="*/ 0 h 147"/>
                  <a:gd name="T24" fmla="*/ 197 w 197"/>
                  <a:gd name="T25" fmla="*/ 50 h 147"/>
                  <a:gd name="T26" fmla="*/ 192 w 197"/>
                  <a:gd name="T27" fmla="*/ 53 h 147"/>
                  <a:gd name="T28" fmla="*/ 188 w 197"/>
                  <a:gd name="T29" fmla="*/ 46 h 147"/>
                  <a:gd name="T30" fmla="*/ 183 w 197"/>
                  <a:gd name="T31" fmla="*/ 41 h 147"/>
                  <a:gd name="T32" fmla="*/ 178 w 197"/>
                  <a:gd name="T33" fmla="*/ 41 h 147"/>
                  <a:gd name="T34" fmla="*/ 169 w 197"/>
                  <a:gd name="T35" fmla="*/ 44 h 147"/>
                  <a:gd name="T36" fmla="*/ 38 w 197"/>
                  <a:gd name="T37" fmla="*/ 119 h 147"/>
                  <a:gd name="T38" fmla="*/ 31 w 197"/>
                  <a:gd name="T39" fmla="*/ 125 h 147"/>
                  <a:gd name="T40" fmla="*/ 30 w 197"/>
                  <a:gd name="T41" fmla="*/ 131 h 147"/>
                  <a:gd name="T42" fmla="*/ 31 w 197"/>
                  <a:gd name="T43" fmla="*/ 137 h 147"/>
                  <a:gd name="T44" fmla="*/ 34 w 197"/>
                  <a:gd name="T45" fmla="*/ 144 h 147"/>
                  <a:gd name="T46" fmla="*/ 28 w 197"/>
                  <a:gd name="T47" fmla="*/ 147 h 147"/>
                  <a:gd name="T48" fmla="*/ 0 w 197"/>
                  <a:gd name="T49" fmla="*/ 9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7" h="147">
                    <a:moveTo>
                      <a:pt x="0" y="97"/>
                    </a:moveTo>
                    <a:lnTo>
                      <a:pt x="5" y="94"/>
                    </a:lnTo>
                    <a:lnTo>
                      <a:pt x="9" y="100"/>
                    </a:lnTo>
                    <a:lnTo>
                      <a:pt x="14" y="104"/>
                    </a:lnTo>
                    <a:lnTo>
                      <a:pt x="19" y="106"/>
                    </a:lnTo>
                    <a:lnTo>
                      <a:pt x="28" y="103"/>
                    </a:lnTo>
                    <a:lnTo>
                      <a:pt x="160" y="27"/>
                    </a:lnTo>
                    <a:lnTo>
                      <a:pt x="166" y="21"/>
                    </a:lnTo>
                    <a:lnTo>
                      <a:pt x="169" y="17"/>
                    </a:lnTo>
                    <a:lnTo>
                      <a:pt x="167" y="11"/>
                    </a:lnTo>
                    <a:lnTo>
                      <a:pt x="164" y="3"/>
                    </a:lnTo>
                    <a:lnTo>
                      <a:pt x="169" y="0"/>
                    </a:lnTo>
                    <a:lnTo>
                      <a:pt x="197" y="50"/>
                    </a:lnTo>
                    <a:lnTo>
                      <a:pt x="192" y="53"/>
                    </a:lnTo>
                    <a:lnTo>
                      <a:pt x="188" y="46"/>
                    </a:lnTo>
                    <a:lnTo>
                      <a:pt x="183" y="41"/>
                    </a:lnTo>
                    <a:lnTo>
                      <a:pt x="178" y="41"/>
                    </a:lnTo>
                    <a:lnTo>
                      <a:pt x="169" y="44"/>
                    </a:lnTo>
                    <a:lnTo>
                      <a:pt x="38" y="119"/>
                    </a:lnTo>
                    <a:lnTo>
                      <a:pt x="31" y="125"/>
                    </a:lnTo>
                    <a:lnTo>
                      <a:pt x="30" y="131"/>
                    </a:lnTo>
                    <a:lnTo>
                      <a:pt x="31" y="137"/>
                    </a:lnTo>
                    <a:lnTo>
                      <a:pt x="34" y="144"/>
                    </a:lnTo>
                    <a:lnTo>
                      <a:pt x="28" y="14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73" name="Freeform 46"/>
              <p:cNvSpPr>
                <a:spLocks/>
              </p:cNvSpPr>
              <p:nvPr/>
            </p:nvSpPr>
            <p:spPr bwMode="auto">
              <a:xfrm>
                <a:off x="4387" y="2082"/>
                <a:ext cx="98" cy="73"/>
              </a:xfrm>
              <a:custGeom>
                <a:avLst/>
                <a:gdLst>
                  <a:gd name="T0" fmla="*/ 37 w 196"/>
                  <a:gd name="T1" fmla="*/ 118 h 144"/>
                  <a:gd name="T2" fmla="*/ 31 w 196"/>
                  <a:gd name="T3" fmla="*/ 123 h 144"/>
                  <a:gd name="T4" fmla="*/ 28 w 196"/>
                  <a:gd name="T5" fmla="*/ 128 h 144"/>
                  <a:gd name="T6" fmla="*/ 29 w 196"/>
                  <a:gd name="T7" fmla="*/ 134 h 144"/>
                  <a:gd name="T8" fmla="*/ 32 w 196"/>
                  <a:gd name="T9" fmla="*/ 142 h 144"/>
                  <a:gd name="T10" fmla="*/ 28 w 196"/>
                  <a:gd name="T11" fmla="*/ 144 h 144"/>
                  <a:gd name="T12" fmla="*/ 0 w 196"/>
                  <a:gd name="T13" fmla="*/ 95 h 144"/>
                  <a:gd name="T14" fmla="*/ 4 w 196"/>
                  <a:gd name="T15" fmla="*/ 92 h 144"/>
                  <a:gd name="T16" fmla="*/ 9 w 196"/>
                  <a:gd name="T17" fmla="*/ 99 h 144"/>
                  <a:gd name="T18" fmla="*/ 13 w 196"/>
                  <a:gd name="T19" fmla="*/ 102 h 144"/>
                  <a:gd name="T20" fmla="*/ 19 w 196"/>
                  <a:gd name="T21" fmla="*/ 103 h 144"/>
                  <a:gd name="T22" fmla="*/ 28 w 196"/>
                  <a:gd name="T23" fmla="*/ 101 h 144"/>
                  <a:gd name="T24" fmla="*/ 158 w 196"/>
                  <a:gd name="T25" fmla="*/ 26 h 144"/>
                  <a:gd name="T26" fmla="*/ 166 w 196"/>
                  <a:gd name="T27" fmla="*/ 20 h 144"/>
                  <a:gd name="T28" fmla="*/ 169 w 196"/>
                  <a:gd name="T29" fmla="*/ 14 h 144"/>
                  <a:gd name="T30" fmla="*/ 167 w 196"/>
                  <a:gd name="T31" fmla="*/ 8 h 144"/>
                  <a:gd name="T32" fmla="*/ 164 w 196"/>
                  <a:gd name="T33" fmla="*/ 3 h 144"/>
                  <a:gd name="T34" fmla="*/ 169 w 196"/>
                  <a:gd name="T35" fmla="*/ 0 h 144"/>
                  <a:gd name="T36" fmla="*/ 196 w 196"/>
                  <a:gd name="T37" fmla="*/ 48 h 144"/>
                  <a:gd name="T38" fmla="*/ 192 w 196"/>
                  <a:gd name="T39" fmla="*/ 51 h 144"/>
                  <a:gd name="T40" fmla="*/ 188 w 196"/>
                  <a:gd name="T41" fmla="*/ 44 h 144"/>
                  <a:gd name="T42" fmla="*/ 183 w 196"/>
                  <a:gd name="T43" fmla="*/ 39 h 144"/>
                  <a:gd name="T44" fmla="*/ 177 w 196"/>
                  <a:gd name="T45" fmla="*/ 39 h 144"/>
                  <a:gd name="T46" fmla="*/ 169 w 196"/>
                  <a:gd name="T47" fmla="*/ 42 h 144"/>
                  <a:gd name="T48" fmla="*/ 37 w 196"/>
                  <a:gd name="T49" fmla="*/ 11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6" h="144">
                    <a:moveTo>
                      <a:pt x="37" y="118"/>
                    </a:moveTo>
                    <a:lnTo>
                      <a:pt x="31" y="123"/>
                    </a:lnTo>
                    <a:lnTo>
                      <a:pt x="28" y="128"/>
                    </a:lnTo>
                    <a:lnTo>
                      <a:pt x="29" y="134"/>
                    </a:lnTo>
                    <a:lnTo>
                      <a:pt x="32" y="142"/>
                    </a:lnTo>
                    <a:lnTo>
                      <a:pt x="28" y="144"/>
                    </a:lnTo>
                    <a:lnTo>
                      <a:pt x="0" y="95"/>
                    </a:lnTo>
                    <a:lnTo>
                      <a:pt x="4" y="92"/>
                    </a:lnTo>
                    <a:lnTo>
                      <a:pt x="9" y="99"/>
                    </a:lnTo>
                    <a:lnTo>
                      <a:pt x="13" y="102"/>
                    </a:lnTo>
                    <a:lnTo>
                      <a:pt x="19" y="103"/>
                    </a:lnTo>
                    <a:lnTo>
                      <a:pt x="28" y="101"/>
                    </a:lnTo>
                    <a:lnTo>
                      <a:pt x="158" y="26"/>
                    </a:lnTo>
                    <a:lnTo>
                      <a:pt x="166" y="20"/>
                    </a:lnTo>
                    <a:lnTo>
                      <a:pt x="169" y="14"/>
                    </a:lnTo>
                    <a:lnTo>
                      <a:pt x="167" y="8"/>
                    </a:lnTo>
                    <a:lnTo>
                      <a:pt x="164" y="3"/>
                    </a:lnTo>
                    <a:lnTo>
                      <a:pt x="169" y="0"/>
                    </a:lnTo>
                    <a:lnTo>
                      <a:pt x="196" y="48"/>
                    </a:lnTo>
                    <a:lnTo>
                      <a:pt x="192" y="51"/>
                    </a:lnTo>
                    <a:lnTo>
                      <a:pt x="188" y="44"/>
                    </a:lnTo>
                    <a:lnTo>
                      <a:pt x="183" y="39"/>
                    </a:lnTo>
                    <a:lnTo>
                      <a:pt x="177" y="39"/>
                    </a:lnTo>
                    <a:lnTo>
                      <a:pt x="169" y="42"/>
                    </a:lnTo>
                    <a:lnTo>
                      <a:pt x="37" y="118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74" name="Freeform 47"/>
              <p:cNvSpPr>
                <a:spLocks/>
              </p:cNvSpPr>
              <p:nvPr/>
            </p:nvSpPr>
            <p:spPr bwMode="auto">
              <a:xfrm>
                <a:off x="4328" y="2382"/>
                <a:ext cx="45" cy="79"/>
              </a:xfrm>
              <a:custGeom>
                <a:avLst/>
                <a:gdLst>
                  <a:gd name="T0" fmla="*/ 3 w 89"/>
                  <a:gd name="T1" fmla="*/ 13 h 156"/>
                  <a:gd name="T2" fmla="*/ 73 w 89"/>
                  <a:gd name="T3" fmla="*/ 146 h 156"/>
                  <a:gd name="T4" fmla="*/ 76 w 89"/>
                  <a:gd name="T5" fmla="*/ 152 h 156"/>
                  <a:gd name="T6" fmla="*/ 80 w 89"/>
                  <a:gd name="T7" fmla="*/ 155 h 156"/>
                  <a:gd name="T8" fmla="*/ 85 w 89"/>
                  <a:gd name="T9" fmla="*/ 156 h 156"/>
                  <a:gd name="T10" fmla="*/ 89 w 89"/>
                  <a:gd name="T11" fmla="*/ 155 h 156"/>
                  <a:gd name="T12" fmla="*/ 78 w 89"/>
                  <a:gd name="T13" fmla="*/ 136 h 156"/>
                  <a:gd name="T14" fmla="*/ 66 w 89"/>
                  <a:gd name="T15" fmla="*/ 118 h 156"/>
                  <a:gd name="T16" fmla="*/ 54 w 89"/>
                  <a:gd name="T17" fmla="*/ 99 h 156"/>
                  <a:gd name="T18" fmla="*/ 44 w 89"/>
                  <a:gd name="T19" fmla="*/ 79 h 156"/>
                  <a:gd name="T20" fmla="*/ 32 w 89"/>
                  <a:gd name="T21" fmla="*/ 59 h 156"/>
                  <a:gd name="T22" fmla="*/ 22 w 89"/>
                  <a:gd name="T23" fmla="*/ 40 h 156"/>
                  <a:gd name="T24" fmla="*/ 12 w 89"/>
                  <a:gd name="T25" fmla="*/ 20 h 156"/>
                  <a:gd name="T26" fmla="*/ 1 w 89"/>
                  <a:gd name="T27" fmla="*/ 0 h 156"/>
                  <a:gd name="T28" fmla="*/ 0 w 89"/>
                  <a:gd name="T29" fmla="*/ 2 h 156"/>
                  <a:gd name="T30" fmla="*/ 0 w 89"/>
                  <a:gd name="T31" fmla="*/ 5 h 156"/>
                  <a:gd name="T32" fmla="*/ 1 w 89"/>
                  <a:gd name="T33" fmla="*/ 8 h 156"/>
                  <a:gd name="T34" fmla="*/ 3 w 89"/>
                  <a:gd name="T35" fmla="*/ 1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56">
                    <a:moveTo>
                      <a:pt x="3" y="13"/>
                    </a:moveTo>
                    <a:lnTo>
                      <a:pt x="73" y="146"/>
                    </a:lnTo>
                    <a:lnTo>
                      <a:pt x="76" y="152"/>
                    </a:lnTo>
                    <a:lnTo>
                      <a:pt x="80" y="155"/>
                    </a:lnTo>
                    <a:lnTo>
                      <a:pt x="85" y="156"/>
                    </a:lnTo>
                    <a:lnTo>
                      <a:pt x="89" y="155"/>
                    </a:lnTo>
                    <a:lnTo>
                      <a:pt x="78" y="136"/>
                    </a:lnTo>
                    <a:lnTo>
                      <a:pt x="66" y="118"/>
                    </a:lnTo>
                    <a:lnTo>
                      <a:pt x="54" y="99"/>
                    </a:lnTo>
                    <a:lnTo>
                      <a:pt x="44" y="79"/>
                    </a:lnTo>
                    <a:lnTo>
                      <a:pt x="32" y="59"/>
                    </a:lnTo>
                    <a:lnTo>
                      <a:pt x="22" y="40"/>
                    </a:lnTo>
                    <a:lnTo>
                      <a:pt x="12" y="2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75" name="Freeform 48"/>
              <p:cNvSpPr>
                <a:spLocks/>
              </p:cNvSpPr>
              <p:nvPr/>
            </p:nvSpPr>
            <p:spPr bwMode="auto">
              <a:xfrm>
                <a:off x="3881" y="1883"/>
                <a:ext cx="503" cy="649"/>
              </a:xfrm>
              <a:custGeom>
                <a:avLst/>
                <a:gdLst>
                  <a:gd name="T0" fmla="*/ 951 w 1007"/>
                  <a:gd name="T1" fmla="*/ 1169 h 1299"/>
                  <a:gd name="T2" fmla="*/ 875 w 1007"/>
                  <a:gd name="T3" fmla="*/ 1014 h 1299"/>
                  <a:gd name="T4" fmla="*/ 854 w 1007"/>
                  <a:gd name="T5" fmla="*/ 1021 h 1299"/>
                  <a:gd name="T6" fmla="*/ 894 w 1007"/>
                  <a:gd name="T7" fmla="*/ 1213 h 1299"/>
                  <a:gd name="T8" fmla="*/ 768 w 1007"/>
                  <a:gd name="T9" fmla="*/ 1083 h 1299"/>
                  <a:gd name="T10" fmla="*/ 750 w 1007"/>
                  <a:gd name="T11" fmla="*/ 1071 h 1299"/>
                  <a:gd name="T12" fmla="*/ 788 w 1007"/>
                  <a:gd name="T13" fmla="*/ 1045 h 1299"/>
                  <a:gd name="T14" fmla="*/ 780 w 1007"/>
                  <a:gd name="T15" fmla="*/ 1061 h 1299"/>
                  <a:gd name="T16" fmla="*/ 790 w 1007"/>
                  <a:gd name="T17" fmla="*/ 1079 h 1299"/>
                  <a:gd name="T18" fmla="*/ 856 w 1007"/>
                  <a:gd name="T19" fmla="*/ 1065 h 1299"/>
                  <a:gd name="T20" fmla="*/ 847 w 1007"/>
                  <a:gd name="T21" fmla="*/ 1035 h 1299"/>
                  <a:gd name="T22" fmla="*/ 825 w 1007"/>
                  <a:gd name="T23" fmla="*/ 1032 h 1299"/>
                  <a:gd name="T24" fmla="*/ 891 w 1007"/>
                  <a:gd name="T25" fmla="*/ 991 h 1299"/>
                  <a:gd name="T26" fmla="*/ 802 w 1007"/>
                  <a:gd name="T27" fmla="*/ 771 h 1299"/>
                  <a:gd name="T28" fmla="*/ 740 w 1007"/>
                  <a:gd name="T29" fmla="*/ 540 h 1299"/>
                  <a:gd name="T30" fmla="*/ 702 w 1007"/>
                  <a:gd name="T31" fmla="*/ 612 h 1299"/>
                  <a:gd name="T32" fmla="*/ 686 w 1007"/>
                  <a:gd name="T33" fmla="*/ 641 h 1299"/>
                  <a:gd name="T34" fmla="*/ 664 w 1007"/>
                  <a:gd name="T35" fmla="*/ 619 h 1299"/>
                  <a:gd name="T36" fmla="*/ 684 w 1007"/>
                  <a:gd name="T37" fmla="*/ 572 h 1299"/>
                  <a:gd name="T38" fmla="*/ 728 w 1007"/>
                  <a:gd name="T39" fmla="*/ 476 h 1299"/>
                  <a:gd name="T40" fmla="*/ 728 w 1007"/>
                  <a:gd name="T41" fmla="*/ 5 h 1299"/>
                  <a:gd name="T42" fmla="*/ 700 w 1007"/>
                  <a:gd name="T43" fmla="*/ 3 h 1299"/>
                  <a:gd name="T44" fmla="*/ 700 w 1007"/>
                  <a:gd name="T45" fmla="*/ 3 h 1299"/>
                  <a:gd name="T46" fmla="*/ 681 w 1007"/>
                  <a:gd name="T47" fmla="*/ 22 h 1299"/>
                  <a:gd name="T48" fmla="*/ 662 w 1007"/>
                  <a:gd name="T49" fmla="*/ 3 h 1299"/>
                  <a:gd name="T50" fmla="*/ 662 w 1007"/>
                  <a:gd name="T51" fmla="*/ 0 h 1299"/>
                  <a:gd name="T52" fmla="*/ 651 w 1007"/>
                  <a:gd name="T53" fmla="*/ 0 h 1299"/>
                  <a:gd name="T54" fmla="*/ 580 w 1007"/>
                  <a:gd name="T55" fmla="*/ 5 h 1299"/>
                  <a:gd name="T56" fmla="*/ 513 w 1007"/>
                  <a:gd name="T57" fmla="*/ 15 h 1299"/>
                  <a:gd name="T58" fmla="*/ 447 w 1007"/>
                  <a:gd name="T59" fmla="*/ 32 h 1299"/>
                  <a:gd name="T60" fmla="*/ 385 w 1007"/>
                  <a:gd name="T61" fmla="*/ 57 h 1299"/>
                  <a:gd name="T62" fmla="*/ 343 w 1007"/>
                  <a:gd name="T63" fmla="*/ 78 h 1299"/>
                  <a:gd name="T64" fmla="*/ 270 w 1007"/>
                  <a:gd name="T65" fmla="*/ 125 h 1299"/>
                  <a:gd name="T66" fmla="*/ 202 w 1007"/>
                  <a:gd name="T67" fmla="*/ 180 h 1299"/>
                  <a:gd name="T68" fmla="*/ 144 w 1007"/>
                  <a:gd name="T69" fmla="*/ 243 h 1299"/>
                  <a:gd name="T70" fmla="*/ 94 w 1007"/>
                  <a:gd name="T71" fmla="*/ 315 h 1299"/>
                  <a:gd name="T72" fmla="*/ 101 w 1007"/>
                  <a:gd name="T73" fmla="*/ 332 h 1299"/>
                  <a:gd name="T74" fmla="*/ 78 w 1007"/>
                  <a:gd name="T75" fmla="*/ 356 h 1299"/>
                  <a:gd name="T76" fmla="*/ 72 w 1007"/>
                  <a:gd name="T77" fmla="*/ 356 h 1299"/>
                  <a:gd name="T78" fmla="*/ 28 w 1007"/>
                  <a:gd name="T79" fmla="*/ 463 h 1299"/>
                  <a:gd name="T80" fmla="*/ 4 w 1007"/>
                  <a:gd name="T81" fmla="*/ 578 h 1299"/>
                  <a:gd name="T82" fmla="*/ 19 w 1007"/>
                  <a:gd name="T83" fmla="*/ 600 h 1299"/>
                  <a:gd name="T84" fmla="*/ 2 w 1007"/>
                  <a:gd name="T85" fmla="*/ 623 h 1299"/>
                  <a:gd name="T86" fmla="*/ 0 w 1007"/>
                  <a:gd name="T87" fmla="*/ 650 h 1299"/>
                  <a:gd name="T88" fmla="*/ 63 w 1007"/>
                  <a:gd name="T89" fmla="*/ 928 h 1299"/>
                  <a:gd name="T90" fmla="*/ 232 w 1007"/>
                  <a:gd name="T91" fmla="*/ 1146 h 1299"/>
                  <a:gd name="T92" fmla="*/ 251 w 1007"/>
                  <a:gd name="T93" fmla="*/ 1137 h 1299"/>
                  <a:gd name="T94" fmla="*/ 274 w 1007"/>
                  <a:gd name="T95" fmla="*/ 1162 h 1299"/>
                  <a:gd name="T96" fmla="*/ 270 w 1007"/>
                  <a:gd name="T97" fmla="*/ 1175 h 1299"/>
                  <a:gd name="T98" fmla="*/ 333 w 1007"/>
                  <a:gd name="T99" fmla="*/ 1216 h 1299"/>
                  <a:gd name="T100" fmla="*/ 400 w 1007"/>
                  <a:gd name="T101" fmla="*/ 1248 h 1299"/>
                  <a:gd name="T102" fmla="*/ 472 w 1007"/>
                  <a:gd name="T103" fmla="*/ 1275 h 1299"/>
                  <a:gd name="T104" fmla="*/ 548 w 1007"/>
                  <a:gd name="T105" fmla="*/ 1291 h 1299"/>
                  <a:gd name="T106" fmla="*/ 572 w 1007"/>
                  <a:gd name="T107" fmla="*/ 1272 h 1299"/>
                  <a:gd name="T108" fmla="*/ 595 w 1007"/>
                  <a:gd name="T109" fmla="*/ 1297 h 1299"/>
                  <a:gd name="T110" fmla="*/ 595 w 1007"/>
                  <a:gd name="T111" fmla="*/ 1297 h 1299"/>
                  <a:gd name="T112" fmla="*/ 623 w 1007"/>
                  <a:gd name="T113" fmla="*/ 1298 h 1299"/>
                  <a:gd name="T114" fmla="*/ 651 w 1007"/>
                  <a:gd name="T115" fmla="*/ 1299 h 1299"/>
                  <a:gd name="T116" fmla="*/ 747 w 1007"/>
                  <a:gd name="T117" fmla="*/ 1292 h 1299"/>
                  <a:gd name="T118" fmla="*/ 840 w 1007"/>
                  <a:gd name="T119" fmla="*/ 1272 h 1299"/>
                  <a:gd name="T120" fmla="*/ 926 w 1007"/>
                  <a:gd name="T121" fmla="*/ 1237 h 1299"/>
                  <a:gd name="T122" fmla="*/ 1007 w 1007"/>
                  <a:gd name="T123" fmla="*/ 1191 h 1299"/>
                  <a:gd name="T124" fmla="*/ 986 w 1007"/>
                  <a:gd name="T125" fmla="*/ 1160 h 1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07" h="1299">
                    <a:moveTo>
                      <a:pt x="944" y="1182"/>
                    </a:moveTo>
                    <a:lnTo>
                      <a:pt x="941" y="1178"/>
                    </a:lnTo>
                    <a:lnTo>
                      <a:pt x="947" y="1175"/>
                    </a:lnTo>
                    <a:lnTo>
                      <a:pt x="951" y="1169"/>
                    </a:lnTo>
                    <a:lnTo>
                      <a:pt x="952" y="1163"/>
                    </a:lnTo>
                    <a:lnTo>
                      <a:pt x="950" y="1156"/>
                    </a:lnTo>
                    <a:lnTo>
                      <a:pt x="879" y="1021"/>
                    </a:lnTo>
                    <a:lnTo>
                      <a:pt x="875" y="1014"/>
                    </a:lnTo>
                    <a:lnTo>
                      <a:pt x="870" y="1011"/>
                    </a:lnTo>
                    <a:lnTo>
                      <a:pt x="865" y="1011"/>
                    </a:lnTo>
                    <a:lnTo>
                      <a:pt x="859" y="1014"/>
                    </a:lnTo>
                    <a:lnTo>
                      <a:pt x="854" y="1021"/>
                    </a:lnTo>
                    <a:lnTo>
                      <a:pt x="854" y="1032"/>
                    </a:lnTo>
                    <a:lnTo>
                      <a:pt x="856" y="1045"/>
                    </a:lnTo>
                    <a:lnTo>
                      <a:pt x="859" y="1055"/>
                    </a:lnTo>
                    <a:lnTo>
                      <a:pt x="894" y="1213"/>
                    </a:lnTo>
                    <a:lnTo>
                      <a:pt x="891" y="1215"/>
                    </a:lnTo>
                    <a:lnTo>
                      <a:pt x="781" y="1098"/>
                    </a:lnTo>
                    <a:lnTo>
                      <a:pt x="774" y="1090"/>
                    </a:lnTo>
                    <a:lnTo>
                      <a:pt x="768" y="1083"/>
                    </a:lnTo>
                    <a:lnTo>
                      <a:pt x="762" y="1079"/>
                    </a:lnTo>
                    <a:lnTo>
                      <a:pt x="756" y="1073"/>
                    </a:lnTo>
                    <a:lnTo>
                      <a:pt x="753" y="1071"/>
                    </a:lnTo>
                    <a:lnTo>
                      <a:pt x="750" y="1071"/>
                    </a:lnTo>
                    <a:lnTo>
                      <a:pt x="747" y="1073"/>
                    </a:lnTo>
                    <a:lnTo>
                      <a:pt x="744" y="1074"/>
                    </a:lnTo>
                    <a:lnTo>
                      <a:pt x="743" y="1068"/>
                    </a:lnTo>
                    <a:lnTo>
                      <a:pt x="788" y="1045"/>
                    </a:lnTo>
                    <a:lnTo>
                      <a:pt x="790" y="1049"/>
                    </a:lnTo>
                    <a:lnTo>
                      <a:pt x="787" y="1052"/>
                    </a:lnTo>
                    <a:lnTo>
                      <a:pt x="783" y="1055"/>
                    </a:lnTo>
                    <a:lnTo>
                      <a:pt x="780" y="1061"/>
                    </a:lnTo>
                    <a:lnTo>
                      <a:pt x="780" y="1067"/>
                    </a:lnTo>
                    <a:lnTo>
                      <a:pt x="783" y="1070"/>
                    </a:lnTo>
                    <a:lnTo>
                      <a:pt x="787" y="1074"/>
                    </a:lnTo>
                    <a:lnTo>
                      <a:pt x="790" y="1079"/>
                    </a:lnTo>
                    <a:lnTo>
                      <a:pt x="793" y="1081"/>
                    </a:lnTo>
                    <a:lnTo>
                      <a:pt x="879" y="1174"/>
                    </a:lnTo>
                    <a:lnTo>
                      <a:pt x="881" y="1174"/>
                    </a:lnTo>
                    <a:lnTo>
                      <a:pt x="856" y="1065"/>
                    </a:lnTo>
                    <a:lnTo>
                      <a:pt x="854" y="1055"/>
                    </a:lnTo>
                    <a:lnTo>
                      <a:pt x="851" y="1046"/>
                    </a:lnTo>
                    <a:lnTo>
                      <a:pt x="850" y="1039"/>
                    </a:lnTo>
                    <a:lnTo>
                      <a:pt x="847" y="1035"/>
                    </a:lnTo>
                    <a:lnTo>
                      <a:pt x="843" y="1029"/>
                    </a:lnTo>
                    <a:lnTo>
                      <a:pt x="837" y="1027"/>
                    </a:lnTo>
                    <a:lnTo>
                      <a:pt x="829" y="1029"/>
                    </a:lnTo>
                    <a:lnTo>
                      <a:pt x="825" y="1032"/>
                    </a:lnTo>
                    <a:lnTo>
                      <a:pt x="822" y="1026"/>
                    </a:lnTo>
                    <a:lnTo>
                      <a:pt x="856" y="1010"/>
                    </a:lnTo>
                    <a:lnTo>
                      <a:pt x="856" y="1010"/>
                    </a:lnTo>
                    <a:lnTo>
                      <a:pt x="891" y="991"/>
                    </a:lnTo>
                    <a:lnTo>
                      <a:pt x="866" y="938"/>
                    </a:lnTo>
                    <a:lnTo>
                      <a:pt x="843" y="882"/>
                    </a:lnTo>
                    <a:lnTo>
                      <a:pt x="821" y="828"/>
                    </a:lnTo>
                    <a:lnTo>
                      <a:pt x="802" y="771"/>
                    </a:lnTo>
                    <a:lnTo>
                      <a:pt x="783" y="714"/>
                    </a:lnTo>
                    <a:lnTo>
                      <a:pt x="766" y="657"/>
                    </a:lnTo>
                    <a:lnTo>
                      <a:pt x="753" y="599"/>
                    </a:lnTo>
                    <a:lnTo>
                      <a:pt x="740" y="540"/>
                    </a:lnTo>
                    <a:lnTo>
                      <a:pt x="728" y="561"/>
                    </a:lnTo>
                    <a:lnTo>
                      <a:pt x="720" y="580"/>
                    </a:lnTo>
                    <a:lnTo>
                      <a:pt x="709" y="597"/>
                    </a:lnTo>
                    <a:lnTo>
                      <a:pt x="702" y="612"/>
                    </a:lnTo>
                    <a:lnTo>
                      <a:pt x="696" y="623"/>
                    </a:lnTo>
                    <a:lnTo>
                      <a:pt x="690" y="632"/>
                    </a:lnTo>
                    <a:lnTo>
                      <a:pt x="687" y="638"/>
                    </a:lnTo>
                    <a:lnTo>
                      <a:pt x="686" y="641"/>
                    </a:lnTo>
                    <a:lnTo>
                      <a:pt x="680" y="629"/>
                    </a:lnTo>
                    <a:lnTo>
                      <a:pt x="673" y="623"/>
                    </a:lnTo>
                    <a:lnTo>
                      <a:pt x="667" y="621"/>
                    </a:lnTo>
                    <a:lnTo>
                      <a:pt x="664" y="619"/>
                    </a:lnTo>
                    <a:lnTo>
                      <a:pt x="667" y="613"/>
                    </a:lnTo>
                    <a:lnTo>
                      <a:pt x="671" y="603"/>
                    </a:lnTo>
                    <a:lnTo>
                      <a:pt x="677" y="590"/>
                    </a:lnTo>
                    <a:lnTo>
                      <a:pt x="684" y="572"/>
                    </a:lnTo>
                    <a:lnTo>
                      <a:pt x="693" y="552"/>
                    </a:lnTo>
                    <a:lnTo>
                      <a:pt x="703" y="528"/>
                    </a:lnTo>
                    <a:lnTo>
                      <a:pt x="715" y="503"/>
                    </a:lnTo>
                    <a:lnTo>
                      <a:pt x="728" y="476"/>
                    </a:lnTo>
                    <a:lnTo>
                      <a:pt x="714" y="354"/>
                    </a:lnTo>
                    <a:lnTo>
                      <a:pt x="708" y="234"/>
                    </a:lnTo>
                    <a:lnTo>
                      <a:pt x="712" y="117"/>
                    </a:lnTo>
                    <a:lnTo>
                      <a:pt x="728" y="5"/>
                    </a:lnTo>
                    <a:lnTo>
                      <a:pt x="721" y="5"/>
                    </a:lnTo>
                    <a:lnTo>
                      <a:pt x="715" y="3"/>
                    </a:lnTo>
                    <a:lnTo>
                      <a:pt x="708" y="3"/>
                    </a:lnTo>
                    <a:lnTo>
                      <a:pt x="700" y="3"/>
                    </a:lnTo>
                    <a:lnTo>
                      <a:pt x="700" y="3"/>
                    </a:lnTo>
                    <a:lnTo>
                      <a:pt x="700" y="3"/>
                    </a:lnTo>
                    <a:lnTo>
                      <a:pt x="700" y="3"/>
                    </a:lnTo>
                    <a:lnTo>
                      <a:pt x="700" y="3"/>
                    </a:lnTo>
                    <a:lnTo>
                      <a:pt x="699" y="10"/>
                    </a:lnTo>
                    <a:lnTo>
                      <a:pt x="695" y="16"/>
                    </a:lnTo>
                    <a:lnTo>
                      <a:pt x="689" y="21"/>
                    </a:lnTo>
                    <a:lnTo>
                      <a:pt x="681" y="22"/>
                    </a:lnTo>
                    <a:lnTo>
                      <a:pt x="674" y="21"/>
                    </a:lnTo>
                    <a:lnTo>
                      <a:pt x="668" y="16"/>
                    </a:lnTo>
                    <a:lnTo>
                      <a:pt x="664" y="10"/>
                    </a:lnTo>
                    <a:lnTo>
                      <a:pt x="662" y="3"/>
                    </a:lnTo>
                    <a:lnTo>
                      <a:pt x="662" y="2"/>
                    </a:lnTo>
                    <a:lnTo>
                      <a:pt x="662" y="2"/>
                    </a:lnTo>
                    <a:lnTo>
                      <a:pt x="662" y="2"/>
                    </a:lnTo>
                    <a:lnTo>
                      <a:pt x="662" y="0"/>
                    </a:lnTo>
                    <a:lnTo>
                      <a:pt x="659" y="0"/>
                    </a:lnTo>
                    <a:lnTo>
                      <a:pt x="657" y="0"/>
                    </a:lnTo>
                    <a:lnTo>
                      <a:pt x="654" y="0"/>
                    </a:lnTo>
                    <a:lnTo>
                      <a:pt x="651" y="0"/>
                    </a:lnTo>
                    <a:lnTo>
                      <a:pt x="633" y="0"/>
                    </a:lnTo>
                    <a:lnTo>
                      <a:pt x="615" y="2"/>
                    </a:lnTo>
                    <a:lnTo>
                      <a:pt x="598" y="2"/>
                    </a:lnTo>
                    <a:lnTo>
                      <a:pt x="580" y="5"/>
                    </a:lnTo>
                    <a:lnTo>
                      <a:pt x="563" y="6"/>
                    </a:lnTo>
                    <a:lnTo>
                      <a:pt x="547" y="9"/>
                    </a:lnTo>
                    <a:lnTo>
                      <a:pt x="529" y="12"/>
                    </a:lnTo>
                    <a:lnTo>
                      <a:pt x="513" y="15"/>
                    </a:lnTo>
                    <a:lnTo>
                      <a:pt x="495" y="19"/>
                    </a:lnTo>
                    <a:lnTo>
                      <a:pt x="479" y="24"/>
                    </a:lnTo>
                    <a:lnTo>
                      <a:pt x="463" y="28"/>
                    </a:lnTo>
                    <a:lnTo>
                      <a:pt x="447" y="32"/>
                    </a:lnTo>
                    <a:lnTo>
                      <a:pt x="432" y="38"/>
                    </a:lnTo>
                    <a:lnTo>
                      <a:pt x="416" y="44"/>
                    </a:lnTo>
                    <a:lnTo>
                      <a:pt x="400" y="50"/>
                    </a:lnTo>
                    <a:lnTo>
                      <a:pt x="385" y="57"/>
                    </a:lnTo>
                    <a:lnTo>
                      <a:pt x="390" y="62"/>
                    </a:lnTo>
                    <a:lnTo>
                      <a:pt x="391" y="122"/>
                    </a:lnTo>
                    <a:lnTo>
                      <a:pt x="343" y="85"/>
                    </a:lnTo>
                    <a:lnTo>
                      <a:pt x="343" y="78"/>
                    </a:lnTo>
                    <a:lnTo>
                      <a:pt x="324" y="88"/>
                    </a:lnTo>
                    <a:lnTo>
                      <a:pt x="305" y="100"/>
                    </a:lnTo>
                    <a:lnTo>
                      <a:pt x="287" y="111"/>
                    </a:lnTo>
                    <a:lnTo>
                      <a:pt x="270" y="125"/>
                    </a:lnTo>
                    <a:lnTo>
                      <a:pt x="252" y="138"/>
                    </a:lnTo>
                    <a:lnTo>
                      <a:pt x="235" y="151"/>
                    </a:lnTo>
                    <a:lnTo>
                      <a:pt x="218" y="166"/>
                    </a:lnTo>
                    <a:lnTo>
                      <a:pt x="202" y="180"/>
                    </a:lnTo>
                    <a:lnTo>
                      <a:pt x="188" y="195"/>
                    </a:lnTo>
                    <a:lnTo>
                      <a:pt x="172" y="211"/>
                    </a:lnTo>
                    <a:lnTo>
                      <a:pt x="157" y="227"/>
                    </a:lnTo>
                    <a:lnTo>
                      <a:pt x="144" y="243"/>
                    </a:lnTo>
                    <a:lnTo>
                      <a:pt x="130" y="261"/>
                    </a:lnTo>
                    <a:lnTo>
                      <a:pt x="117" y="278"/>
                    </a:lnTo>
                    <a:lnTo>
                      <a:pt x="106" y="296"/>
                    </a:lnTo>
                    <a:lnTo>
                      <a:pt x="94" y="315"/>
                    </a:lnTo>
                    <a:lnTo>
                      <a:pt x="97" y="318"/>
                    </a:lnTo>
                    <a:lnTo>
                      <a:pt x="100" y="322"/>
                    </a:lnTo>
                    <a:lnTo>
                      <a:pt x="101" y="326"/>
                    </a:lnTo>
                    <a:lnTo>
                      <a:pt x="101" y="332"/>
                    </a:lnTo>
                    <a:lnTo>
                      <a:pt x="100" y="341"/>
                    </a:lnTo>
                    <a:lnTo>
                      <a:pt x="94" y="348"/>
                    </a:lnTo>
                    <a:lnTo>
                      <a:pt x="87" y="354"/>
                    </a:lnTo>
                    <a:lnTo>
                      <a:pt x="78" y="356"/>
                    </a:lnTo>
                    <a:lnTo>
                      <a:pt x="76" y="356"/>
                    </a:lnTo>
                    <a:lnTo>
                      <a:pt x="75" y="356"/>
                    </a:lnTo>
                    <a:lnTo>
                      <a:pt x="73" y="356"/>
                    </a:lnTo>
                    <a:lnTo>
                      <a:pt x="72" y="356"/>
                    </a:lnTo>
                    <a:lnTo>
                      <a:pt x="59" y="382"/>
                    </a:lnTo>
                    <a:lnTo>
                      <a:pt x="48" y="408"/>
                    </a:lnTo>
                    <a:lnTo>
                      <a:pt x="37" y="435"/>
                    </a:lnTo>
                    <a:lnTo>
                      <a:pt x="28" y="463"/>
                    </a:lnTo>
                    <a:lnTo>
                      <a:pt x="21" y="490"/>
                    </a:lnTo>
                    <a:lnTo>
                      <a:pt x="13" y="520"/>
                    </a:lnTo>
                    <a:lnTo>
                      <a:pt x="9" y="549"/>
                    </a:lnTo>
                    <a:lnTo>
                      <a:pt x="4" y="578"/>
                    </a:lnTo>
                    <a:lnTo>
                      <a:pt x="10" y="581"/>
                    </a:lnTo>
                    <a:lnTo>
                      <a:pt x="15" y="587"/>
                    </a:lnTo>
                    <a:lnTo>
                      <a:pt x="18" y="593"/>
                    </a:lnTo>
                    <a:lnTo>
                      <a:pt x="19" y="600"/>
                    </a:lnTo>
                    <a:lnTo>
                      <a:pt x="18" y="607"/>
                    </a:lnTo>
                    <a:lnTo>
                      <a:pt x="13" y="615"/>
                    </a:lnTo>
                    <a:lnTo>
                      <a:pt x="7" y="621"/>
                    </a:lnTo>
                    <a:lnTo>
                      <a:pt x="2" y="623"/>
                    </a:lnTo>
                    <a:lnTo>
                      <a:pt x="0" y="629"/>
                    </a:lnTo>
                    <a:lnTo>
                      <a:pt x="0" y="637"/>
                    </a:lnTo>
                    <a:lnTo>
                      <a:pt x="0" y="642"/>
                    </a:lnTo>
                    <a:lnTo>
                      <a:pt x="0" y="650"/>
                    </a:lnTo>
                    <a:lnTo>
                      <a:pt x="4" y="723"/>
                    </a:lnTo>
                    <a:lnTo>
                      <a:pt x="16" y="795"/>
                    </a:lnTo>
                    <a:lnTo>
                      <a:pt x="37" y="863"/>
                    </a:lnTo>
                    <a:lnTo>
                      <a:pt x="63" y="928"/>
                    </a:lnTo>
                    <a:lnTo>
                      <a:pt x="97" y="989"/>
                    </a:lnTo>
                    <a:lnTo>
                      <a:pt x="136" y="1046"/>
                    </a:lnTo>
                    <a:lnTo>
                      <a:pt x="182" y="1099"/>
                    </a:lnTo>
                    <a:lnTo>
                      <a:pt x="232" y="1146"/>
                    </a:lnTo>
                    <a:lnTo>
                      <a:pt x="236" y="1143"/>
                    </a:lnTo>
                    <a:lnTo>
                      <a:pt x="240" y="1140"/>
                    </a:lnTo>
                    <a:lnTo>
                      <a:pt x="245" y="1138"/>
                    </a:lnTo>
                    <a:lnTo>
                      <a:pt x="251" y="1137"/>
                    </a:lnTo>
                    <a:lnTo>
                      <a:pt x="259" y="1138"/>
                    </a:lnTo>
                    <a:lnTo>
                      <a:pt x="267" y="1144"/>
                    </a:lnTo>
                    <a:lnTo>
                      <a:pt x="273" y="1153"/>
                    </a:lnTo>
                    <a:lnTo>
                      <a:pt x="274" y="1162"/>
                    </a:lnTo>
                    <a:lnTo>
                      <a:pt x="274" y="1165"/>
                    </a:lnTo>
                    <a:lnTo>
                      <a:pt x="273" y="1169"/>
                    </a:lnTo>
                    <a:lnTo>
                      <a:pt x="271" y="1172"/>
                    </a:lnTo>
                    <a:lnTo>
                      <a:pt x="270" y="1175"/>
                    </a:lnTo>
                    <a:lnTo>
                      <a:pt x="284" y="1185"/>
                    </a:lnTo>
                    <a:lnTo>
                      <a:pt x="300" y="1196"/>
                    </a:lnTo>
                    <a:lnTo>
                      <a:pt x="317" y="1206"/>
                    </a:lnTo>
                    <a:lnTo>
                      <a:pt x="333" y="1216"/>
                    </a:lnTo>
                    <a:lnTo>
                      <a:pt x="349" y="1225"/>
                    </a:lnTo>
                    <a:lnTo>
                      <a:pt x="366" y="1234"/>
                    </a:lnTo>
                    <a:lnTo>
                      <a:pt x="383" y="1241"/>
                    </a:lnTo>
                    <a:lnTo>
                      <a:pt x="400" y="1248"/>
                    </a:lnTo>
                    <a:lnTo>
                      <a:pt x="418" y="1256"/>
                    </a:lnTo>
                    <a:lnTo>
                      <a:pt x="435" y="1263"/>
                    </a:lnTo>
                    <a:lnTo>
                      <a:pt x="454" y="1269"/>
                    </a:lnTo>
                    <a:lnTo>
                      <a:pt x="472" y="1275"/>
                    </a:lnTo>
                    <a:lnTo>
                      <a:pt x="491" y="1279"/>
                    </a:lnTo>
                    <a:lnTo>
                      <a:pt x="510" y="1283"/>
                    </a:lnTo>
                    <a:lnTo>
                      <a:pt x="529" y="1288"/>
                    </a:lnTo>
                    <a:lnTo>
                      <a:pt x="548" y="1291"/>
                    </a:lnTo>
                    <a:lnTo>
                      <a:pt x="551" y="1283"/>
                    </a:lnTo>
                    <a:lnTo>
                      <a:pt x="555" y="1277"/>
                    </a:lnTo>
                    <a:lnTo>
                      <a:pt x="563" y="1273"/>
                    </a:lnTo>
                    <a:lnTo>
                      <a:pt x="572" y="1272"/>
                    </a:lnTo>
                    <a:lnTo>
                      <a:pt x="580" y="1273"/>
                    </a:lnTo>
                    <a:lnTo>
                      <a:pt x="588" y="1279"/>
                    </a:lnTo>
                    <a:lnTo>
                      <a:pt x="594" y="1288"/>
                    </a:lnTo>
                    <a:lnTo>
                      <a:pt x="595" y="1297"/>
                    </a:lnTo>
                    <a:lnTo>
                      <a:pt x="595" y="1297"/>
                    </a:lnTo>
                    <a:lnTo>
                      <a:pt x="595" y="1297"/>
                    </a:lnTo>
                    <a:lnTo>
                      <a:pt x="595" y="1297"/>
                    </a:lnTo>
                    <a:lnTo>
                      <a:pt x="595" y="1297"/>
                    </a:lnTo>
                    <a:lnTo>
                      <a:pt x="602" y="1297"/>
                    </a:lnTo>
                    <a:lnTo>
                      <a:pt x="608" y="1298"/>
                    </a:lnTo>
                    <a:lnTo>
                      <a:pt x="615" y="1298"/>
                    </a:lnTo>
                    <a:lnTo>
                      <a:pt x="623" y="1298"/>
                    </a:lnTo>
                    <a:lnTo>
                      <a:pt x="629" y="1299"/>
                    </a:lnTo>
                    <a:lnTo>
                      <a:pt x="636" y="1299"/>
                    </a:lnTo>
                    <a:lnTo>
                      <a:pt x="643" y="1299"/>
                    </a:lnTo>
                    <a:lnTo>
                      <a:pt x="651" y="1299"/>
                    </a:lnTo>
                    <a:lnTo>
                      <a:pt x="676" y="1299"/>
                    </a:lnTo>
                    <a:lnTo>
                      <a:pt x="699" y="1298"/>
                    </a:lnTo>
                    <a:lnTo>
                      <a:pt x="722" y="1295"/>
                    </a:lnTo>
                    <a:lnTo>
                      <a:pt x="747" y="1292"/>
                    </a:lnTo>
                    <a:lnTo>
                      <a:pt x="771" y="1288"/>
                    </a:lnTo>
                    <a:lnTo>
                      <a:pt x="794" y="1283"/>
                    </a:lnTo>
                    <a:lnTo>
                      <a:pt x="816" y="1277"/>
                    </a:lnTo>
                    <a:lnTo>
                      <a:pt x="840" y="1272"/>
                    </a:lnTo>
                    <a:lnTo>
                      <a:pt x="862" y="1264"/>
                    </a:lnTo>
                    <a:lnTo>
                      <a:pt x="884" y="1256"/>
                    </a:lnTo>
                    <a:lnTo>
                      <a:pt x="906" y="1247"/>
                    </a:lnTo>
                    <a:lnTo>
                      <a:pt x="926" y="1237"/>
                    </a:lnTo>
                    <a:lnTo>
                      <a:pt x="947" y="1226"/>
                    </a:lnTo>
                    <a:lnTo>
                      <a:pt x="967" y="1216"/>
                    </a:lnTo>
                    <a:lnTo>
                      <a:pt x="988" y="1204"/>
                    </a:lnTo>
                    <a:lnTo>
                      <a:pt x="1007" y="1191"/>
                    </a:lnTo>
                    <a:lnTo>
                      <a:pt x="1002" y="1184"/>
                    </a:lnTo>
                    <a:lnTo>
                      <a:pt x="996" y="1175"/>
                    </a:lnTo>
                    <a:lnTo>
                      <a:pt x="992" y="1168"/>
                    </a:lnTo>
                    <a:lnTo>
                      <a:pt x="986" y="1160"/>
                    </a:lnTo>
                    <a:lnTo>
                      <a:pt x="944" y="1182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76" name="Freeform 49"/>
              <p:cNvSpPr>
                <a:spLocks/>
              </p:cNvSpPr>
              <p:nvPr/>
            </p:nvSpPr>
            <p:spPr bwMode="auto">
              <a:xfrm>
                <a:off x="4111" y="1936"/>
                <a:ext cx="66" cy="100"/>
              </a:xfrm>
              <a:custGeom>
                <a:avLst/>
                <a:gdLst>
                  <a:gd name="T0" fmla="*/ 51 w 132"/>
                  <a:gd name="T1" fmla="*/ 0 h 200"/>
                  <a:gd name="T2" fmla="*/ 54 w 132"/>
                  <a:gd name="T3" fmla="*/ 6 h 200"/>
                  <a:gd name="T4" fmla="*/ 47 w 132"/>
                  <a:gd name="T5" fmla="*/ 9 h 200"/>
                  <a:gd name="T6" fmla="*/ 43 w 132"/>
                  <a:gd name="T7" fmla="*/ 13 h 200"/>
                  <a:gd name="T8" fmla="*/ 41 w 132"/>
                  <a:gd name="T9" fmla="*/ 19 h 200"/>
                  <a:gd name="T10" fmla="*/ 44 w 132"/>
                  <a:gd name="T11" fmla="*/ 28 h 200"/>
                  <a:gd name="T12" fmla="*/ 106 w 132"/>
                  <a:gd name="T13" fmla="*/ 165 h 200"/>
                  <a:gd name="T14" fmla="*/ 110 w 132"/>
                  <a:gd name="T15" fmla="*/ 173 h 200"/>
                  <a:gd name="T16" fmla="*/ 116 w 132"/>
                  <a:gd name="T17" fmla="*/ 176 h 200"/>
                  <a:gd name="T18" fmla="*/ 122 w 132"/>
                  <a:gd name="T19" fmla="*/ 176 h 200"/>
                  <a:gd name="T20" fmla="*/ 129 w 132"/>
                  <a:gd name="T21" fmla="*/ 173 h 200"/>
                  <a:gd name="T22" fmla="*/ 132 w 132"/>
                  <a:gd name="T23" fmla="*/ 177 h 200"/>
                  <a:gd name="T24" fmla="*/ 81 w 132"/>
                  <a:gd name="T25" fmla="*/ 200 h 200"/>
                  <a:gd name="T26" fmla="*/ 78 w 132"/>
                  <a:gd name="T27" fmla="*/ 195 h 200"/>
                  <a:gd name="T28" fmla="*/ 85 w 132"/>
                  <a:gd name="T29" fmla="*/ 192 h 200"/>
                  <a:gd name="T30" fmla="*/ 90 w 132"/>
                  <a:gd name="T31" fmla="*/ 187 h 200"/>
                  <a:gd name="T32" fmla="*/ 91 w 132"/>
                  <a:gd name="T33" fmla="*/ 181 h 200"/>
                  <a:gd name="T34" fmla="*/ 88 w 132"/>
                  <a:gd name="T35" fmla="*/ 174 h 200"/>
                  <a:gd name="T36" fmla="*/ 25 w 132"/>
                  <a:gd name="T37" fmla="*/ 35 h 200"/>
                  <a:gd name="T38" fmla="*/ 21 w 132"/>
                  <a:gd name="T39" fmla="*/ 28 h 200"/>
                  <a:gd name="T40" fmla="*/ 16 w 132"/>
                  <a:gd name="T41" fmla="*/ 25 h 200"/>
                  <a:gd name="T42" fmla="*/ 10 w 132"/>
                  <a:gd name="T43" fmla="*/ 26 h 200"/>
                  <a:gd name="T44" fmla="*/ 3 w 132"/>
                  <a:gd name="T45" fmla="*/ 29 h 200"/>
                  <a:gd name="T46" fmla="*/ 0 w 132"/>
                  <a:gd name="T47" fmla="*/ 23 h 200"/>
                  <a:gd name="T48" fmla="*/ 51 w 132"/>
                  <a:gd name="T4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2" h="200">
                    <a:moveTo>
                      <a:pt x="51" y="0"/>
                    </a:moveTo>
                    <a:lnTo>
                      <a:pt x="54" y="6"/>
                    </a:lnTo>
                    <a:lnTo>
                      <a:pt x="47" y="9"/>
                    </a:lnTo>
                    <a:lnTo>
                      <a:pt x="43" y="13"/>
                    </a:lnTo>
                    <a:lnTo>
                      <a:pt x="41" y="19"/>
                    </a:lnTo>
                    <a:lnTo>
                      <a:pt x="44" y="28"/>
                    </a:lnTo>
                    <a:lnTo>
                      <a:pt x="106" y="165"/>
                    </a:lnTo>
                    <a:lnTo>
                      <a:pt x="110" y="173"/>
                    </a:lnTo>
                    <a:lnTo>
                      <a:pt x="116" y="176"/>
                    </a:lnTo>
                    <a:lnTo>
                      <a:pt x="122" y="176"/>
                    </a:lnTo>
                    <a:lnTo>
                      <a:pt x="129" y="173"/>
                    </a:lnTo>
                    <a:lnTo>
                      <a:pt x="132" y="177"/>
                    </a:lnTo>
                    <a:lnTo>
                      <a:pt x="81" y="200"/>
                    </a:lnTo>
                    <a:lnTo>
                      <a:pt x="78" y="195"/>
                    </a:lnTo>
                    <a:lnTo>
                      <a:pt x="85" y="192"/>
                    </a:lnTo>
                    <a:lnTo>
                      <a:pt x="90" y="187"/>
                    </a:lnTo>
                    <a:lnTo>
                      <a:pt x="91" y="181"/>
                    </a:lnTo>
                    <a:lnTo>
                      <a:pt x="88" y="174"/>
                    </a:lnTo>
                    <a:lnTo>
                      <a:pt x="25" y="35"/>
                    </a:lnTo>
                    <a:lnTo>
                      <a:pt x="21" y="28"/>
                    </a:lnTo>
                    <a:lnTo>
                      <a:pt x="16" y="25"/>
                    </a:lnTo>
                    <a:lnTo>
                      <a:pt x="10" y="26"/>
                    </a:lnTo>
                    <a:lnTo>
                      <a:pt x="3" y="29"/>
                    </a:lnTo>
                    <a:lnTo>
                      <a:pt x="0" y="23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77" name="Freeform 50"/>
              <p:cNvSpPr>
                <a:spLocks/>
              </p:cNvSpPr>
              <p:nvPr/>
            </p:nvSpPr>
            <p:spPr bwMode="auto">
              <a:xfrm>
                <a:off x="4021" y="1948"/>
                <a:ext cx="128" cy="128"/>
              </a:xfrm>
              <a:custGeom>
                <a:avLst/>
                <a:gdLst>
                  <a:gd name="T0" fmla="*/ 57 w 256"/>
                  <a:gd name="T1" fmla="*/ 60 h 256"/>
                  <a:gd name="T2" fmla="*/ 47 w 256"/>
                  <a:gd name="T3" fmla="*/ 66 h 256"/>
                  <a:gd name="T4" fmla="*/ 45 w 256"/>
                  <a:gd name="T5" fmla="*/ 74 h 256"/>
                  <a:gd name="T6" fmla="*/ 51 w 256"/>
                  <a:gd name="T7" fmla="*/ 82 h 256"/>
                  <a:gd name="T8" fmla="*/ 60 w 256"/>
                  <a:gd name="T9" fmla="*/ 89 h 256"/>
                  <a:gd name="T10" fmla="*/ 107 w 256"/>
                  <a:gd name="T11" fmla="*/ 83 h 256"/>
                  <a:gd name="T12" fmla="*/ 108 w 256"/>
                  <a:gd name="T13" fmla="*/ 69 h 256"/>
                  <a:gd name="T14" fmla="*/ 105 w 256"/>
                  <a:gd name="T15" fmla="*/ 53 h 256"/>
                  <a:gd name="T16" fmla="*/ 97 w 256"/>
                  <a:gd name="T17" fmla="*/ 45 h 256"/>
                  <a:gd name="T18" fmla="*/ 86 w 256"/>
                  <a:gd name="T19" fmla="*/ 47 h 256"/>
                  <a:gd name="T20" fmla="*/ 124 w 256"/>
                  <a:gd name="T21" fmla="*/ 23 h 256"/>
                  <a:gd name="T22" fmla="*/ 176 w 256"/>
                  <a:gd name="T23" fmla="*/ 0 h 256"/>
                  <a:gd name="T24" fmla="*/ 171 w 256"/>
                  <a:gd name="T25" fmla="*/ 9 h 256"/>
                  <a:gd name="T26" fmla="*/ 166 w 256"/>
                  <a:gd name="T27" fmla="*/ 19 h 256"/>
                  <a:gd name="T28" fmla="*/ 230 w 256"/>
                  <a:gd name="T29" fmla="*/ 165 h 256"/>
                  <a:gd name="T30" fmla="*/ 240 w 256"/>
                  <a:gd name="T31" fmla="*/ 175 h 256"/>
                  <a:gd name="T32" fmla="*/ 253 w 256"/>
                  <a:gd name="T33" fmla="*/ 173 h 256"/>
                  <a:gd name="T34" fmla="*/ 207 w 256"/>
                  <a:gd name="T35" fmla="*/ 199 h 256"/>
                  <a:gd name="T36" fmla="*/ 154 w 256"/>
                  <a:gd name="T37" fmla="*/ 224 h 256"/>
                  <a:gd name="T38" fmla="*/ 155 w 256"/>
                  <a:gd name="T39" fmla="*/ 215 h 256"/>
                  <a:gd name="T40" fmla="*/ 163 w 256"/>
                  <a:gd name="T41" fmla="*/ 208 h 256"/>
                  <a:gd name="T42" fmla="*/ 161 w 256"/>
                  <a:gd name="T43" fmla="*/ 200 h 256"/>
                  <a:gd name="T44" fmla="*/ 157 w 256"/>
                  <a:gd name="T45" fmla="*/ 196 h 256"/>
                  <a:gd name="T46" fmla="*/ 149 w 256"/>
                  <a:gd name="T47" fmla="*/ 189 h 256"/>
                  <a:gd name="T48" fmla="*/ 136 w 256"/>
                  <a:gd name="T49" fmla="*/ 178 h 256"/>
                  <a:gd name="T50" fmla="*/ 123 w 256"/>
                  <a:gd name="T51" fmla="*/ 167 h 256"/>
                  <a:gd name="T52" fmla="*/ 110 w 256"/>
                  <a:gd name="T53" fmla="*/ 156 h 256"/>
                  <a:gd name="T54" fmla="*/ 101 w 256"/>
                  <a:gd name="T55" fmla="*/ 168 h 256"/>
                  <a:gd name="T56" fmla="*/ 100 w 256"/>
                  <a:gd name="T57" fmla="*/ 215 h 256"/>
                  <a:gd name="T58" fmla="*/ 105 w 256"/>
                  <a:gd name="T59" fmla="*/ 234 h 256"/>
                  <a:gd name="T60" fmla="*/ 117 w 256"/>
                  <a:gd name="T61" fmla="*/ 234 h 256"/>
                  <a:gd name="T62" fmla="*/ 123 w 256"/>
                  <a:gd name="T63" fmla="*/ 237 h 256"/>
                  <a:gd name="T64" fmla="*/ 79 w 256"/>
                  <a:gd name="T65" fmla="*/ 252 h 256"/>
                  <a:gd name="T66" fmla="*/ 88 w 256"/>
                  <a:gd name="T67" fmla="*/ 243 h 256"/>
                  <a:gd name="T68" fmla="*/ 91 w 256"/>
                  <a:gd name="T69" fmla="*/ 230 h 256"/>
                  <a:gd name="T70" fmla="*/ 45 w 256"/>
                  <a:gd name="T71" fmla="*/ 104 h 256"/>
                  <a:gd name="T72" fmla="*/ 22 w 256"/>
                  <a:gd name="T73" fmla="*/ 86 h 256"/>
                  <a:gd name="T74" fmla="*/ 3 w 256"/>
                  <a:gd name="T75" fmla="*/ 85 h 256"/>
                  <a:gd name="T76" fmla="*/ 54 w 256"/>
                  <a:gd name="T77" fmla="*/ 5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56" h="256">
                    <a:moveTo>
                      <a:pt x="54" y="55"/>
                    </a:moveTo>
                    <a:lnTo>
                      <a:pt x="57" y="60"/>
                    </a:lnTo>
                    <a:lnTo>
                      <a:pt x="51" y="63"/>
                    </a:lnTo>
                    <a:lnTo>
                      <a:pt x="47" y="66"/>
                    </a:lnTo>
                    <a:lnTo>
                      <a:pt x="45" y="70"/>
                    </a:lnTo>
                    <a:lnTo>
                      <a:pt x="45" y="74"/>
                    </a:lnTo>
                    <a:lnTo>
                      <a:pt x="48" y="79"/>
                    </a:lnTo>
                    <a:lnTo>
                      <a:pt x="51" y="82"/>
                    </a:lnTo>
                    <a:lnTo>
                      <a:pt x="56" y="86"/>
                    </a:lnTo>
                    <a:lnTo>
                      <a:pt x="60" y="89"/>
                    </a:lnTo>
                    <a:lnTo>
                      <a:pt x="103" y="123"/>
                    </a:lnTo>
                    <a:lnTo>
                      <a:pt x="107" y="83"/>
                    </a:lnTo>
                    <a:lnTo>
                      <a:pt x="107" y="76"/>
                    </a:lnTo>
                    <a:lnTo>
                      <a:pt x="108" y="69"/>
                    </a:lnTo>
                    <a:lnTo>
                      <a:pt x="107" y="60"/>
                    </a:lnTo>
                    <a:lnTo>
                      <a:pt x="105" y="53"/>
                    </a:lnTo>
                    <a:lnTo>
                      <a:pt x="101" y="47"/>
                    </a:lnTo>
                    <a:lnTo>
                      <a:pt x="97" y="45"/>
                    </a:lnTo>
                    <a:lnTo>
                      <a:pt x="91" y="45"/>
                    </a:lnTo>
                    <a:lnTo>
                      <a:pt x="86" y="47"/>
                    </a:lnTo>
                    <a:lnTo>
                      <a:pt x="83" y="41"/>
                    </a:lnTo>
                    <a:lnTo>
                      <a:pt x="124" y="23"/>
                    </a:lnTo>
                    <a:lnTo>
                      <a:pt x="124" y="23"/>
                    </a:lnTo>
                    <a:lnTo>
                      <a:pt x="176" y="0"/>
                    </a:lnTo>
                    <a:lnTo>
                      <a:pt x="179" y="6"/>
                    </a:lnTo>
                    <a:lnTo>
                      <a:pt x="171" y="9"/>
                    </a:lnTo>
                    <a:lnTo>
                      <a:pt x="167" y="13"/>
                    </a:lnTo>
                    <a:lnTo>
                      <a:pt x="166" y="19"/>
                    </a:lnTo>
                    <a:lnTo>
                      <a:pt x="168" y="28"/>
                    </a:lnTo>
                    <a:lnTo>
                      <a:pt x="230" y="165"/>
                    </a:lnTo>
                    <a:lnTo>
                      <a:pt x="234" y="173"/>
                    </a:lnTo>
                    <a:lnTo>
                      <a:pt x="240" y="175"/>
                    </a:lnTo>
                    <a:lnTo>
                      <a:pt x="246" y="175"/>
                    </a:lnTo>
                    <a:lnTo>
                      <a:pt x="253" y="173"/>
                    </a:lnTo>
                    <a:lnTo>
                      <a:pt x="256" y="177"/>
                    </a:lnTo>
                    <a:lnTo>
                      <a:pt x="207" y="199"/>
                    </a:lnTo>
                    <a:lnTo>
                      <a:pt x="207" y="199"/>
                    </a:lnTo>
                    <a:lnTo>
                      <a:pt x="154" y="224"/>
                    </a:lnTo>
                    <a:lnTo>
                      <a:pt x="151" y="218"/>
                    </a:lnTo>
                    <a:lnTo>
                      <a:pt x="155" y="215"/>
                    </a:lnTo>
                    <a:lnTo>
                      <a:pt x="160" y="212"/>
                    </a:lnTo>
                    <a:lnTo>
                      <a:pt x="163" y="208"/>
                    </a:lnTo>
                    <a:lnTo>
                      <a:pt x="163" y="203"/>
                    </a:lnTo>
                    <a:lnTo>
                      <a:pt x="161" y="200"/>
                    </a:lnTo>
                    <a:lnTo>
                      <a:pt x="160" y="199"/>
                    </a:lnTo>
                    <a:lnTo>
                      <a:pt x="157" y="196"/>
                    </a:lnTo>
                    <a:lnTo>
                      <a:pt x="155" y="194"/>
                    </a:lnTo>
                    <a:lnTo>
                      <a:pt x="149" y="189"/>
                    </a:lnTo>
                    <a:lnTo>
                      <a:pt x="142" y="184"/>
                    </a:lnTo>
                    <a:lnTo>
                      <a:pt x="136" y="178"/>
                    </a:lnTo>
                    <a:lnTo>
                      <a:pt x="129" y="173"/>
                    </a:lnTo>
                    <a:lnTo>
                      <a:pt x="123" y="167"/>
                    </a:lnTo>
                    <a:lnTo>
                      <a:pt x="116" y="162"/>
                    </a:lnTo>
                    <a:lnTo>
                      <a:pt x="110" y="156"/>
                    </a:lnTo>
                    <a:lnTo>
                      <a:pt x="103" y="152"/>
                    </a:lnTo>
                    <a:lnTo>
                      <a:pt x="101" y="168"/>
                    </a:lnTo>
                    <a:lnTo>
                      <a:pt x="100" y="192"/>
                    </a:lnTo>
                    <a:lnTo>
                      <a:pt x="100" y="215"/>
                    </a:lnTo>
                    <a:lnTo>
                      <a:pt x="101" y="230"/>
                    </a:lnTo>
                    <a:lnTo>
                      <a:pt x="105" y="234"/>
                    </a:lnTo>
                    <a:lnTo>
                      <a:pt x="111" y="234"/>
                    </a:lnTo>
                    <a:lnTo>
                      <a:pt x="117" y="234"/>
                    </a:lnTo>
                    <a:lnTo>
                      <a:pt x="122" y="232"/>
                    </a:lnTo>
                    <a:lnTo>
                      <a:pt x="123" y="237"/>
                    </a:lnTo>
                    <a:lnTo>
                      <a:pt x="81" y="256"/>
                    </a:lnTo>
                    <a:lnTo>
                      <a:pt x="79" y="252"/>
                    </a:lnTo>
                    <a:lnTo>
                      <a:pt x="85" y="247"/>
                    </a:lnTo>
                    <a:lnTo>
                      <a:pt x="88" y="243"/>
                    </a:lnTo>
                    <a:lnTo>
                      <a:pt x="89" y="238"/>
                    </a:lnTo>
                    <a:lnTo>
                      <a:pt x="91" y="230"/>
                    </a:lnTo>
                    <a:lnTo>
                      <a:pt x="98" y="146"/>
                    </a:lnTo>
                    <a:lnTo>
                      <a:pt x="45" y="104"/>
                    </a:lnTo>
                    <a:lnTo>
                      <a:pt x="32" y="92"/>
                    </a:lnTo>
                    <a:lnTo>
                      <a:pt x="22" y="86"/>
                    </a:lnTo>
                    <a:lnTo>
                      <a:pt x="13" y="83"/>
                    </a:lnTo>
                    <a:lnTo>
                      <a:pt x="3" y="85"/>
                    </a:lnTo>
                    <a:lnTo>
                      <a:pt x="0" y="79"/>
                    </a:lnTo>
                    <a:lnTo>
                      <a:pt x="54" y="55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78" name="Freeform 51"/>
              <p:cNvSpPr>
                <a:spLocks/>
              </p:cNvSpPr>
              <p:nvPr/>
            </p:nvSpPr>
            <p:spPr bwMode="auto">
              <a:xfrm>
                <a:off x="3913" y="2235"/>
                <a:ext cx="128" cy="129"/>
              </a:xfrm>
              <a:custGeom>
                <a:avLst/>
                <a:gdLst>
                  <a:gd name="T0" fmla="*/ 249 w 258"/>
                  <a:gd name="T1" fmla="*/ 169 h 258"/>
                  <a:gd name="T2" fmla="*/ 239 w 258"/>
                  <a:gd name="T3" fmla="*/ 163 h 258"/>
                  <a:gd name="T4" fmla="*/ 95 w 258"/>
                  <a:gd name="T5" fmla="*/ 232 h 258"/>
                  <a:gd name="T6" fmla="*/ 85 w 258"/>
                  <a:gd name="T7" fmla="*/ 242 h 258"/>
                  <a:gd name="T8" fmla="*/ 88 w 258"/>
                  <a:gd name="T9" fmla="*/ 255 h 258"/>
                  <a:gd name="T10" fmla="*/ 59 w 258"/>
                  <a:gd name="T11" fmla="*/ 207 h 258"/>
                  <a:gd name="T12" fmla="*/ 34 w 258"/>
                  <a:gd name="T13" fmla="*/ 158 h 258"/>
                  <a:gd name="T14" fmla="*/ 43 w 258"/>
                  <a:gd name="T15" fmla="*/ 161 h 258"/>
                  <a:gd name="T16" fmla="*/ 50 w 258"/>
                  <a:gd name="T17" fmla="*/ 167 h 258"/>
                  <a:gd name="T18" fmla="*/ 59 w 258"/>
                  <a:gd name="T19" fmla="*/ 164 h 258"/>
                  <a:gd name="T20" fmla="*/ 66 w 258"/>
                  <a:gd name="T21" fmla="*/ 156 h 258"/>
                  <a:gd name="T22" fmla="*/ 101 w 258"/>
                  <a:gd name="T23" fmla="*/ 109 h 258"/>
                  <a:gd name="T24" fmla="*/ 54 w 258"/>
                  <a:gd name="T25" fmla="*/ 104 h 258"/>
                  <a:gd name="T26" fmla="*/ 38 w 258"/>
                  <a:gd name="T27" fmla="*/ 104 h 258"/>
                  <a:gd name="T28" fmla="*/ 25 w 258"/>
                  <a:gd name="T29" fmla="*/ 112 h 258"/>
                  <a:gd name="T30" fmla="*/ 24 w 258"/>
                  <a:gd name="T31" fmla="*/ 122 h 258"/>
                  <a:gd name="T32" fmla="*/ 21 w 258"/>
                  <a:gd name="T33" fmla="*/ 129 h 258"/>
                  <a:gd name="T34" fmla="*/ 4 w 258"/>
                  <a:gd name="T35" fmla="*/ 84 h 258"/>
                  <a:gd name="T36" fmla="*/ 12 w 258"/>
                  <a:gd name="T37" fmla="*/ 91 h 258"/>
                  <a:gd name="T38" fmla="*/ 19 w 258"/>
                  <a:gd name="T39" fmla="*/ 96 h 258"/>
                  <a:gd name="T40" fmla="*/ 28 w 258"/>
                  <a:gd name="T41" fmla="*/ 97 h 258"/>
                  <a:gd name="T42" fmla="*/ 38 w 258"/>
                  <a:gd name="T43" fmla="*/ 98 h 258"/>
                  <a:gd name="T44" fmla="*/ 50 w 258"/>
                  <a:gd name="T45" fmla="*/ 98 h 258"/>
                  <a:gd name="T46" fmla="*/ 65 w 258"/>
                  <a:gd name="T47" fmla="*/ 100 h 258"/>
                  <a:gd name="T48" fmla="*/ 145 w 258"/>
                  <a:gd name="T49" fmla="*/ 52 h 258"/>
                  <a:gd name="T50" fmla="*/ 160 w 258"/>
                  <a:gd name="T51" fmla="*/ 34 h 258"/>
                  <a:gd name="T52" fmla="*/ 169 w 258"/>
                  <a:gd name="T53" fmla="*/ 21 h 258"/>
                  <a:gd name="T54" fmla="*/ 172 w 258"/>
                  <a:gd name="T55" fmla="*/ 12 h 258"/>
                  <a:gd name="T56" fmla="*/ 169 w 258"/>
                  <a:gd name="T57" fmla="*/ 3 h 258"/>
                  <a:gd name="T58" fmla="*/ 201 w 258"/>
                  <a:gd name="T59" fmla="*/ 53 h 258"/>
                  <a:gd name="T60" fmla="*/ 192 w 258"/>
                  <a:gd name="T61" fmla="*/ 52 h 258"/>
                  <a:gd name="T62" fmla="*/ 185 w 258"/>
                  <a:gd name="T63" fmla="*/ 44 h 258"/>
                  <a:gd name="T64" fmla="*/ 177 w 258"/>
                  <a:gd name="T65" fmla="*/ 47 h 258"/>
                  <a:gd name="T66" fmla="*/ 173 w 258"/>
                  <a:gd name="T67" fmla="*/ 52 h 258"/>
                  <a:gd name="T68" fmla="*/ 161 w 258"/>
                  <a:gd name="T69" fmla="*/ 66 h 258"/>
                  <a:gd name="T70" fmla="*/ 139 w 258"/>
                  <a:gd name="T71" fmla="*/ 93 h 258"/>
                  <a:gd name="T72" fmla="*/ 136 w 258"/>
                  <a:gd name="T73" fmla="*/ 106 h 258"/>
                  <a:gd name="T74" fmla="*/ 158 w 258"/>
                  <a:gd name="T75" fmla="*/ 107 h 258"/>
                  <a:gd name="T76" fmla="*/ 182 w 258"/>
                  <a:gd name="T77" fmla="*/ 109 h 258"/>
                  <a:gd name="T78" fmla="*/ 202 w 258"/>
                  <a:gd name="T79" fmla="*/ 107 h 258"/>
                  <a:gd name="T80" fmla="*/ 213 w 258"/>
                  <a:gd name="T81" fmla="*/ 101 h 258"/>
                  <a:gd name="T82" fmla="*/ 211 w 258"/>
                  <a:gd name="T83" fmla="*/ 91 h 258"/>
                  <a:gd name="T84" fmla="*/ 215 w 258"/>
                  <a:gd name="T85" fmla="*/ 84 h 258"/>
                  <a:gd name="T86" fmla="*/ 236 w 258"/>
                  <a:gd name="T87" fmla="*/ 125 h 258"/>
                  <a:gd name="T88" fmla="*/ 254 w 258"/>
                  <a:gd name="T89" fmla="*/ 175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8" h="258">
                    <a:moveTo>
                      <a:pt x="254" y="175"/>
                    </a:moveTo>
                    <a:lnTo>
                      <a:pt x="249" y="169"/>
                    </a:lnTo>
                    <a:lnTo>
                      <a:pt x="245" y="164"/>
                    </a:lnTo>
                    <a:lnTo>
                      <a:pt x="239" y="163"/>
                    </a:lnTo>
                    <a:lnTo>
                      <a:pt x="230" y="166"/>
                    </a:lnTo>
                    <a:lnTo>
                      <a:pt x="95" y="232"/>
                    </a:lnTo>
                    <a:lnTo>
                      <a:pt x="88" y="237"/>
                    </a:lnTo>
                    <a:lnTo>
                      <a:pt x="85" y="242"/>
                    </a:lnTo>
                    <a:lnTo>
                      <a:pt x="85" y="248"/>
                    </a:lnTo>
                    <a:lnTo>
                      <a:pt x="88" y="255"/>
                    </a:lnTo>
                    <a:lnTo>
                      <a:pt x="84" y="258"/>
                    </a:lnTo>
                    <a:lnTo>
                      <a:pt x="59" y="207"/>
                    </a:lnTo>
                    <a:lnTo>
                      <a:pt x="59" y="207"/>
                    </a:lnTo>
                    <a:lnTo>
                      <a:pt x="34" y="158"/>
                    </a:lnTo>
                    <a:lnTo>
                      <a:pt x="40" y="156"/>
                    </a:lnTo>
                    <a:lnTo>
                      <a:pt x="43" y="161"/>
                    </a:lnTo>
                    <a:lnTo>
                      <a:pt x="47" y="166"/>
                    </a:lnTo>
                    <a:lnTo>
                      <a:pt x="50" y="167"/>
                    </a:lnTo>
                    <a:lnTo>
                      <a:pt x="54" y="167"/>
                    </a:lnTo>
                    <a:lnTo>
                      <a:pt x="59" y="164"/>
                    </a:lnTo>
                    <a:lnTo>
                      <a:pt x="62" y="160"/>
                    </a:lnTo>
                    <a:lnTo>
                      <a:pt x="66" y="156"/>
                    </a:lnTo>
                    <a:lnTo>
                      <a:pt x="67" y="151"/>
                    </a:lnTo>
                    <a:lnTo>
                      <a:pt x="101" y="109"/>
                    </a:lnTo>
                    <a:lnTo>
                      <a:pt x="62" y="106"/>
                    </a:lnTo>
                    <a:lnTo>
                      <a:pt x="54" y="104"/>
                    </a:lnTo>
                    <a:lnTo>
                      <a:pt x="46" y="104"/>
                    </a:lnTo>
                    <a:lnTo>
                      <a:pt x="38" y="104"/>
                    </a:lnTo>
                    <a:lnTo>
                      <a:pt x="29" y="107"/>
                    </a:lnTo>
                    <a:lnTo>
                      <a:pt x="25" y="112"/>
                    </a:lnTo>
                    <a:lnTo>
                      <a:pt x="24" y="116"/>
                    </a:lnTo>
                    <a:lnTo>
                      <a:pt x="24" y="122"/>
                    </a:lnTo>
                    <a:lnTo>
                      <a:pt x="25" y="126"/>
                    </a:lnTo>
                    <a:lnTo>
                      <a:pt x="21" y="129"/>
                    </a:lnTo>
                    <a:lnTo>
                      <a:pt x="0" y="87"/>
                    </a:lnTo>
                    <a:lnTo>
                      <a:pt x="4" y="84"/>
                    </a:lnTo>
                    <a:lnTo>
                      <a:pt x="7" y="88"/>
                    </a:lnTo>
                    <a:lnTo>
                      <a:pt x="12" y="91"/>
                    </a:lnTo>
                    <a:lnTo>
                      <a:pt x="16" y="93"/>
                    </a:lnTo>
                    <a:lnTo>
                      <a:pt x="19" y="96"/>
                    </a:lnTo>
                    <a:lnTo>
                      <a:pt x="24" y="97"/>
                    </a:lnTo>
                    <a:lnTo>
                      <a:pt x="28" y="97"/>
                    </a:lnTo>
                    <a:lnTo>
                      <a:pt x="34" y="98"/>
                    </a:lnTo>
                    <a:lnTo>
                      <a:pt x="38" y="98"/>
                    </a:lnTo>
                    <a:lnTo>
                      <a:pt x="44" y="98"/>
                    </a:lnTo>
                    <a:lnTo>
                      <a:pt x="50" y="98"/>
                    </a:lnTo>
                    <a:lnTo>
                      <a:pt x="57" y="100"/>
                    </a:lnTo>
                    <a:lnTo>
                      <a:pt x="65" y="100"/>
                    </a:lnTo>
                    <a:lnTo>
                      <a:pt x="106" y="103"/>
                    </a:lnTo>
                    <a:lnTo>
                      <a:pt x="145" y="52"/>
                    </a:lnTo>
                    <a:lnTo>
                      <a:pt x="152" y="43"/>
                    </a:lnTo>
                    <a:lnTo>
                      <a:pt x="160" y="34"/>
                    </a:lnTo>
                    <a:lnTo>
                      <a:pt x="164" y="28"/>
                    </a:lnTo>
                    <a:lnTo>
                      <a:pt x="169" y="21"/>
                    </a:lnTo>
                    <a:lnTo>
                      <a:pt x="170" y="17"/>
                    </a:lnTo>
                    <a:lnTo>
                      <a:pt x="172" y="12"/>
                    </a:lnTo>
                    <a:lnTo>
                      <a:pt x="172" y="8"/>
                    </a:lnTo>
                    <a:lnTo>
                      <a:pt x="169" y="3"/>
                    </a:lnTo>
                    <a:lnTo>
                      <a:pt x="174" y="0"/>
                    </a:lnTo>
                    <a:lnTo>
                      <a:pt x="201" y="53"/>
                    </a:lnTo>
                    <a:lnTo>
                      <a:pt x="195" y="56"/>
                    </a:lnTo>
                    <a:lnTo>
                      <a:pt x="192" y="52"/>
                    </a:lnTo>
                    <a:lnTo>
                      <a:pt x="189" y="47"/>
                    </a:lnTo>
                    <a:lnTo>
                      <a:pt x="185" y="44"/>
                    </a:lnTo>
                    <a:lnTo>
                      <a:pt x="180" y="46"/>
                    </a:lnTo>
                    <a:lnTo>
                      <a:pt x="177" y="47"/>
                    </a:lnTo>
                    <a:lnTo>
                      <a:pt x="174" y="49"/>
                    </a:lnTo>
                    <a:lnTo>
                      <a:pt x="173" y="52"/>
                    </a:lnTo>
                    <a:lnTo>
                      <a:pt x="172" y="53"/>
                    </a:lnTo>
                    <a:lnTo>
                      <a:pt x="161" y="66"/>
                    </a:lnTo>
                    <a:lnTo>
                      <a:pt x="151" y="79"/>
                    </a:lnTo>
                    <a:lnTo>
                      <a:pt x="139" y="93"/>
                    </a:lnTo>
                    <a:lnTo>
                      <a:pt x="129" y="106"/>
                    </a:lnTo>
                    <a:lnTo>
                      <a:pt x="136" y="106"/>
                    </a:lnTo>
                    <a:lnTo>
                      <a:pt x="147" y="107"/>
                    </a:lnTo>
                    <a:lnTo>
                      <a:pt x="158" y="107"/>
                    </a:lnTo>
                    <a:lnTo>
                      <a:pt x="170" y="107"/>
                    </a:lnTo>
                    <a:lnTo>
                      <a:pt x="182" y="109"/>
                    </a:lnTo>
                    <a:lnTo>
                      <a:pt x="194" y="109"/>
                    </a:lnTo>
                    <a:lnTo>
                      <a:pt x="202" y="107"/>
                    </a:lnTo>
                    <a:lnTo>
                      <a:pt x="208" y="106"/>
                    </a:lnTo>
                    <a:lnTo>
                      <a:pt x="213" y="101"/>
                    </a:lnTo>
                    <a:lnTo>
                      <a:pt x="213" y="96"/>
                    </a:lnTo>
                    <a:lnTo>
                      <a:pt x="211" y="91"/>
                    </a:lnTo>
                    <a:lnTo>
                      <a:pt x="210" y="87"/>
                    </a:lnTo>
                    <a:lnTo>
                      <a:pt x="215" y="84"/>
                    </a:lnTo>
                    <a:lnTo>
                      <a:pt x="236" y="125"/>
                    </a:lnTo>
                    <a:lnTo>
                      <a:pt x="236" y="125"/>
                    </a:lnTo>
                    <a:lnTo>
                      <a:pt x="258" y="173"/>
                    </a:lnTo>
                    <a:lnTo>
                      <a:pt x="254" y="175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79" name="Freeform 52"/>
              <p:cNvSpPr>
                <a:spLocks/>
              </p:cNvSpPr>
              <p:nvPr/>
            </p:nvSpPr>
            <p:spPr bwMode="auto">
              <a:xfrm>
                <a:off x="3982" y="2191"/>
                <a:ext cx="243" cy="41"/>
              </a:xfrm>
              <a:custGeom>
                <a:avLst/>
                <a:gdLst>
                  <a:gd name="T0" fmla="*/ 433 w 485"/>
                  <a:gd name="T1" fmla="*/ 76 h 82"/>
                  <a:gd name="T2" fmla="*/ 412 w 485"/>
                  <a:gd name="T3" fmla="*/ 55 h 82"/>
                  <a:gd name="T4" fmla="*/ 409 w 485"/>
                  <a:gd name="T5" fmla="*/ 38 h 82"/>
                  <a:gd name="T6" fmla="*/ 409 w 485"/>
                  <a:gd name="T7" fmla="*/ 36 h 82"/>
                  <a:gd name="T8" fmla="*/ 408 w 485"/>
                  <a:gd name="T9" fmla="*/ 45 h 82"/>
                  <a:gd name="T10" fmla="*/ 412 w 485"/>
                  <a:gd name="T11" fmla="*/ 58 h 82"/>
                  <a:gd name="T12" fmla="*/ 403 w 485"/>
                  <a:gd name="T13" fmla="*/ 65 h 82"/>
                  <a:gd name="T14" fmla="*/ 359 w 485"/>
                  <a:gd name="T15" fmla="*/ 67 h 82"/>
                  <a:gd name="T16" fmla="*/ 299 w 485"/>
                  <a:gd name="T17" fmla="*/ 65 h 82"/>
                  <a:gd name="T18" fmla="*/ 239 w 485"/>
                  <a:gd name="T19" fmla="*/ 61 h 82"/>
                  <a:gd name="T20" fmla="*/ 208 w 485"/>
                  <a:gd name="T21" fmla="*/ 67 h 82"/>
                  <a:gd name="T22" fmla="*/ 189 w 485"/>
                  <a:gd name="T23" fmla="*/ 79 h 82"/>
                  <a:gd name="T24" fmla="*/ 166 w 485"/>
                  <a:gd name="T25" fmla="*/ 82 h 82"/>
                  <a:gd name="T26" fmla="*/ 139 w 485"/>
                  <a:gd name="T27" fmla="*/ 73 h 82"/>
                  <a:gd name="T28" fmla="*/ 116 w 485"/>
                  <a:gd name="T29" fmla="*/ 55 h 82"/>
                  <a:gd name="T30" fmla="*/ 84 w 485"/>
                  <a:gd name="T31" fmla="*/ 45 h 82"/>
                  <a:gd name="T32" fmla="*/ 47 w 485"/>
                  <a:gd name="T33" fmla="*/ 39 h 82"/>
                  <a:gd name="T34" fmla="*/ 13 w 485"/>
                  <a:gd name="T35" fmla="*/ 35 h 82"/>
                  <a:gd name="T36" fmla="*/ 33 w 485"/>
                  <a:gd name="T37" fmla="*/ 30 h 82"/>
                  <a:gd name="T38" fmla="*/ 74 w 485"/>
                  <a:gd name="T39" fmla="*/ 27 h 82"/>
                  <a:gd name="T40" fmla="*/ 98 w 485"/>
                  <a:gd name="T41" fmla="*/ 23 h 82"/>
                  <a:gd name="T42" fmla="*/ 123 w 485"/>
                  <a:gd name="T43" fmla="*/ 16 h 82"/>
                  <a:gd name="T44" fmla="*/ 157 w 485"/>
                  <a:gd name="T45" fmla="*/ 7 h 82"/>
                  <a:gd name="T46" fmla="*/ 183 w 485"/>
                  <a:gd name="T47" fmla="*/ 8 h 82"/>
                  <a:gd name="T48" fmla="*/ 201 w 485"/>
                  <a:gd name="T49" fmla="*/ 17 h 82"/>
                  <a:gd name="T50" fmla="*/ 211 w 485"/>
                  <a:gd name="T51" fmla="*/ 30 h 82"/>
                  <a:gd name="T52" fmla="*/ 232 w 485"/>
                  <a:gd name="T53" fmla="*/ 36 h 82"/>
                  <a:gd name="T54" fmla="*/ 277 w 485"/>
                  <a:gd name="T55" fmla="*/ 30 h 82"/>
                  <a:gd name="T56" fmla="*/ 329 w 485"/>
                  <a:gd name="T57" fmla="*/ 26 h 82"/>
                  <a:gd name="T58" fmla="*/ 383 w 485"/>
                  <a:gd name="T59" fmla="*/ 27 h 82"/>
                  <a:gd name="T60" fmla="*/ 415 w 485"/>
                  <a:gd name="T61" fmla="*/ 19 h 82"/>
                  <a:gd name="T62" fmla="*/ 434 w 485"/>
                  <a:gd name="T63" fmla="*/ 3 h 82"/>
                  <a:gd name="T64" fmla="*/ 462 w 485"/>
                  <a:gd name="T65" fmla="*/ 3 h 82"/>
                  <a:gd name="T66" fmla="*/ 482 w 485"/>
                  <a:gd name="T67" fmla="*/ 23 h 82"/>
                  <a:gd name="T68" fmla="*/ 482 w 485"/>
                  <a:gd name="T69" fmla="*/ 55 h 82"/>
                  <a:gd name="T70" fmla="*/ 462 w 485"/>
                  <a:gd name="T71" fmla="*/ 7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85" h="82">
                    <a:moveTo>
                      <a:pt x="447" y="79"/>
                    </a:moveTo>
                    <a:lnTo>
                      <a:pt x="433" y="76"/>
                    </a:lnTo>
                    <a:lnTo>
                      <a:pt x="421" y="67"/>
                    </a:lnTo>
                    <a:lnTo>
                      <a:pt x="412" y="55"/>
                    </a:lnTo>
                    <a:lnTo>
                      <a:pt x="409" y="39"/>
                    </a:lnTo>
                    <a:lnTo>
                      <a:pt x="409" y="38"/>
                    </a:lnTo>
                    <a:lnTo>
                      <a:pt x="409" y="36"/>
                    </a:lnTo>
                    <a:lnTo>
                      <a:pt x="409" y="36"/>
                    </a:lnTo>
                    <a:lnTo>
                      <a:pt x="409" y="35"/>
                    </a:lnTo>
                    <a:lnTo>
                      <a:pt x="408" y="45"/>
                    </a:lnTo>
                    <a:lnTo>
                      <a:pt x="409" y="52"/>
                    </a:lnTo>
                    <a:lnTo>
                      <a:pt x="412" y="58"/>
                    </a:lnTo>
                    <a:lnTo>
                      <a:pt x="415" y="63"/>
                    </a:lnTo>
                    <a:lnTo>
                      <a:pt x="403" y="65"/>
                    </a:lnTo>
                    <a:lnTo>
                      <a:pt x="383" y="65"/>
                    </a:lnTo>
                    <a:lnTo>
                      <a:pt x="359" y="67"/>
                    </a:lnTo>
                    <a:lnTo>
                      <a:pt x="330" y="67"/>
                    </a:lnTo>
                    <a:lnTo>
                      <a:pt x="299" y="65"/>
                    </a:lnTo>
                    <a:lnTo>
                      <a:pt x="268" y="64"/>
                    </a:lnTo>
                    <a:lnTo>
                      <a:pt x="239" y="61"/>
                    </a:lnTo>
                    <a:lnTo>
                      <a:pt x="213" y="58"/>
                    </a:lnTo>
                    <a:lnTo>
                      <a:pt x="208" y="67"/>
                    </a:lnTo>
                    <a:lnTo>
                      <a:pt x="200" y="73"/>
                    </a:lnTo>
                    <a:lnTo>
                      <a:pt x="189" y="79"/>
                    </a:lnTo>
                    <a:lnTo>
                      <a:pt x="178" y="80"/>
                    </a:lnTo>
                    <a:lnTo>
                      <a:pt x="166" y="82"/>
                    </a:lnTo>
                    <a:lnTo>
                      <a:pt x="153" y="79"/>
                    </a:lnTo>
                    <a:lnTo>
                      <a:pt x="139" y="73"/>
                    </a:lnTo>
                    <a:lnTo>
                      <a:pt x="128" y="64"/>
                    </a:lnTo>
                    <a:lnTo>
                      <a:pt x="116" y="55"/>
                    </a:lnTo>
                    <a:lnTo>
                      <a:pt x="101" y="49"/>
                    </a:lnTo>
                    <a:lnTo>
                      <a:pt x="84" y="45"/>
                    </a:lnTo>
                    <a:lnTo>
                      <a:pt x="66" y="41"/>
                    </a:lnTo>
                    <a:lnTo>
                      <a:pt x="47" y="39"/>
                    </a:lnTo>
                    <a:lnTo>
                      <a:pt x="30" y="36"/>
                    </a:lnTo>
                    <a:lnTo>
                      <a:pt x="13" y="35"/>
                    </a:lnTo>
                    <a:lnTo>
                      <a:pt x="0" y="32"/>
                    </a:lnTo>
                    <a:lnTo>
                      <a:pt x="33" y="30"/>
                    </a:lnTo>
                    <a:lnTo>
                      <a:pt x="56" y="29"/>
                    </a:lnTo>
                    <a:lnTo>
                      <a:pt x="74" y="27"/>
                    </a:lnTo>
                    <a:lnTo>
                      <a:pt x="87" y="26"/>
                    </a:lnTo>
                    <a:lnTo>
                      <a:pt x="98" y="23"/>
                    </a:lnTo>
                    <a:lnTo>
                      <a:pt x="110" y="20"/>
                    </a:lnTo>
                    <a:lnTo>
                      <a:pt x="123" y="16"/>
                    </a:lnTo>
                    <a:lnTo>
                      <a:pt x="141" y="8"/>
                    </a:lnTo>
                    <a:lnTo>
                      <a:pt x="157" y="7"/>
                    </a:lnTo>
                    <a:lnTo>
                      <a:pt x="170" y="5"/>
                    </a:lnTo>
                    <a:lnTo>
                      <a:pt x="183" y="8"/>
                    </a:lnTo>
                    <a:lnTo>
                      <a:pt x="194" y="11"/>
                    </a:lnTo>
                    <a:lnTo>
                      <a:pt x="201" y="17"/>
                    </a:lnTo>
                    <a:lnTo>
                      <a:pt x="208" y="23"/>
                    </a:lnTo>
                    <a:lnTo>
                      <a:pt x="211" y="30"/>
                    </a:lnTo>
                    <a:lnTo>
                      <a:pt x="213" y="39"/>
                    </a:lnTo>
                    <a:lnTo>
                      <a:pt x="232" y="36"/>
                    </a:lnTo>
                    <a:lnTo>
                      <a:pt x="254" y="33"/>
                    </a:lnTo>
                    <a:lnTo>
                      <a:pt x="277" y="30"/>
                    </a:lnTo>
                    <a:lnTo>
                      <a:pt x="302" y="27"/>
                    </a:lnTo>
                    <a:lnTo>
                      <a:pt x="329" y="26"/>
                    </a:lnTo>
                    <a:lnTo>
                      <a:pt x="355" y="26"/>
                    </a:lnTo>
                    <a:lnTo>
                      <a:pt x="383" y="27"/>
                    </a:lnTo>
                    <a:lnTo>
                      <a:pt x="409" y="30"/>
                    </a:lnTo>
                    <a:lnTo>
                      <a:pt x="415" y="19"/>
                    </a:lnTo>
                    <a:lnTo>
                      <a:pt x="424" y="8"/>
                    </a:lnTo>
                    <a:lnTo>
                      <a:pt x="434" y="3"/>
                    </a:lnTo>
                    <a:lnTo>
                      <a:pt x="447" y="0"/>
                    </a:lnTo>
                    <a:lnTo>
                      <a:pt x="462" y="3"/>
                    </a:lnTo>
                    <a:lnTo>
                      <a:pt x="475" y="11"/>
                    </a:lnTo>
                    <a:lnTo>
                      <a:pt x="482" y="23"/>
                    </a:lnTo>
                    <a:lnTo>
                      <a:pt x="485" y="39"/>
                    </a:lnTo>
                    <a:lnTo>
                      <a:pt x="482" y="55"/>
                    </a:lnTo>
                    <a:lnTo>
                      <a:pt x="475" y="67"/>
                    </a:lnTo>
                    <a:lnTo>
                      <a:pt x="462" y="76"/>
                    </a:lnTo>
                    <a:lnTo>
                      <a:pt x="447" y="79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80" name="Freeform 53"/>
              <p:cNvSpPr>
                <a:spLocks/>
              </p:cNvSpPr>
              <p:nvPr/>
            </p:nvSpPr>
            <p:spPr bwMode="auto">
              <a:xfrm>
                <a:off x="4074" y="1962"/>
                <a:ext cx="55" cy="84"/>
              </a:xfrm>
              <a:custGeom>
                <a:avLst/>
                <a:gdLst>
                  <a:gd name="T0" fmla="*/ 105 w 108"/>
                  <a:gd name="T1" fmla="*/ 148 h 170"/>
                  <a:gd name="T2" fmla="*/ 42 w 108"/>
                  <a:gd name="T3" fmla="*/ 9 h 170"/>
                  <a:gd name="T4" fmla="*/ 38 w 108"/>
                  <a:gd name="T5" fmla="*/ 3 h 170"/>
                  <a:gd name="T6" fmla="*/ 34 w 108"/>
                  <a:gd name="T7" fmla="*/ 0 h 170"/>
                  <a:gd name="T8" fmla="*/ 28 w 108"/>
                  <a:gd name="T9" fmla="*/ 0 h 170"/>
                  <a:gd name="T10" fmla="*/ 22 w 108"/>
                  <a:gd name="T11" fmla="*/ 2 h 170"/>
                  <a:gd name="T12" fmla="*/ 17 w 108"/>
                  <a:gd name="T13" fmla="*/ 5 h 170"/>
                  <a:gd name="T14" fmla="*/ 15 w 108"/>
                  <a:gd name="T15" fmla="*/ 9 h 170"/>
                  <a:gd name="T16" fmla="*/ 13 w 108"/>
                  <a:gd name="T17" fmla="*/ 12 h 170"/>
                  <a:gd name="T18" fmla="*/ 12 w 108"/>
                  <a:gd name="T19" fmla="*/ 16 h 170"/>
                  <a:gd name="T20" fmla="*/ 9 w 108"/>
                  <a:gd name="T21" fmla="*/ 25 h 170"/>
                  <a:gd name="T22" fmla="*/ 7 w 108"/>
                  <a:gd name="T23" fmla="*/ 34 h 170"/>
                  <a:gd name="T24" fmla="*/ 6 w 108"/>
                  <a:gd name="T25" fmla="*/ 47 h 170"/>
                  <a:gd name="T26" fmla="*/ 4 w 108"/>
                  <a:gd name="T27" fmla="*/ 62 h 170"/>
                  <a:gd name="T28" fmla="*/ 0 w 108"/>
                  <a:gd name="T29" fmla="*/ 101 h 170"/>
                  <a:gd name="T30" fmla="*/ 50 w 108"/>
                  <a:gd name="T31" fmla="*/ 142 h 170"/>
                  <a:gd name="T32" fmla="*/ 59 w 108"/>
                  <a:gd name="T33" fmla="*/ 149 h 170"/>
                  <a:gd name="T34" fmla="*/ 67 w 108"/>
                  <a:gd name="T35" fmla="*/ 157 h 170"/>
                  <a:gd name="T36" fmla="*/ 73 w 108"/>
                  <a:gd name="T37" fmla="*/ 163 h 170"/>
                  <a:gd name="T38" fmla="*/ 80 w 108"/>
                  <a:gd name="T39" fmla="*/ 167 h 170"/>
                  <a:gd name="T40" fmla="*/ 85 w 108"/>
                  <a:gd name="T41" fmla="*/ 168 h 170"/>
                  <a:gd name="T42" fmla="*/ 89 w 108"/>
                  <a:gd name="T43" fmla="*/ 170 h 170"/>
                  <a:gd name="T44" fmla="*/ 92 w 108"/>
                  <a:gd name="T45" fmla="*/ 170 h 170"/>
                  <a:gd name="T46" fmla="*/ 97 w 108"/>
                  <a:gd name="T47" fmla="*/ 168 h 170"/>
                  <a:gd name="T48" fmla="*/ 102 w 108"/>
                  <a:gd name="T49" fmla="*/ 166 h 170"/>
                  <a:gd name="T50" fmla="*/ 107 w 108"/>
                  <a:gd name="T51" fmla="*/ 161 h 170"/>
                  <a:gd name="T52" fmla="*/ 108 w 108"/>
                  <a:gd name="T53" fmla="*/ 155 h 170"/>
                  <a:gd name="T54" fmla="*/ 105 w 108"/>
                  <a:gd name="T55" fmla="*/ 14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8" h="170">
                    <a:moveTo>
                      <a:pt x="105" y="148"/>
                    </a:moveTo>
                    <a:lnTo>
                      <a:pt x="42" y="9"/>
                    </a:lnTo>
                    <a:lnTo>
                      <a:pt x="38" y="3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7" y="5"/>
                    </a:lnTo>
                    <a:lnTo>
                      <a:pt x="15" y="9"/>
                    </a:lnTo>
                    <a:lnTo>
                      <a:pt x="13" y="12"/>
                    </a:lnTo>
                    <a:lnTo>
                      <a:pt x="12" y="16"/>
                    </a:lnTo>
                    <a:lnTo>
                      <a:pt x="9" y="25"/>
                    </a:lnTo>
                    <a:lnTo>
                      <a:pt x="7" y="34"/>
                    </a:lnTo>
                    <a:lnTo>
                      <a:pt x="6" y="47"/>
                    </a:lnTo>
                    <a:lnTo>
                      <a:pt x="4" y="62"/>
                    </a:lnTo>
                    <a:lnTo>
                      <a:pt x="0" y="101"/>
                    </a:lnTo>
                    <a:lnTo>
                      <a:pt x="50" y="142"/>
                    </a:lnTo>
                    <a:lnTo>
                      <a:pt x="59" y="149"/>
                    </a:lnTo>
                    <a:lnTo>
                      <a:pt x="67" y="157"/>
                    </a:lnTo>
                    <a:lnTo>
                      <a:pt x="73" y="163"/>
                    </a:lnTo>
                    <a:lnTo>
                      <a:pt x="80" y="167"/>
                    </a:lnTo>
                    <a:lnTo>
                      <a:pt x="85" y="168"/>
                    </a:lnTo>
                    <a:lnTo>
                      <a:pt x="89" y="170"/>
                    </a:lnTo>
                    <a:lnTo>
                      <a:pt x="92" y="170"/>
                    </a:lnTo>
                    <a:lnTo>
                      <a:pt x="97" y="168"/>
                    </a:lnTo>
                    <a:lnTo>
                      <a:pt x="102" y="166"/>
                    </a:lnTo>
                    <a:lnTo>
                      <a:pt x="107" y="161"/>
                    </a:lnTo>
                    <a:lnTo>
                      <a:pt x="108" y="155"/>
                    </a:lnTo>
                    <a:lnTo>
                      <a:pt x="105" y="148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81" name="Freeform 54"/>
              <p:cNvSpPr>
                <a:spLocks/>
              </p:cNvSpPr>
              <p:nvPr/>
            </p:nvSpPr>
            <p:spPr bwMode="auto">
              <a:xfrm>
                <a:off x="3945" y="2291"/>
                <a:ext cx="83" cy="52"/>
              </a:xfrm>
              <a:custGeom>
                <a:avLst/>
                <a:gdLst>
                  <a:gd name="T0" fmla="*/ 143 w 167"/>
                  <a:gd name="T1" fmla="*/ 5 h 105"/>
                  <a:gd name="T2" fmla="*/ 60 w 167"/>
                  <a:gd name="T3" fmla="*/ 0 h 105"/>
                  <a:gd name="T4" fmla="*/ 19 w 167"/>
                  <a:gd name="T5" fmla="*/ 54 h 105"/>
                  <a:gd name="T6" fmla="*/ 8 w 167"/>
                  <a:gd name="T7" fmla="*/ 67 h 105"/>
                  <a:gd name="T8" fmla="*/ 1 w 167"/>
                  <a:gd name="T9" fmla="*/ 77 h 105"/>
                  <a:gd name="T10" fmla="*/ 0 w 167"/>
                  <a:gd name="T11" fmla="*/ 86 h 105"/>
                  <a:gd name="T12" fmla="*/ 1 w 167"/>
                  <a:gd name="T13" fmla="*/ 96 h 105"/>
                  <a:gd name="T14" fmla="*/ 4 w 167"/>
                  <a:gd name="T15" fmla="*/ 101 h 105"/>
                  <a:gd name="T16" fmla="*/ 8 w 167"/>
                  <a:gd name="T17" fmla="*/ 103 h 105"/>
                  <a:gd name="T18" fmla="*/ 14 w 167"/>
                  <a:gd name="T19" fmla="*/ 105 h 105"/>
                  <a:gd name="T20" fmla="*/ 22 w 167"/>
                  <a:gd name="T21" fmla="*/ 102 h 105"/>
                  <a:gd name="T22" fmla="*/ 158 w 167"/>
                  <a:gd name="T23" fmla="*/ 36 h 105"/>
                  <a:gd name="T24" fmla="*/ 164 w 167"/>
                  <a:gd name="T25" fmla="*/ 32 h 105"/>
                  <a:gd name="T26" fmla="*/ 167 w 167"/>
                  <a:gd name="T27" fmla="*/ 27 h 105"/>
                  <a:gd name="T28" fmla="*/ 167 w 167"/>
                  <a:gd name="T29" fmla="*/ 22 h 105"/>
                  <a:gd name="T30" fmla="*/ 165 w 167"/>
                  <a:gd name="T31" fmla="*/ 16 h 105"/>
                  <a:gd name="T32" fmla="*/ 161 w 167"/>
                  <a:gd name="T33" fmla="*/ 10 h 105"/>
                  <a:gd name="T34" fmla="*/ 156 w 167"/>
                  <a:gd name="T35" fmla="*/ 7 h 105"/>
                  <a:gd name="T36" fmla="*/ 152 w 167"/>
                  <a:gd name="T37" fmla="*/ 5 h 105"/>
                  <a:gd name="T38" fmla="*/ 143 w 167"/>
                  <a:gd name="T39" fmla="*/ 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7" h="105">
                    <a:moveTo>
                      <a:pt x="143" y="5"/>
                    </a:moveTo>
                    <a:lnTo>
                      <a:pt x="60" y="0"/>
                    </a:lnTo>
                    <a:lnTo>
                      <a:pt x="19" y="54"/>
                    </a:lnTo>
                    <a:lnTo>
                      <a:pt x="8" y="67"/>
                    </a:lnTo>
                    <a:lnTo>
                      <a:pt x="1" y="77"/>
                    </a:lnTo>
                    <a:lnTo>
                      <a:pt x="0" y="86"/>
                    </a:lnTo>
                    <a:lnTo>
                      <a:pt x="1" y="96"/>
                    </a:lnTo>
                    <a:lnTo>
                      <a:pt x="4" y="101"/>
                    </a:lnTo>
                    <a:lnTo>
                      <a:pt x="8" y="103"/>
                    </a:lnTo>
                    <a:lnTo>
                      <a:pt x="14" y="105"/>
                    </a:lnTo>
                    <a:lnTo>
                      <a:pt x="22" y="102"/>
                    </a:lnTo>
                    <a:lnTo>
                      <a:pt x="158" y="36"/>
                    </a:lnTo>
                    <a:lnTo>
                      <a:pt x="164" y="32"/>
                    </a:lnTo>
                    <a:lnTo>
                      <a:pt x="167" y="27"/>
                    </a:lnTo>
                    <a:lnTo>
                      <a:pt x="167" y="22"/>
                    </a:lnTo>
                    <a:lnTo>
                      <a:pt x="165" y="16"/>
                    </a:lnTo>
                    <a:lnTo>
                      <a:pt x="161" y="10"/>
                    </a:lnTo>
                    <a:lnTo>
                      <a:pt x="156" y="7"/>
                    </a:lnTo>
                    <a:lnTo>
                      <a:pt x="152" y="5"/>
                    </a:lnTo>
                    <a:lnTo>
                      <a:pt x="143" y="5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82" name="Freeform 55"/>
              <p:cNvSpPr>
                <a:spLocks/>
              </p:cNvSpPr>
              <p:nvPr/>
            </p:nvSpPr>
            <p:spPr bwMode="auto">
              <a:xfrm>
                <a:off x="4368" y="1922"/>
                <a:ext cx="167" cy="277"/>
              </a:xfrm>
              <a:custGeom>
                <a:avLst/>
                <a:gdLst>
                  <a:gd name="T0" fmla="*/ 0 w 334"/>
                  <a:gd name="T1" fmla="*/ 8 h 555"/>
                  <a:gd name="T2" fmla="*/ 35 w 334"/>
                  <a:gd name="T3" fmla="*/ 29 h 555"/>
                  <a:gd name="T4" fmla="*/ 69 w 334"/>
                  <a:gd name="T5" fmla="*/ 53 h 555"/>
                  <a:gd name="T6" fmla="*/ 100 w 334"/>
                  <a:gd name="T7" fmla="*/ 79 h 555"/>
                  <a:gd name="T8" fmla="*/ 130 w 334"/>
                  <a:gd name="T9" fmla="*/ 107 h 555"/>
                  <a:gd name="T10" fmla="*/ 158 w 334"/>
                  <a:gd name="T11" fmla="*/ 136 h 555"/>
                  <a:gd name="T12" fmla="*/ 185 w 334"/>
                  <a:gd name="T13" fmla="*/ 167 h 555"/>
                  <a:gd name="T14" fmla="*/ 210 w 334"/>
                  <a:gd name="T15" fmla="*/ 201 h 555"/>
                  <a:gd name="T16" fmla="*/ 232 w 334"/>
                  <a:gd name="T17" fmla="*/ 234 h 555"/>
                  <a:gd name="T18" fmla="*/ 252 w 334"/>
                  <a:gd name="T19" fmla="*/ 269 h 555"/>
                  <a:gd name="T20" fmla="*/ 271 w 334"/>
                  <a:gd name="T21" fmla="*/ 307 h 555"/>
                  <a:gd name="T22" fmla="*/ 286 w 334"/>
                  <a:gd name="T23" fmla="*/ 345 h 555"/>
                  <a:gd name="T24" fmla="*/ 299 w 334"/>
                  <a:gd name="T25" fmla="*/ 385 h 555"/>
                  <a:gd name="T26" fmla="*/ 311 w 334"/>
                  <a:gd name="T27" fmla="*/ 426 h 555"/>
                  <a:gd name="T28" fmla="*/ 318 w 334"/>
                  <a:gd name="T29" fmla="*/ 467 h 555"/>
                  <a:gd name="T30" fmla="*/ 324 w 334"/>
                  <a:gd name="T31" fmla="*/ 509 h 555"/>
                  <a:gd name="T32" fmla="*/ 327 w 334"/>
                  <a:gd name="T33" fmla="*/ 553 h 555"/>
                  <a:gd name="T34" fmla="*/ 328 w 334"/>
                  <a:gd name="T35" fmla="*/ 553 h 555"/>
                  <a:gd name="T36" fmla="*/ 330 w 334"/>
                  <a:gd name="T37" fmla="*/ 553 h 555"/>
                  <a:gd name="T38" fmla="*/ 333 w 334"/>
                  <a:gd name="T39" fmla="*/ 553 h 555"/>
                  <a:gd name="T40" fmla="*/ 334 w 334"/>
                  <a:gd name="T41" fmla="*/ 555 h 555"/>
                  <a:gd name="T42" fmla="*/ 331 w 334"/>
                  <a:gd name="T43" fmla="*/ 511 h 555"/>
                  <a:gd name="T44" fmla="*/ 325 w 334"/>
                  <a:gd name="T45" fmla="*/ 467 h 555"/>
                  <a:gd name="T46" fmla="*/ 318 w 334"/>
                  <a:gd name="T47" fmla="*/ 424 h 555"/>
                  <a:gd name="T48" fmla="*/ 306 w 334"/>
                  <a:gd name="T49" fmla="*/ 384 h 555"/>
                  <a:gd name="T50" fmla="*/ 293 w 334"/>
                  <a:gd name="T51" fmla="*/ 344 h 555"/>
                  <a:gd name="T52" fmla="*/ 277 w 334"/>
                  <a:gd name="T53" fmla="*/ 305 h 555"/>
                  <a:gd name="T54" fmla="*/ 258 w 334"/>
                  <a:gd name="T55" fmla="*/ 266 h 555"/>
                  <a:gd name="T56" fmla="*/ 237 w 334"/>
                  <a:gd name="T57" fmla="*/ 230 h 555"/>
                  <a:gd name="T58" fmla="*/ 215 w 334"/>
                  <a:gd name="T59" fmla="*/ 195 h 555"/>
                  <a:gd name="T60" fmla="*/ 190 w 334"/>
                  <a:gd name="T61" fmla="*/ 163 h 555"/>
                  <a:gd name="T62" fmla="*/ 163 w 334"/>
                  <a:gd name="T63" fmla="*/ 130 h 555"/>
                  <a:gd name="T64" fmla="*/ 133 w 334"/>
                  <a:gd name="T65" fmla="*/ 100 h 555"/>
                  <a:gd name="T66" fmla="*/ 104 w 334"/>
                  <a:gd name="T67" fmla="*/ 72 h 555"/>
                  <a:gd name="T68" fmla="*/ 70 w 334"/>
                  <a:gd name="T69" fmla="*/ 46 h 555"/>
                  <a:gd name="T70" fmla="*/ 37 w 334"/>
                  <a:gd name="T71" fmla="*/ 22 h 555"/>
                  <a:gd name="T72" fmla="*/ 1 w 334"/>
                  <a:gd name="T73" fmla="*/ 0 h 555"/>
                  <a:gd name="T74" fmla="*/ 1 w 334"/>
                  <a:gd name="T75" fmla="*/ 0 h 555"/>
                  <a:gd name="T76" fmla="*/ 1 w 334"/>
                  <a:gd name="T77" fmla="*/ 0 h 555"/>
                  <a:gd name="T78" fmla="*/ 1 w 334"/>
                  <a:gd name="T79" fmla="*/ 2 h 555"/>
                  <a:gd name="T80" fmla="*/ 1 w 334"/>
                  <a:gd name="T81" fmla="*/ 2 h 555"/>
                  <a:gd name="T82" fmla="*/ 1 w 334"/>
                  <a:gd name="T83" fmla="*/ 3 h 555"/>
                  <a:gd name="T84" fmla="*/ 1 w 334"/>
                  <a:gd name="T85" fmla="*/ 5 h 555"/>
                  <a:gd name="T86" fmla="*/ 1 w 334"/>
                  <a:gd name="T87" fmla="*/ 6 h 555"/>
                  <a:gd name="T88" fmla="*/ 0 w 334"/>
                  <a:gd name="T89" fmla="*/ 8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4" h="555">
                    <a:moveTo>
                      <a:pt x="0" y="8"/>
                    </a:moveTo>
                    <a:lnTo>
                      <a:pt x="35" y="29"/>
                    </a:lnTo>
                    <a:lnTo>
                      <a:pt x="69" y="53"/>
                    </a:lnTo>
                    <a:lnTo>
                      <a:pt x="100" y="79"/>
                    </a:lnTo>
                    <a:lnTo>
                      <a:pt x="130" y="107"/>
                    </a:lnTo>
                    <a:lnTo>
                      <a:pt x="158" y="136"/>
                    </a:lnTo>
                    <a:lnTo>
                      <a:pt x="185" y="167"/>
                    </a:lnTo>
                    <a:lnTo>
                      <a:pt x="210" y="201"/>
                    </a:lnTo>
                    <a:lnTo>
                      <a:pt x="232" y="234"/>
                    </a:lnTo>
                    <a:lnTo>
                      <a:pt x="252" y="269"/>
                    </a:lnTo>
                    <a:lnTo>
                      <a:pt x="271" y="307"/>
                    </a:lnTo>
                    <a:lnTo>
                      <a:pt x="286" y="345"/>
                    </a:lnTo>
                    <a:lnTo>
                      <a:pt x="299" y="385"/>
                    </a:lnTo>
                    <a:lnTo>
                      <a:pt x="311" y="426"/>
                    </a:lnTo>
                    <a:lnTo>
                      <a:pt x="318" y="467"/>
                    </a:lnTo>
                    <a:lnTo>
                      <a:pt x="324" y="509"/>
                    </a:lnTo>
                    <a:lnTo>
                      <a:pt x="327" y="553"/>
                    </a:lnTo>
                    <a:lnTo>
                      <a:pt x="328" y="553"/>
                    </a:lnTo>
                    <a:lnTo>
                      <a:pt x="330" y="553"/>
                    </a:lnTo>
                    <a:lnTo>
                      <a:pt x="333" y="553"/>
                    </a:lnTo>
                    <a:lnTo>
                      <a:pt x="334" y="555"/>
                    </a:lnTo>
                    <a:lnTo>
                      <a:pt x="331" y="511"/>
                    </a:lnTo>
                    <a:lnTo>
                      <a:pt x="325" y="467"/>
                    </a:lnTo>
                    <a:lnTo>
                      <a:pt x="318" y="424"/>
                    </a:lnTo>
                    <a:lnTo>
                      <a:pt x="306" y="384"/>
                    </a:lnTo>
                    <a:lnTo>
                      <a:pt x="293" y="344"/>
                    </a:lnTo>
                    <a:lnTo>
                      <a:pt x="277" y="305"/>
                    </a:lnTo>
                    <a:lnTo>
                      <a:pt x="258" y="266"/>
                    </a:lnTo>
                    <a:lnTo>
                      <a:pt x="237" y="230"/>
                    </a:lnTo>
                    <a:lnTo>
                      <a:pt x="215" y="195"/>
                    </a:lnTo>
                    <a:lnTo>
                      <a:pt x="190" y="163"/>
                    </a:lnTo>
                    <a:lnTo>
                      <a:pt x="163" y="130"/>
                    </a:lnTo>
                    <a:lnTo>
                      <a:pt x="133" y="100"/>
                    </a:lnTo>
                    <a:lnTo>
                      <a:pt x="104" y="72"/>
                    </a:lnTo>
                    <a:lnTo>
                      <a:pt x="70" y="46"/>
                    </a:lnTo>
                    <a:lnTo>
                      <a:pt x="37" y="2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83" name="Freeform 56"/>
              <p:cNvSpPr>
                <a:spLocks/>
              </p:cNvSpPr>
              <p:nvPr/>
            </p:nvSpPr>
            <p:spPr bwMode="auto">
              <a:xfrm>
                <a:off x="4480" y="2221"/>
                <a:ext cx="54" cy="162"/>
              </a:xfrm>
              <a:custGeom>
                <a:avLst/>
                <a:gdLst>
                  <a:gd name="T0" fmla="*/ 0 w 107"/>
                  <a:gd name="T1" fmla="*/ 319 h 323"/>
                  <a:gd name="T2" fmla="*/ 1 w 107"/>
                  <a:gd name="T3" fmla="*/ 320 h 323"/>
                  <a:gd name="T4" fmla="*/ 3 w 107"/>
                  <a:gd name="T5" fmla="*/ 320 h 323"/>
                  <a:gd name="T6" fmla="*/ 4 w 107"/>
                  <a:gd name="T7" fmla="*/ 322 h 323"/>
                  <a:gd name="T8" fmla="*/ 6 w 107"/>
                  <a:gd name="T9" fmla="*/ 323 h 323"/>
                  <a:gd name="T10" fmla="*/ 27 w 107"/>
                  <a:gd name="T11" fmla="*/ 286 h 323"/>
                  <a:gd name="T12" fmla="*/ 47 w 107"/>
                  <a:gd name="T13" fmla="*/ 250 h 323"/>
                  <a:gd name="T14" fmla="*/ 63 w 107"/>
                  <a:gd name="T15" fmla="*/ 210 h 323"/>
                  <a:gd name="T16" fmla="*/ 77 w 107"/>
                  <a:gd name="T17" fmla="*/ 171 h 323"/>
                  <a:gd name="T18" fmla="*/ 89 w 107"/>
                  <a:gd name="T19" fmla="*/ 130 h 323"/>
                  <a:gd name="T20" fmla="*/ 98 w 107"/>
                  <a:gd name="T21" fmla="*/ 87 h 323"/>
                  <a:gd name="T22" fmla="*/ 104 w 107"/>
                  <a:gd name="T23" fmla="*/ 44 h 323"/>
                  <a:gd name="T24" fmla="*/ 107 w 107"/>
                  <a:gd name="T25" fmla="*/ 0 h 323"/>
                  <a:gd name="T26" fmla="*/ 105 w 107"/>
                  <a:gd name="T27" fmla="*/ 1 h 323"/>
                  <a:gd name="T28" fmla="*/ 104 w 107"/>
                  <a:gd name="T29" fmla="*/ 1 h 323"/>
                  <a:gd name="T30" fmla="*/ 101 w 107"/>
                  <a:gd name="T31" fmla="*/ 1 h 323"/>
                  <a:gd name="T32" fmla="*/ 99 w 107"/>
                  <a:gd name="T33" fmla="*/ 1 h 323"/>
                  <a:gd name="T34" fmla="*/ 96 w 107"/>
                  <a:gd name="T35" fmla="*/ 45 h 323"/>
                  <a:gd name="T36" fmla="*/ 90 w 107"/>
                  <a:gd name="T37" fmla="*/ 87 h 323"/>
                  <a:gd name="T38" fmla="*/ 82 w 107"/>
                  <a:gd name="T39" fmla="*/ 128 h 323"/>
                  <a:gd name="T40" fmla="*/ 70 w 107"/>
                  <a:gd name="T41" fmla="*/ 169 h 323"/>
                  <a:gd name="T42" fmla="*/ 55 w 107"/>
                  <a:gd name="T43" fmla="*/ 209 h 323"/>
                  <a:gd name="T44" fmla="*/ 39 w 107"/>
                  <a:gd name="T45" fmla="*/ 247 h 323"/>
                  <a:gd name="T46" fmla="*/ 20 w 107"/>
                  <a:gd name="T47" fmla="*/ 283 h 323"/>
                  <a:gd name="T48" fmla="*/ 0 w 107"/>
                  <a:gd name="T49" fmla="*/ 319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323">
                    <a:moveTo>
                      <a:pt x="0" y="319"/>
                    </a:moveTo>
                    <a:lnTo>
                      <a:pt x="1" y="320"/>
                    </a:lnTo>
                    <a:lnTo>
                      <a:pt x="3" y="320"/>
                    </a:lnTo>
                    <a:lnTo>
                      <a:pt x="4" y="322"/>
                    </a:lnTo>
                    <a:lnTo>
                      <a:pt x="6" y="323"/>
                    </a:lnTo>
                    <a:lnTo>
                      <a:pt x="27" y="286"/>
                    </a:lnTo>
                    <a:lnTo>
                      <a:pt x="47" y="250"/>
                    </a:lnTo>
                    <a:lnTo>
                      <a:pt x="63" y="210"/>
                    </a:lnTo>
                    <a:lnTo>
                      <a:pt x="77" y="171"/>
                    </a:lnTo>
                    <a:lnTo>
                      <a:pt x="89" y="130"/>
                    </a:lnTo>
                    <a:lnTo>
                      <a:pt x="98" y="87"/>
                    </a:lnTo>
                    <a:lnTo>
                      <a:pt x="104" y="44"/>
                    </a:lnTo>
                    <a:lnTo>
                      <a:pt x="107" y="0"/>
                    </a:lnTo>
                    <a:lnTo>
                      <a:pt x="105" y="1"/>
                    </a:lnTo>
                    <a:lnTo>
                      <a:pt x="104" y="1"/>
                    </a:lnTo>
                    <a:lnTo>
                      <a:pt x="101" y="1"/>
                    </a:lnTo>
                    <a:lnTo>
                      <a:pt x="99" y="1"/>
                    </a:lnTo>
                    <a:lnTo>
                      <a:pt x="96" y="45"/>
                    </a:lnTo>
                    <a:lnTo>
                      <a:pt x="90" y="87"/>
                    </a:lnTo>
                    <a:lnTo>
                      <a:pt x="82" y="128"/>
                    </a:lnTo>
                    <a:lnTo>
                      <a:pt x="70" y="169"/>
                    </a:lnTo>
                    <a:lnTo>
                      <a:pt x="55" y="209"/>
                    </a:lnTo>
                    <a:lnTo>
                      <a:pt x="39" y="247"/>
                    </a:lnTo>
                    <a:lnTo>
                      <a:pt x="20" y="283"/>
                    </a:lnTo>
                    <a:lnTo>
                      <a:pt x="0" y="319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84" name="Freeform 57"/>
              <p:cNvSpPr>
                <a:spLocks/>
              </p:cNvSpPr>
              <p:nvPr/>
            </p:nvSpPr>
            <p:spPr bwMode="auto">
              <a:xfrm>
                <a:off x="4384" y="2401"/>
                <a:ext cx="86" cy="80"/>
              </a:xfrm>
              <a:custGeom>
                <a:avLst/>
                <a:gdLst>
                  <a:gd name="T0" fmla="*/ 171 w 171"/>
                  <a:gd name="T1" fmla="*/ 3 h 161"/>
                  <a:gd name="T2" fmla="*/ 170 w 171"/>
                  <a:gd name="T3" fmla="*/ 3 h 161"/>
                  <a:gd name="T4" fmla="*/ 168 w 171"/>
                  <a:gd name="T5" fmla="*/ 2 h 161"/>
                  <a:gd name="T6" fmla="*/ 167 w 171"/>
                  <a:gd name="T7" fmla="*/ 2 h 161"/>
                  <a:gd name="T8" fmla="*/ 165 w 171"/>
                  <a:gd name="T9" fmla="*/ 0 h 161"/>
                  <a:gd name="T10" fmla="*/ 148 w 171"/>
                  <a:gd name="T11" fmla="*/ 22 h 161"/>
                  <a:gd name="T12" fmla="*/ 129 w 171"/>
                  <a:gd name="T13" fmla="*/ 44 h 161"/>
                  <a:gd name="T14" fmla="*/ 110 w 171"/>
                  <a:gd name="T15" fmla="*/ 66 h 161"/>
                  <a:gd name="T16" fmla="*/ 89 w 171"/>
                  <a:gd name="T17" fmla="*/ 85 h 161"/>
                  <a:gd name="T18" fmla="*/ 69 w 171"/>
                  <a:gd name="T19" fmla="*/ 104 h 161"/>
                  <a:gd name="T20" fmla="*/ 47 w 171"/>
                  <a:gd name="T21" fmla="*/ 123 h 161"/>
                  <a:gd name="T22" fmla="*/ 23 w 171"/>
                  <a:gd name="T23" fmla="*/ 139 h 161"/>
                  <a:gd name="T24" fmla="*/ 0 w 171"/>
                  <a:gd name="T25" fmla="*/ 155 h 161"/>
                  <a:gd name="T26" fmla="*/ 1 w 171"/>
                  <a:gd name="T27" fmla="*/ 157 h 161"/>
                  <a:gd name="T28" fmla="*/ 3 w 171"/>
                  <a:gd name="T29" fmla="*/ 158 h 161"/>
                  <a:gd name="T30" fmla="*/ 3 w 171"/>
                  <a:gd name="T31" fmla="*/ 160 h 161"/>
                  <a:gd name="T32" fmla="*/ 4 w 171"/>
                  <a:gd name="T33" fmla="*/ 161 h 161"/>
                  <a:gd name="T34" fmla="*/ 28 w 171"/>
                  <a:gd name="T35" fmla="*/ 145 h 161"/>
                  <a:gd name="T36" fmla="*/ 51 w 171"/>
                  <a:gd name="T37" fmla="*/ 127 h 161"/>
                  <a:gd name="T38" fmla="*/ 73 w 171"/>
                  <a:gd name="T39" fmla="*/ 108 h 161"/>
                  <a:gd name="T40" fmla="*/ 95 w 171"/>
                  <a:gd name="T41" fmla="*/ 89 h 161"/>
                  <a:gd name="T42" fmla="*/ 115 w 171"/>
                  <a:gd name="T43" fmla="*/ 69 h 161"/>
                  <a:gd name="T44" fmla="*/ 135 w 171"/>
                  <a:gd name="T45" fmla="*/ 48 h 161"/>
                  <a:gd name="T46" fmla="*/ 154 w 171"/>
                  <a:gd name="T47" fmla="*/ 26 h 161"/>
                  <a:gd name="T48" fmla="*/ 171 w 171"/>
                  <a:gd name="T49" fmla="*/ 3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1" h="161">
                    <a:moveTo>
                      <a:pt x="171" y="3"/>
                    </a:moveTo>
                    <a:lnTo>
                      <a:pt x="170" y="3"/>
                    </a:lnTo>
                    <a:lnTo>
                      <a:pt x="168" y="2"/>
                    </a:lnTo>
                    <a:lnTo>
                      <a:pt x="167" y="2"/>
                    </a:lnTo>
                    <a:lnTo>
                      <a:pt x="165" y="0"/>
                    </a:lnTo>
                    <a:lnTo>
                      <a:pt x="148" y="22"/>
                    </a:lnTo>
                    <a:lnTo>
                      <a:pt x="129" y="44"/>
                    </a:lnTo>
                    <a:lnTo>
                      <a:pt x="110" y="66"/>
                    </a:lnTo>
                    <a:lnTo>
                      <a:pt x="89" y="85"/>
                    </a:lnTo>
                    <a:lnTo>
                      <a:pt x="69" y="104"/>
                    </a:lnTo>
                    <a:lnTo>
                      <a:pt x="47" y="123"/>
                    </a:lnTo>
                    <a:lnTo>
                      <a:pt x="23" y="139"/>
                    </a:lnTo>
                    <a:lnTo>
                      <a:pt x="0" y="155"/>
                    </a:lnTo>
                    <a:lnTo>
                      <a:pt x="1" y="157"/>
                    </a:lnTo>
                    <a:lnTo>
                      <a:pt x="3" y="158"/>
                    </a:lnTo>
                    <a:lnTo>
                      <a:pt x="3" y="160"/>
                    </a:lnTo>
                    <a:lnTo>
                      <a:pt x="4" y="161"/>
                    </a:lnTo>
                    <a:lnTo>
                      <a:pt x="28" y="145"/>
                    </a:lnTo>
                    <a:lnTo>
                      <a:pt x="51" y="127"/>
                    </a:lnTo>
                    <a:lnTo>
                      <a:pt x="73" y="108"/>
                    </a:lnTo>
                    <a:lnTo>
                      <a:pt x="95" y="89"/>
                    </a:lnTo>
                    <a:lnTo>
                      <a:pt x="115" y="69"/>
                    </a:lnTo>
                    <a:lnTo>
                      <a:pt x="135" y="48"/>
                    </a:lnTo>
                    <a:lnTo>
                      <a:pt x="154" y="26"/>
                    </a:lnTo>
                    <a:lnTo>
                      <a:pt x="171" y="3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85" name="Freeform 58"/>
              <p:cNvSpPr>
                <a:spLocks/>
              </p:cNvSpPr>
              <p:nvPr/>
            </p:nvSpPr>
            <p:spPr bwMode="auto">
              <a:xfrm>
                <a:off x="4245" y="1882"/>
                <a:ext cx="105" cy="33"/>
              </a:xfrm>
              <a:custGeom>
                <a:avLst/>
                <a:gdLst>
                  <a:gd name="T0" fmla="*/ 204 w 210"/>
                  <a:gd name="T1" fmla="*/ 66 h 66"/>
                  <a:gd name="T2" fmla="*/ 205 w 210"/>
                  <a:gd name="T3" fmla="*/ 64 h 66"/>
                  <a:gd name="T4" fmla="*/ 207 w 210"/>
                  <a:gd name="T5" fmla="*/ 63 h 66"/>
                  <a:gd name="T6" fmla="*/ 208 w 210"/>
                  <a:gd name="T7" fmla="*/ 63 h 66"/>
                  <a:gd name="T8" fmla="*/ 210 w 210"/>
                  <a:gd name="T9" fmla="*/ 61 h 66"/>
                  <a:gd name="T10" fmla="*/ 185 w 210"/>
                  <a:gd name="T11" fmla="*/ 49 h 66"/>
                  <a:gd name="T12" fmla="*/ 160 w 210"/>
                  <a:gd name="T13" fmla="*/ 39 h 66"/>
                  <a:gd name="T14" fmla="*/ 135 w 210"/>
                  <a:gd name="T15" fmla="*/ 30 h 66"/>
                  <a:gd name="T16" fmla="*/ 109 w 210"/>
                  <a:gd name="T17" fmla="*/ 22 h 66"/>
                  <a:gd name="T18" fmla="*/ 82 w 210"/>
                  <a:gd name="T19" fmla="*/ 14 h 66"/>
                  <a:gd name="T20" fmla="*/ 56 w 210"/>
                  <a:gd name="T21" fmla="*/ 8 h 66"/>
                  <a:gd name="T22" fmla="*/ 30 w 210"/>
                  <a:gd name="T23" fmla="*/ 4 h 66"/>
                  <a:gd name="T24" fmla="*/ 2 w 210"/>
                  <a:gd name="T25" fmla="*/ 0 h 66"/>
                  <a:gd name="T26" fmla="*/ 2 w 210"/>
                  <a:gd name="T27" fmla="*/ 1 h 66"/>
                  <a:gd name="T28" fmla="*/ 2 w 210"/>
                  <a:gd name="T29" fmla="*/ 3 h 66"/>
                  <a:gd name="T30" fmla="*/ 2 w 210"/>
                  <a:gd name="T31" fmla="*/ 4 h 66"/>
                  <a:gd name="T32" fmla="*/ 0 w 210"/>
                  <a:gd name="T33" fmla="*/ 6 h 66"/>
                  <a:gd name="T34" fmla="*/ 27 w 210"/>
                  <a:gd name="T35" fmla="*/ 10 h 66"/>
                  <a:gd name="T36" fmla="*/ 53 w 210"/>
                  <a:gd name="T37" fmla="*/ 14 h 66"/>
                  <a:gd name="T38" fmla="*/ 79 w 210"/>
                  <a:gd name="T39" fmla="*/ 20 h 66"/>
                  <a:gd name="T40" fmla="*/ 106 w 210"/>
                  <a:gd name="T41" fmla="*/ 28 h 66"/>
                  <a:gd name="T42" fmla="*/ 131 w 210"/>
                  <a:gd name="T43" fmla="*/ 36 h 66"/>
                  <a:gd name="T44" fmla="*/ 156 w 210"/>
                  <a:gd name="T45" fmla="*/ 45 h 66"/>
                  <a:gd name="T46" fmla="*/ 181 w 210"/>
                  <a:gd name="T47" fmla="*/ 55 h 66"/>
                  <a:gd name="T48" fmla="*/ 204 w 210"/>
                  <a:gd name="T4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0" h="66">
                    <a:moveTo>
                      <a:pt x="204" y="66"/>
                    </a:moveTo>
                    <a:lnTo>
                      <a:pt x="205" y="64"/>
                    </a:lnTo>
                    <a:lnTo>
                      <a:pt x="207" y="63"/>
                    </a:lnTo>
                    <a:lnTo>
                      <a:pt x="208" y="63"/>
                    </a:lnTo>
                    <a:lnTo>
                      <a:pt x="210" y="61"/>
                    </a:lnTo>
                    <a:lnTo>
                      <a:pt x="185" y="49"/>
                    </a:lnTo>
                    <a:lnTo>
                      <a:pt x="160" y="39"/>
                    </a:lnTo>
                    <a:lnTo>
                      <a:pt x="135" y="30"/>
                    </a:lnTo>
                    <a:lnTo>
                      <a:pt x="109" y="22"/>
                    </a:lnTo>
                    <a:lnTo>
                      <a:pt x="82" y="14"/>
                    </a:lnTo>
                    <a:lnTo>
                      <a:pt x="56" y="8"/>
                    </a:lnTo>
                    <a:lnTo>
                      <a:pt x="30" y="4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7" y="10"/>
                    </a:lnTo>
                    <a:lnTo>
                      <a:pt x="53" y="14"/>
                    </a:lnTo>
                    <a:lnTo>
                      <a:pt x="79" y="20"/>
                    </a:lnTo>
                    <a:lnTo>
                      <a:pt x="106" y="28"/>
                    </a:lnTo>
                    <a:lnTo>
                      <a:pt x="131" y="36"/>
                    </a:lnTo>
                    <a:lnTo>
                      <a:pt x="156" y="45"/>
                    </a:lnTo>
                    <a:lnTo>
                      <a:pt x="181" y="55"/>
                    </a:lnTo>
                    <a:lnTo>
                      <a:pt x="204" y="66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86" name="Freeform 59"/>
              <p:cNvSpPr>
                <a:spLocks/>
              </p:cNvSpPr>
              <p:nvPr/>
            </p:nvSpPr>
            <p:spPr bwMode="auto">
              <a:xfrm>
                <a:off x="3877" y="2194"/>
                <a:ext cx="120" cy="264"/>
              </a:xfrm>
              <a:custGeom>
                <a:avLst/>
                <a:gdLst>
                  <a:gd name="T0" fmla="*/ 7 w 239"/>
                  <a:gd name="T1" fmla="*/ 27 h 529"/>
                  <a:gd name="T2" fmla="*/ 7 w 239"/>
                  <a:gd name="T3" fmla="*/ 19 h 529"/>
                  <a:gd name="T4" fmla="*/ 7 w 239"/>
                  <a:gd name="T5" fmla="*/ 14 h 529"/>
                  <a:gd name="T6" fmla="*/ 7 w 239"/>
                  <a:gd name="T7" fmla="*/ 6 h 529"/>
                  <a:gd name="T8" fmla="*/ 9 w 239"/>
                  <a:gd name="T9" fmla="*/ 0 h 529"/>
                  <a:gd name="T10" fmla="*/ 7 w 239"/>
                  <a:gd name="T11" fmla="*/ 0 h 529"/>
                  <a:gd name="T12" fmla="*/ 6 w 239"/>
                  <a:gd name="T13" fmla="*/ 0 h 529"/>
                  <a:gd name="T14" fmla="*/ 3 w 239"/>
                  <a:gd name="T15" fmla="*/ 0 h 529"/>
                  <a:gd name="T16" fmla="*/ 1 w 239"/>
                  <a:gd name="T17" fmla="*/ 0 h 529"/>
                  <a:gd name="T18" fmla="*/ 1 w 239"/>
                  <a:gd name="T19" fmla="*/ 0 h 529"/>
                  <a:gd name="T20" fmla="*/ 1 w 239"/>
                  <a:gd name="T21" fmla="*/ 0 h 529"/>
                  <a:gd name="T22" fmla="*/ 1 w 239"/>
                  <a:gd name="T23" fmla="*/ 0 h 529"/>
                  <a:gd name="T24" fmla="*/ 1 w 239"/>
                  <a:gd name="T25" fmla="*/ 0 h 529"/>
                  <a:gd name="T26" fmla="*/ 1 w 239"/>
                  <a:gd name="T27" fmla="*/ 6 h 529"/>
                  <a:gd name="T28" fmla="*/ 1 w 239"/>
                  <a:gd name="T29" fmla="*/ 14 h 529"/>
                  <a:gd name="T30" fmla="*/ 0 w 239"/>
                  <a:gd name="T31" fmla="*/ 19 h 529"/>
                  <a:gd name="T32" fmla="*/ 0 w 239"/>
                  <a:gd name="T33" fmla="*/ 27 h 529"/>
                  <a:gd name="T34" fmla="*/ 1 w 239"/>
                  <a:gd name="T35" fmla="*/ 65 h 529"/>
                  <a:gd name="T36" fmla="*/ 4 w 239"/>
                  <a:gd name="T37" fmla="*/ 101 h 529"/>
                  <a:gd name="T38" fmla="*/ 9 w 239"/>
                  <a:gd name="T39" fmla="*/ 138 h 529"/>
                  <a:gd name="T40" fmla="*/ 16 w 239"/>
                  <a:gd name="T41" fmla="*/ 173 h 529"/>
                  <a:gd name="T42" fmla="*/ 26 w 239"/>
                  <a:gd name="T43" fmla="*/ 208 h 529"/>
                  <a:gd name="T44" fmla="*/ 36 w 239"/>
                  <a:gd name="T45" fmla="*/ 243 h 529"/>
                  <a:gd name="T46" fmla="*/ 50 w 239"/>
                  <a:gd name="T47" fmla="*/ 276 h 529"/>
                  <a:gd name="T48" fmla="*/ 64 w 239"/>
                  <a:gd name="T49" fmla="*/ 308 h 529"/>
                  <a:gd name="T50" fmla="*/ 80 w 239"/>
                  <a:gd name="T51" fmla="*/ 340 h 529"/>
                  <a:gd name="T52" fmla="*/ 98 w 239"/>
                  <a:gd name="T53" fmla="*/ 371 h 529"/>
                  <a:gd name="T54" fmla="*/ 117 w 239"/>
                  <a:gd name="T55" fmla="*/ 400 h 529"/>
                  <a:gd name="T56" fmla="*/ 139 w 239"/>
                  <a:gd name="T57" fmla="*/ 428 h 529"/>
                  <a:gd name="T58" fmla="*/ 161 w 239"/>
                  <a:gd name="T59" fmla="*/ 456 h 529"/>
                  <a:gd name="T60" fmla="*/ 184 w 239"/>
                  <a:gd name="T61" fmla="*/ 480 h 529"/>
                  <a:gd name="T62" fmla="*/ 209 w 239"/>
                  <a:gd name="T63" fmla="*/ 505 h 529"/>
                  <a:gd name="T64" fmla="*/ 236 w 239"/>
                  <a:gd name="T65" fmla="*/ 529 h 529"/>
                  <a:gd name="T66" fmla="*/ 236 w 239"/>
                  <a:gd name="T67" fmla="*/ 527 h 529"/>
                  <a:gd name="T68" fmla="*/ 237 w 239"/>
                  <a:gd name="T69" fmla="*/ 526 h 529"/>
                  <a:gd name="T70" fmla="*/ 237 w 239"/>
                  <a:gd name="T71" fmla="*/ 524 h 529"/>
                  <a:gd name="T72" fmla="*/ 239 w 239"/>
                  <a:gd name="T73" fmla="*/ 523 h 529"/>
                  <a:gd name="T74" fmla="*/ 189 w 239"/>
                  <a:gd name="T75" fmla="*/ 476 h 529"/>
                  <a:gd name="T76" fmla="*/ 143 w 239"/>
                  <a:gd name="T77" fmla="*/ 423 h 529"/>
                  <a:gd name="T78" fmla="*/ 104 w 239"/>
                  <a:gd name="T79" fmla="*/ 366 h 529"/>
                  <a:gd name="T80" fmla="*/ 70 w 239"/>
                  <a:gd name="T81" fmla="*/ 305 h 529"/>
                  <a:gd name="T82" fmla="*/ 44 w 239"/>
                  <a:gd name="T83" fmla="*/ 240 h 529"/>
                  <a:gd name="T84" fmla="*/ 23 w 239"/>
                  <a:gd name="T85" fmla="*/ 172 h 529"/>
                  <a:gd name="T86" fmla="*/ 11 w 239"/>
                  <a:gd name="T87" fmla="*/ 100 h 529"/>
                  <a:gd name="T88" fmla="*/ 7 w 239"/>
                  <a:gd name="T89" fmla="*/ 27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9" h="529">
                    <a:moveTo>
                      <a:pt x="7" y="27"/>
                    </a:moveTo>
                    <a:lnTo>
                      <a:pt x="7" y="19"/>
                    </a:lnTo>
                    <a:lnTo>
                      <a:pt x="7" y="14"/>
                    </a:lnTo>
                    <a:lnTo>
                      <a:pt x="7" y="6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6"/>
                    </a:lnTo>
                    <a:lnTo>
                      <a:pt x="1" y="14"/>
                    </a:lnTo>
                    <a:lnTo>
                      <a:pt x="0" y="19"/>
                    </a:lnTo>
                    <a:lnTo>
                      <a:pt x="0" y="27"/>
                    </a:lnTo>
                    <a:lnTo>
                      <a:pt x="1" y="65"/>
                    </a:lnTo>
                    <a:lnTo>
                      <a:pt x="4" y="101"/>
                    </a:lnTo>
                    <a:lnTo>
                      <a:pt x="9" y="138"/>
                    </a:lnTo>
                    <a:lnTo>
                      <a:pt x="16" y="173"/>
                    </a:lnTo>
                    <a:lnTo>
                      <a:pt x="26" y="208"/>
                    </a:lnTo>
                    <a:lnTo>
                      <a:pt x="36" y="243"/>
                    </a:lnTo>
                    <a:lnTo>
                      <a:pt x="50" y="276"/>
                    </a:lnTo>
                    <a:lnTo>
                      <a:pt x="64" y="308"/>
                    </a:lnTo>
                    <a:lnTo>
                      <a:pt x="80" y="340"/>
                    </a:lnTo>
                    <a:lnTo>
                      <a:pt x="98" y="371"/>
                    </a:lnTo>
                    <a:lnTo>
                      <a:pt x="117" y="400"/>
                    </a:lnTo>
                    <a:lnTo>
                      <a:pt x="139" y="428"/>
                    </a:lnTo>
                    <a:lnTo>
                      <a:pt x="161" y="456"/>
                    </a:lnTo>
                    <a:lnTo>
                      <a:pt x="184" y="480"/>
                    </a:lnTo>
                    <a:lnTo>
                      <a:pt x="209" y="505"/>
                    </a:lnTo>
                    <a:lnTo>
                      <a:pt x="236" y="529"/>
                    </a:lnTo>
                    <a:lnTo>
                      <a:pt x="236" y="527"/>
                    </a:lnTo>
                    <a:lnTo>
                      <a:pt x="237" y="526"/>
                    </a:lnTo>
                    <a:lnTo>
                      <a:pt x="237" y="524"/>
                    </a:lnTo>
                    <a:lnTo>
                      <a:pt x="239" y="523"/>
                    </a:lnTo>
                    <a:lnTo>
                      <a:pt x="189" y="476"/>
                    </a:lnTo>
                    <a:lnTo>
                      <a:pt x="143" y="423"/>
                    </a:lnTo>
                    <a:lnTo>
                      <a:pt x="104" y="366"/>
                    </a:lnTo>
                    <a:lnTo>
                      <a:pt x="70" y="305"/>
                    </a:lnTo>
                    <a:lnTo>
                      <a:pt x="44" y="240"/>
                    </a:lnTo>
                    <a:lnTo>
                      <a:pt x="23" y="172"/>
                    </a:lnTo>
                    <a:lnTo>
                      <a:pt x="11" y="100"/>
                    </a:lnTo>
                    <a:lnTo>
                      <a:pt x="7" y="27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87" name="Freeform 60"/>
              <p:cNvSpPr>
                <a:spLocks/>
              </p:cNvSpPr>
              <p:nvPr/>
            </p:nvSpPr>
            <p:spPr bwMode="auto">
              <a:xfrm>
                <a:off x="3925" y="1918"/>
                <a:ext cx="127" cy="122"/>
              </a:xfrm>
              <a:custGeom>
                <a:avLst/>
                <a:gdLst>
                  <a:gd name="T0" fmla="*/ 255 w 255"/>
                  <a:gd name="T1" fmla="*/ 8 h 245"/>
                  <a:gd name="T2" fmla="*/ 255 w 255"/>
                  <a:gd name="T3" fmla="*/ 0 h 245"/>
                  <a:gd name="T4" fmla="*/ 236 w 255"/>
                  <a:gd name="T5" fmla="*/ 11 h 245"/>
                  <a:gd name="T6" fmla="*/ 217 w 255"/>
                  <a:gd name="T7" fmla="*/ 22 h 245"/>
                  <a:gd name="T8" fmla="*/ 198 w 255"/>
                  <a:gd name="T9" fmla="*/ 34 h 245"/>
                  <a:gd name="T10" fmla="*/ 179 w 255"/>
                  <a:gd name="T11" fmla="*/ 47 h 245"/>
                  <a:gd name="T12" fmla="*/ 161 w 255"/>
                  <a:gd name="T13" fmla="*/ 60 h 245"/>
                  <a:gd name="T14" fmla="*/ 144 w 255"/>
                  <a:gd name="T15" fmla="*/ 74 h 245"/>
                  <a:gd name="T16" fmla="*/ 127 w 255"/>
                  <a:gd name="T17" fmla="*/ 88 h 245"/>
                  <a:gd name="T18" fmla="*/ 111 w 255"/>
                  <a:gd name="T19" fmla="*/ 103 h 245"/>
                  <a:gd name="T20" fmla="*/ 95 w 255"/>
                  <a:gd name="T21" fmla="*/ 119 h 245"/>
                  <a:gd name="T22" fmla="*/ 81 w 255"/>
                  <a:gd name="T23" fmla="*/ 135 h 245"/>
                  <a:gd name="T24" fmla="*/ 64 w 255"/>
                  <a:gd name="T25" fmla="*/ 151 h 245"/>
                  <a:gd name="T26" fmla="*/ 51 w 255"/>
                  <a:gd name="T27" fmla="*/ 169 h 245"/>
                  <a:gd name="T28" fmla="*/ 37 w 255"/>
                  <a:gd name="T29" fmla="*/ 185 h 245"/>
                  <a:gd name="T30" fmla="*/ 25 w 255"/>
                  <a:gd name="T31" fmla="*/ 204 h 245"/>
                  <a:gd name="T32" fmla="*/ 12 w 255"/>
                  <a:gd name="T33" fmla="*/ 221 h 245"/>
                  <a:gd name="T34" fmla="*/ 0 w 255"/>
                  <a:gd name="T35" fmla="*/ 240 h 245"/>
                  <a:gd name="T36" fmla="*/ 1 w 255"/>
                  <a:gd name="T37" fmla="*/ 242 h 245"/>
                  <a:gd name="T38" fmla="*/ 3 w 255"/>
                  <a:gd name="T39" fmla="*/ 242 h 245"/>
                  <a:gd name="T40" fmla="*/ 4 w 255"/>
                  <a:gd name="T41" fmla="*/ 243 h 245"/>
                  <a:gd name="T42" fmla="*/ 6 w 255"/>
                  <a:gd name="T43" fmla="*/ 245 h 245"/>
                  <a:gd name="T44" fmla="*/ 18 w 255"/>
                  <a:gd name="T45" fmla="*/ 226 h 245"/>
                  <a:gd name="T46" fmla="*/ 29 w 255"/>
                  <a:gd name="T47" fmla="*/ 208 h 245"/>
                  <a:gd name="T48" fmla="*/ 42 w 255"/>
                  <a:gd name="T49" fmla="*/ 191 h 245"/>
                  <a:gd name="T50" fmla="*/ 56 w 255"/>
                  <a:gd name="T51" fmla="*/ 173 h 245"/>
                  <a:gd name="T52" fmla="*/ 69 w 255"/>
                  <a:gd name="T53" fmla="*/ 157 h 245"/>
                  <a:gd name="T54" fmla="*/ 84 w 255"/>
                  <a:gd name="T55" fmla="*/ 141 h 245"/>
                  <a:gd name="T56" fmla="*/ 100 w 255"/>
                  <a:gd name="T57" fmla="*/ 125 h 245"/>
                  <a:gd name="T58" fmla="*/ 114 w 255"/>
                  <a:gd name="T59" fmla="*/ 110 h 245"/>
                  <a:gd name="T60" fmla="*/ 130 w 255"/>
                  <a:gd name="T61" fmla="*/ 96 h 245"/>
                  <a:gd name="T62" fmla="*/ 147 w 255"/>
                  <a:gd name="T63" fmla="*/ 81 h 245"/>
                  <a:gd name="T64" fmla="*/ 164 w 255"/>
                  <a:gd name="T65" fmla="*/ 68 h 245"/>
                  <a:gd name="T66" fmla="*/ 182 w 255"/>
                  <a:gd name="T67" fmla="*/ 55 h 245"/>
                  <a:gd name="T68" fmla="*/ 199 w 255"/>
                  <a:gd name="T69" fmla="*/ 41 h 245"/>
                  <a:gd name="T70" fmla="*/ 217 w 255"/>
                  <a:gd name="T71" fmla="*/ 30 h 245"/>
                  <a:gd name="T72" fmla="*/ 236 w 255"/>
                  <a:gd name="T73" fmla="*/ 18 h 245"/>
                  <a:gd name="T74" fmla="*/ 255 w 255"/>
                  <a:gd name="T75" fmla="*/ 8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5" h="245">
                    <a:moveTo>
                      <a:pt x="255" y="8"/>
                    </a:moveTo>
                    <a:lnTo>
                      <a:pt x="255" y="0"/>
                    </a:lnTo>
                    <a:lnTo>
                      <a:pt x="236" y="11"/>
                    </a:lnTo>
                    <a:lnTo>
                      <a:pt x="217" y="22"/>
                    </a:lnTo>
                    <a:lnTo>
                      <a:pt x="198" y="34"/>
                    </a:lnTo>
                    <a:lnTo>
                      <a:pt x="179" y="47"/>
                    </a:lnTo>
                    <a:lnTo>
                      <a:pt x="161" y="60"/>
                    </a:lnTo>
                    <a:lnTo>
                      <a:pt x="144" y="74"/>
                    </a:lnTo>
                    <a:lnTo>
                      <a:pt x="127" y="88"/>
                    </a:lnTo>
                    <a:lnTo>
                      <a:pt x="111" y="103"/>
                    </a:lnTo>
                    <a:lnTo>
                      <a:pt x="95" y="119"/>
                    </a:lnTo>
                    <a:lnTo>
                      <a:pt x="81" y="135"/>
                    </a:lnTo>
                    <a:lnTo>
                      <a:pt x="64" y="151"/>
                    </a:lnTo>
                    <a:lnTo>
                      <a:pt x="51" y="169"/>
                    </a:lnTo>
                    <a:lnTo>
                      <a:pt x="37" y="185"/>
                    </a:lnTo>
                    <a:lnTo>
                      <a:pt x="25" y="204"/>
                    </a:lnTo>
                    <a:lnTo>
                      <a:pt x="12" y="221"/>
                    </a:lnTo>
                    <a:lnTo>
                      <a:pt x="0" y="240"/>
                    </a:lnTo>
                    <a:lnTo>
                      <a:pt x="1" y="242"/>
                    </a:lnTo>
                    <a:lnTo>
                      <a:pt x="3" y="242"/>
                    </a:lnTo>
                    <a:lnTo>
                      <a:pt x="4" y="243"/>
                    </a:lnTo>
                    <a:lnTo>
                      <a:pt x="6" y="245"/>
                    </a:lnTo>
                    <a:lnTo>
                      <a:pt x="18" y="226"/>
                    </a:lnTo>
                    <a:lnTo>
                      <a:pt x="29" y="208"/>
                    </a:lnTo>
                    <a:lnTo>
                      <a:pt x="42" y="191"/>
                    </a:lnTo>
                    <a:lnTo>
                      <a:pt x="56" y="173"/>
                    </a:lnTo>
                    <a:lnTo>
                      <a:pt x="69" y="157"/>
                    </a:lnTo>
                    <a:lnTo>
                      <a:pt x="84" y="141"/>
                    </a:lnTo>
                    <a:lnTo>
                      <a:pt x="100" y="125"/>
                    </a:lnTo>
                    <a:lnTo>
                      <a:pt x="114" y="110"/>
                    </a:lnTo>
                    <a:lnTo>
                      <a:pt x="130" y="96"/>
                    </a:lnTo>
                    <a:lnTo>
                      <a:pt x="147" y="81"/>
                    </a:lnTo>
                    <a:lnTo>
                      <a:pt x="164" y="68"/>
                    </a:lnTo>
                    <a:lnTo>
                      <a:pt x="182" y="55"/>
                    </a:lnTo>
                    <a:lnTo>
                      <a:pt x="199" y="41"/>
                    </a:lnTo>
                    <a:lnTo>
                      <a:pt x="217" y="30"/>
                    </a:lnTo>
                    <a:lnTo>
                      <a:pt x="236" y="18"/>
                    </a:lnTo>
                    <a:lnTo>
                      <a:pt x="255" y="8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88" name="Freeform 61"/>
              <p:cNvSpPr>
                <a:spLocks/>
              </p:cNvSpPr>
              <p:nvPr/>
            </p:nvSpPr>
            <p:spPr bwMode="auto">
              <a:xfrm>
                <a:off x="4013" y="2470"/>
                <a:ext cx="142" cy="61"/>
              </a:xfrm>
              <a:custGeom>
                <a:avLst/>
                <a:gdLst>
                  <a:gd name="T0" fmla="*/ 284 w 284"/>
                  <a:gd name="T1" fmla="*/ 116 h 123"/>
                  <a:gd name="T2" fmla="*/ 265 w 284"/>
                  <a:gd name="T3" fmla="*/ 113 h 123"/>
                  <a:gd name="T4" fmla="*/ 246 w 284"/>
                  <a:gd name="T5" fmla="*/ 108 h 123"/>
                  <a:gd name="T6" fmla="*/ 227 w 284"/>
                  <a:gd name="T7" fmla="*/ 104 h 123"/>
                  <a:gd name="T8" fmla="*/ 208 w 284"/>
                  <a:gd name="T9" fmla="*/ 100 h 123"/>
                  <a:gd name="T10" fmla="*/ 190 w 284"/>
                  <a:gd name="T11" fmla="*/ 94 h 123"/>
                  <a:gd name="T12" fmla="*/ 171 w 284"/>
                  <a:gd name="T13" fmla="*/ 88 h 123"/>
                  <a:gd name="T14" fmla="*/ 154 w 284"/>
                  <a:gd name="T15" fmla="*/ 81 h 123"/>
                  <a:gd name="T16" fmla="*/ 136 w 284"/>
                  <a:gd name="T17" fmla="*/ 73 h 123"/>
                  <a:gd name="T18" fmla="*/ 119 w 284"/>
                  <a:gd name="T19" fmla="*/ 66 h 123"/>
                  <a:gd name="T20" fmla="*/ 102 w 284"/>
                  <a:gd name="T21" fmla="*/ 59 h 123"/>
                  <a:gd name="T22" fmla="*/ 85 w 284"/>
                  <a:gd name="T23" fmla="*/ 50 h 123"/>
                  <a:gd name="T24" fmla="*/ 69 w 284"/>
                  <a:gd name="T25" fmla="*/ 41 h 123"/>
                  <a:gd name="T26" fmla="*/ 53 w 284"/>
                  <a:gd name="T27" fmla="*/ 31 h 123"/>
                  <a:gd name="T28" fmla="*/ 36 w 284"/>
                  <a:gd name="T29" fmla="*/ 21 h 123"/>
                  <a:gd name="T30" fmla="*/ 20 w 284"/>
                  <a:gd name="T31" fmla="*/ 10 h 123"/>
                  <a:gd name="T32" fmla="*/ 6 w 284"/>
                  <a:gd name="T33" fmla="*/ 0 h 123"/>
                  <a:gd name="T34" fmla="*/ 4 w 284"/>
                  <a:gd name="T35" fmla="*/ 2 h 123"/>
                  <a:gd name="T36" fmla="*/ 3 w 284"/>
                  <a:gd name="T37" fmla="*/ 3 h 123"/>
                  <a:gd name="T38" fmla="*/ 1 w 284"/>
                  <a:gd name="T39" fmla="*/ 4 h 123"/>
                  <a:gd name="T40" fmla="*/ 0 w 284"/>
                  <a:gd name="T41" fmla="*/ 6 h 123"/>
                  <a:gd name="T42" fmla="*/ 16 w 284"/>
                  <a:gd name="T43" fmla="*/ 18 h 123"/>
                  <a:gd name="T44" fmla="*/ 31 w 284"/>
                  <a:gd name="T45" fmla="*/ 28 h 123"/>
                  <a:gd name="T46" fmla="*/ 48 w 284"/>
                  <a:gd name="T47" fmla="*/ 38 h 123"/>
                  <a:gd name="T48" fmla="*/ 64 w 284"/>
                  <a:gd name="T49" fmla="*/ 47 h 123"/>
                  <a:gd name="T50" fmla="*/ 80 w 284"/>
                  <a:gd name="T51" fmla="*/ 57 h 123"/>
                  <a:gd name="T52" fmla="*/ 98 w 284"/>
                  <a:gd name="T53" fmla="*/ 64 h 123"/>
                  <a:gd name="T54" fmla="*/ 116 w 284"/>
                  <a:gd name="T55" fmla="*/ 73 h 123"/>
                  <a:gd name="T56" fmla="*/ 133 w 284"/>
                  <a:gd name="T57" fmla="*/ 81 h 123"/>
                  <a:gd name="T58" fmla="*/ 151 w 284"/>
                  <a:gd name="T59" fmla="*/ 88 h 123"/>
                  <a:gd name="T60" fmla="*/ 168 w 284"/>
                  <a:gd name="T61" fmla="*/ 95 h 123"/>
                  <a:gd name="T62" fmla="*/ 187 w 284"/>
                  <a:gd name="T63" fmla="*/ 101 h 123"/>
                  <a:gd name="T64" fmla="*/ 206 w 284"/>
                  <a:gd name="T65" fmla="*/ 107 h 123"/>
                  <a:gd name="T66" fmla="*/ 225 w 284"/>
                  <a:gd name="T67" fmla="*/ 111 h 123"/>
                  <a:gd name="T68" fmla="*/ 245 w 284"/>
                  <a:gd name="T69" fmla="*/ 116 h 123"/>
                  <a:gd name="T70" fmla="*/ 264 w 284"/>
                  <a:gd name="T71" fmla="*/ 120 h 123"/>
                  <a:gd name="T72" fmla="*/ 283 w 284"/>
                  <a:gd name="T73" fmla="*/ 123 h 123"/>
                  <a:gd name="T74" fmla="*/ 283 w 284"/>
                  <a:gd name="T75" fmla="*/ 123 h 123"/>
                  <a:gd name="T76" fmla="*/ 283 w 284"/>
                  <a:gd name="T77" fmla="*/ 122 h 123"/>
                  <a:gd name="T78" fmla="*/ 283 w 284"/>
                  <a:gd name="T79" fmla="*/ 122 h 123"/>
                  <a:gd name="T80" fmla="*/ 283 w 284"/>
                  <a:gd name="T81" fmla="*/ 122 h 123"/>
                  <a:gd name="T82" fmla="*/ 283 w 284"/>
                  <a:gd name="T83" fmla="*/ 120 h 123"/>
                  <a:gd name="T84" fmla="*/ 283 w 284"/>
                  <a:gd name="T85" fmla="*/ 119 h 123"/>
                  <a:gd name="T86" fmla="*/ 283 w 284"/>
                  <a:gd name="T87" fmla="*/ 117 h 123"/>
                  <a:gd name="T88" fmla="*/ 284 w 284"/>
                  <a:gd name="T89" fmla="*/ 11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4" h="123">
                    <a:moveTo>
                      <a:pt x="284" y="116"/>
                    </a:moveTo>
                    <a:lnTo>
                      <a:pt x="265" y="113"/>
                    </a:lnTo>
                    <a:lnTo>
                      <a:pt x="246" y="108"/>
                    </a:lnTo>
                    <a:lnTo>
                      <a:pt x="227" y="104"/>
                    </a:lnTo>
                    <a:lnTo>
                      <a:pt x="208" y="100"/>
                    </a:lnTo>
                    <a:lnTo>
                      <a:pt x="190" y="94"/>
                    </a:lnTo>
                    <a:lnTo>
                      <a:pt x="171" y="88"/>
                    </a:lnTo>
                    <a:lnTo>
                      <a:pt x="154" y="81"/>
                    </a:lnTo>
                    <a:lnTo>
                      <a:pt x="136" y="73"/>
                    </a:lnTo>
                    <a:lnTo>
                      <a:pt x="119" y="66"/>
                    </a:lnTo>
                    <a:lnTo>
                      <a:pt x="102" y="59"/>
                    </a:lnTo>
                    <a:lnTo>
                      <a:pt x="85" y="50"/>
                    </a:lnTo>
                    <a:lnTo>
                      <a:pt x="69" y="41"/>
                    </a:lnTo>
                    <a:lnTo>
                      <a:pt x="53" y="31"/>
                    </a:lnTo>
                    <a:lnTo>
                      <a:pt x="36" y="21"/>
                    </a:lnTo>
                    <a:lnTo>
                      <a:pt x="20" y="1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3" y="3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16" y="18"/>
                    </a:lnTo>
                    <a:lnTo>
                      <a:pt x="31" y="28"/>
                    </a:lnTo>
                    <a:lnTo>
                      <a:pt x="48" y="38"/>
                    </a:lnTo>
                    <a:lnTo>
                      <a:pt x="64" y="47"/>
                    </a:lnTo>
                    <a:lnTo>
                      <a:pt x="80" y="57"/>
                    </a:lnTo>
                    <a:lnTo>
                      <a:pt x="98" y="64"/>
                    </a:lnTo>
                    <a:lnTo>
                      <a:pt x="116" y="73"/>
                    </a:lnTo>
                    <a:lnTo>
                      <a:pt x="133" y="81"/>
                    </a:lnTo>
                    <a:lnTo>
                      <a:pt x="151" y="88"/>
                    </a:lnTo>
                    <a:lnTo>
                      <a:pt x="168" y="95"/>
                    </a:lnTo>
                    <a:lnTo>
                      <a:pt x="187" y="101"/>
                    </a:lnTo>
                    <a:lnTo>
                      <a:pt x="206" y="107"/>
                    </a:lnTo>
                    <a:lnTo>
                      <a:pt x="225" y="111"/>
                    </a:lnTo>
                    <a:lnTo>
                      <a:pt x="245" y="116"/>
                    </a:lnTo>
                    <a:lnTo>
                      <a:pt x="264" y="120"/>
                    </a:lnTo>
                    <a:lnTo>
                      <a:pt x="283" y="123"/>
                    </a:lnTo>
                    <a:lnTo>
                      <a:pt x="283" y="123"/>
                    </a:lnTo>
                    <a:lnTo>
                      <a:pt x="283" y="122"/>
                    </a:lnTo>
                    <a:lnTo>
                      <a:pt x="283" y="122"/>
                    </a:lnTo>
                    <a:lnTo>
                      <a:pt x="283" y="122"/>
                    </a:lnTo>
                    <a:lnTo>
                      <a:pt x="283" y="120"/>
                    </a:lnTo>
                    <a:lnTo>
                      <a:pt x="283" y="119"/>
                    </a:lnTo>
                    <a:lnTo>
                      <a:pt x="283" y="117"/>
                    </a:lnTo>
                    <a:lnTo>
                      <a:pt x="284" y="116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89" name="Freeform 62"/>
              <p:cNvSpPr>
                <a:spLocks/>
              </p:cNvSpPr>
              <p:nvPr/>
            </p:nvSpPr>
            <p:spPr bwMode="auto">
              <a:xfrm>
                <a:off x="3880" y="2059"/>
                <a:ext cx="37" cy="113"/>
              </a:xfrm>
              <a:custGeom>
                <a:avLst/>
                <a:gdLst>
                  <a:gd name="T0" fmla="*/ 75 w 75"/>
                  <a:gd name="T1" fmla="*/ 3 h 225"/>
                  <a:gd name="T2" fmla="*/ 73 w 75"/>
                  <a:gd name="T3" fmla="*/ 1 h 225"/>
                  <a:gd name="T4" fmla="*/ 70 w 75"/>
                  <a:gd name="T5" fmla="*/ 1 h 225"/>
                  <a:gd name="T6" fmla="*/ 69 w 75"/>
                  <a:gd name="T7" fmla="*/ 1 h 225"/>
                  <a:gd name="T8" fmla="*/ 68 w 75"/>
                  <a:gd name="T9" fmla="*/ 0 h 225"/>
                  <a:gd name="T10" fmla="*/ 54 w 75"/>
                  <a:gd name="T11" fmla="*/ 26 h 225"/>
                  <a:gd name="T12" fmla="*/ 44 w 75"/>
                  <a:gd name="T13" fmla="*/ 52 h 225"/>
                  <a:gd name="T14" fmla="*/ 32 w 75"/>
                  <a:gd name="T15" fmla="*/ 80 h 225"/>
                  <a:gd name="T16" fmla="*/ 24 w 75"/>
                  <a:gd name="T17" fmla="*/ 107 h 225"/>
                  <a:gd name="T18" fmla="*/ 16 w 75"/>
                  <a:gd name="T19" fmla="*/ 136 h 225"/>
                  <a:gd name="T20" fmla="*/ 9 w 75"/>
                  <a:gd name="T21" fmla="*/ 164 h 225"/>
                  <a:gd name="T22" fmla="*/ 5 w 75"/>
                  <a:gd name="T23" fmla="*/ 194 h 225"/>
                  <a:gd name="T24" fmla="*/ 0 w 75"/>
                  <a:gd name="T25" fmla="*/ 224 h 225"/>
                  <a:gd name="T26" fmla="*/ 2 w 75"/>
                  <a:gd name="T27" fmla="*/ 224 h 225"/>
                  <a:gd name="T28" fmla="*/ 5 w 75"/>
                  <a:gd name="T29" fmla="*/ 224 h 225"/>
                  <a:gd name="T30" fmla="*/ 6 w 75"/>
                  <a:gd name="T31" fmla="*/ 224 h 225"/>
                  <a:gd name="T32" fmla="*/ 7 w 75"/>
                  <a:gd name="T33" fmla="*/ 225 h 225"/>
                  <a:gd name="T34" fmla="*/ 12 w 75"/>
                  <a:gd name="T35" fmla="*/ 196 h 225"/>
                  <a:gd name="T36" fmla="*/ 16 w 75"/>
                  <a:gd name="T37" fmla="*/ 167 h 225"/>
                  <a:gd name="T38" fmla="*/ 24 w 75"/>
                  <a:gd name="T39" fmla="*/ 137 h 225"/>
                  <a:gd name="T40" fmla="*/ 31 w 75"/>
                  <a:gd name="T41" fmla="*/ 110 h 225"/>
                  <a:gd name="T42" fmla="*/ 40 w 75"/>
                  <a:gd name="T43" fmla="*/ 82 h 225"/>
                  <a:gd name="T44" fmla="*/ 51 w 75"/>
                  <a:gd name="T45" fmla="*/ 55 h 225"/>
                  <a:gd name="T46" fmla="*/ 62 w 75"/>
                  <a:gd name="T47" fmla="*/ 29 h 225"/>
                  <a:gd name="T48" fmla="*/ 75 w 75"/>
                  <a:gd name="T49" fmla="*/ 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5" h="225">
                    <a:moveTo>
                      <a:pt x="75" y="3"/>
                    </a:moveTo>
                    <a:lnTo>
                      <a:pt x="73" y="1"/>
                    </a:lnTo>
                    <a:lnTo>
                      <a:pt x="70" y="1"/>
                    </a:lnTo>
                    <a:lnTo>
                      <a:pt x="69" y="1"/>
                    </a:lnTo>
                    <a:lnTo>
                      <a:pt x="68" y="0"/>
                    </a:lnTo>
                    <a:lnTo>
                      <a:pt x="54" y="26"/>
                    </a:lnTo>
                    <a:lnTo>
                      <a:pt x="44" y="52"/>
                    </a:lnTo>
                    <a:lnTo>
                      <a:pt x="32" y="80"/>
                    </a:lnTo>
                    <a:lnTo>
                      <a:pt x="24" y="107"/>
                    </a:lnTo>
                    <a:lnTo>
                      <a:pt x="16" y="136"/>
                    </a:lnTo>
                    <a:lnTo>
                      <a:pt x="9" y="164"/>
                    </a:lnTo>
                    <a:lnTo>
                      <a:pt x="5" y="194"/>
                    </a:lnTo>
                    <a:lnTo>
                      <a:pt x="0" y="224"/>
                    </a:lnTo>
                    <a:lnTo>
                      <a:pt x="2" y="224"/>
                    </a:lnTo>
                    <a:lnTo>
                      <a:pt x="5" y="224"/>
                    </a:lnTo>
                    <a:lnTo>
                      <a:pt x="6" y="224"/>
                    </a:lnTo>
                    <a:lnTo>
                      <a:pt x="7" y="225"/>
                    </a:lnTo>
                    <a:lnTo>
                      <a:pt x="12" y="196"/>
                    </a:lnTo>
                    <a:lnTo>
                      <a:pt x="16" y="167"/>
                    </a:lnTo>
                    <a:lnTo>
                      <a:pt x="24" y="137"/>
                    </a:lnTo>
                    <a:lnTo>
                      <a:pt x="31" y="110"/>
                    </a:lnTo>
                    <a:lnTo>
                      <a:pt x="40" y="82"/>
                    </a:lnTo>
                    <a:lnTo>
                      <a:pt x="51" y="55"/>
                    </a:lnTo>
                    <a:lnTo>
                      <a:pt x="62" y="29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90" name="Freeform 63"/>
              <p:cNvSpPr>
                <a:spLocks/>
              </p:cNvSpPr>
              <p:nvPr/>
            </p:nvSpPr>
            <p:spPr bwMode="auto">
              <a:xfrm>
                <a:off x="4178" y="2478"/>
                <a:ext cx="209" cy="58"/>
              </a:xfrm>
              <a:custGeom>
                <a:avLst/>
                <a:gdLst>
                  <a:gd name="T0" fmla="*/ 57 w 417"/>
                  <a:gd name="T1" fmla="*/ 108 h 116"/>
                  <a:gd name="T2" fmla="*/ 49 w 417"/>
                  <a:gd name="T3" fmla="*/ 108 h 116"/>
                  <a:gd name="T4" fmla="*/ 42 w 417"/>
                  <a:gd name="T5" fmla="*/ 108 h 116"/>
                  <a:gd name="T6" fmla="*/ 35 w 417"/>
                  <a:gd name="T7" fmla="*/ 108 h 116"/>
                  <a:gd name="T8" fmla="*/ 29 w 417"/>
                  <a:gd name="T9" fmla="*/ 107 h 116"/>
                  <a:gd name="T10" fmla="*/ 21 w 417"/>
                  <a:gd name="T11" fmla="*/ 107 h 116"/>
                  <a:gd name="T12" fmla="*/ 14 w 417"/>
                  <a:gd name="T13" fmla="*/ 107 h 116"/>
                  <a:gd name="T14" fmla="*/ 8 w 417"/>
                  <a:gd name="T15" fmla="*/ 106 h 116"/>
                  <a:gd name="T16" fmla="*/ 1 w 417"/>
                  <a:gd name="T17" fmla="*/ 106 h 116"/>
                  <a:gd name="T18" fmla="*/ 1 w 417"/>
                  <a:gd name="T19" fmla="*/ 107 h 116"/>
                  <a:gd name="T20" fmla="*/ 1 w 417"/>
                  <a:gd name="T21" fmla="*/ 110 h 116"/>
                  <a:gd name="T22" fmla="*/ 0 w 417"/>
                  <a:gd name="T23" fmla="*/ 111 h 116"/>
                  <a:gd name="T24" fmla="*/ 0 w 417"/>
                  <a:gd name="T25" fmla="*/ 113 h 116"/>
                  <a:gd name="T26" fmla="*/ 7 w 417"/>
                  <a:gd name="T27" fmla="*/ 113 h 116"/>
                  <a:gd name="T28" fmla="*/ 14 w 417"/>
                  <a:gd name="T29" fmla="*/ 114 h 116"/>
                  <a:gd name="T30" fmla="*/ 21 w 417"/>
                  <a:gd name="T31" fmla="*/ 114 h 116"/>
                  <a:gd name="T32" fmla="*/ 29 w 417"/>
                  <a:gd name="T33" fmla="*/ 114 h 116"/>
                  <a:gd name="T34" fmla="*/ 35 w 417"/>
                  <a:gd name="T35" fmla="*/ 116 h 116"/>
                  <a:gd name="T36" fmla="*/ 42 w 417"/>
                  <a:gd name="T37" fmla="*/ 116 h 116"/>
                  <a:gd name="T38" fmla="*/ 49 w 417"/>
                  <a:gd name="T39" fmla="*/ 116 h 116"/>
                  <a:gd name="T40" fmla="*/ 57 w 417"/>
                  <a:gd name="T41" fmla="*/ 116 h 116"/>
                  <a:gd name="T42" fmla="*/ 82 w 417"/>
                  <a:gd name="T43" fmla="*/ 116 h 116"/>
                  <a:gd name="T44" fmla="*/ 105 w 417"/>
                  <a:gd name="T45" fmla="*/ 114 h 116"/>
                  <a:gd name="T46" fmla="*/ 130 w 417"/>
                  <a:gd name="T47" fmla="*/ 111 h 116"/>
                  <a:gd name="T48" fmla="*/ 153 w 417"/>
                  <a:gd name="T49" fmla="*/ 108 h 116"/>
                  <a:gd name="T50" fmla="*/ 178 w 417"/>
                  <a:gd name="T51" fmla="*/ 104 h 116"/>
                  <a:gd name="T52" fmla="*/ 202 w 417"/>
                  <a:gd name="T53" fmla="*/ 100 h 116"/>
                  <a:gd name="T54" fmla="*/ 225 w 417"/>
                  <a:gd name="T55" fmla="*/ 94 h 116"/>
                  <a:gd name="T56" fmla="*/ 247 w 417"/>
                  <a:gd name="T57" fmla="*/ 86 h 116"/>
                  <a:gd name="T58" fmla="*/ 271 w 417"/>
                  <a:gd name="T59" fmla="*/ 79 h 116"/>
                  <a:gd name="T60" fmla="*/ 293 w 417"/>
                  <a:gd name="T61" fmla="*/ 70 h 116"/>
                  <a:gd name="T62" fmla="*/ 315 w 417"/>
                  <a:gd name="T63" fmla="*/ 62 h 116"/>
                  <a:gd name="T64" fmla="*/ 335 w 417"/>
                  <a:gd name="T65" fmla="*/ 53 h 116"/>
                  <a:gd name="T66" fmla="*/ 357 w 417"/>
                  <a:gd name="T67" fmla="*/ 41 h 116"/>
                  <a:gd name="T68" fmla="*/ 378 w 417"/>
                  <a:gd name="T69" fmla="*/ 31 h 116"/>
                  <a:gd name="T70" fmla="*/ 398 w 417"/>
                  <a:gd name="T71" fmla="*/ 19 h 116"/>
                  <a:gd name="T72" fmla="*/ 417 w 417"/>
                  <a:gd name="T73" fmla="*/ 6 h 116"/>
                  <a:gd name="T74" fmla="*/ 416 w 417"/>
                  <a:gd name="T75" fmla="*/ 5 h 116"/>
                  <a:gd name="T76" fmla="*/ 416 w 417"/>
                  <a:gd name="T77" fmla="*/ 3 h 116"/>
                  <a:gd name="T78" fmla="*/ 414 w 417"/>
                  <a:gd name="T79" fmla="*/ 2 h 116"/>
                  <a:gd name="T80" fmla="*/ 413 w 417"/>
                  <a:gd name="T81" fmla="*/ 0 h 116"/>
                  <a:gd name="T82" fmla="*/ 394 w 417"/>
                  <a:gd name="T83" fmla="*/ 13 h 116"/>
                  <a:gd name="T84" fmla="*/ 373 w 417"/>
                  <a:gd name="T85" fmla="*/ 25 h 116"/>
                  <a:gd name="T86" fmla="*/ 353 w 417"/>
                  <a:gd name="T87" fmla="*/ 35 h 116"/>
                  <a:gd name="T88" fmla="*/ 332 w 417"/>
                  <a:gd name="T89" fmla="*/ 46 h 116"/>
                  <a:gd name="T90" fmla="*/ 312 w 417"/>
                  <a:gd name="T91" fmla="*/ 56 h 116"/>
                  <a:gd name="T92" fmla="*/ 290 w 417"/>
                  <a:gd name="T93" fmla="*/ 65 h 116"/>
                  <a:gd name="T94" fmla="*/ 268 w 417"/>
                  <a:gd name="T95" fmla="*/ 73 h 116"/>
                  <a:gd name="T96" fmla="*/ 246 w 417"/>
                  <a:gd name="T97" fmla="*/ 81 h 116"/>
                  <a:gd name="T98" fmla="*/ 222 w 417"/>
                  <a:gd name="T99" fmla="*/ 86 h 116"/>
                  <a:gd name="T100" fmla="*/ 200 w 417"/>
                  <a:gd name="T101" fmla="*/ 92 h 116"/>
                  <a:gd name="T102" fmla="*/ 177 w 417"/>
                  <a:gd name="T103" fmla="*/ 97 h 116"/>
                  <a:gd name="T104" fmla="*/ 153 w 417"/>
                  <a:gd name="T105" fmla="*/ 101 h 116"/>
                  <a:gd name="T106" fmla="*/ 128 w 417"/>
                  <a:gd name="T107" fmla="*/ 104 h 116"/>
                  <a:gd name="T108" fmla="*/ 105 w 417"/>
                  <a:gd name="T109" fmla="*/ 107 h 116"/>
                  <a:gd name="T110" fmla="*/ 82 w 417"/>
                  <a:gd name="T111" fmla="*/ 108 h 116"/>
                  <a:gd name="T112" fmla="*/ 57 w 417"/>
                  <a:gd name="T113" fmla="*/ 10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7" h="116">
                    <a:moveTo>
                      <a:pt x="57" y="108"/>
                    </a:moveTo>
                    <a:lnTo>
                      <a:pt x="49" y="108"/>
                    </a:lnTo>
                    <a:lnTo>
                      <a:pt x="42" y="108"/>
                    </a:lnTo>
                    <a:lnTo>
                      <a:pt x="35" y="108"/>
                    </a:lnTo>
                    <a:lnTo>
                      <a:pt x="29" y="107"/>
                    </a:lnTo>
                    <a:lnTo>
                      <a:pt x="21" y="107"/>
                    </a:lnTo>
                    <a:lnTo>
                      <a:pt x="14" y="107"/>
                    </a:lnTo>
                    <a:lnTo>
                      <a:pt x="8" y="106"/>
                    </a:lnTo>
                    <a:lnTo>
                      <a:pt x="1" y="106"/>
                    </a:lnTo>
                    <a:lnTo>
                      <a:pt x="1" y="107"/>
                    </a:lnTo>
                    <a:lnTo>
                      <a:pt x="1" y="110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7" y="113"/>
                    </a:lnTo>
                    <a:lnTo>
                      <a:pt x="14" y="114"/>
                    </a:lnTo>
                    <a:lnTo>
                      <a:pt x="21" y="114"/>
                    </a:lnTo>
                    <a:lnTo>
                      <a:pt x="29" y="114"/>
                    </a:lnTo>
                    <a:lnTo>
                      <a:pt x="35" y="116"/>
                    </a:lnTo>
                    <a:lnTo>
                      <a:pt x="42" y="116"/>
                    </a:lnTo>
                    <a:lnTo>
                      <a:pt x="49" y="116"/>
                    </a:lnTo>
                    <a:lnTo>
                      <a:pt x="57" y="116"/>
                    </a:lnTo>
                    <a:lnTo>
                      <a:pt x="82" y="116"/>
                    </a:lnTo>
                    <a:lnTo>
                      <a:pt x="105" y="114"/>
                    </a:lnTo>
                    <a:lnTo>
                      <a:pt x="130" y="111"/>
                    </a:lnTo>
                    <a:lnTo>
                      <a:pt x="153" y="108"/>
                    </a:lnTo>
                    <a:lnTo>
                      <a:pt x="178" y="104"/>
                    </a:lnTo>
                    <a:lnTo>
                      <a:pt x="202" y="100"/>
                    </a:lnTo>
                    <a:lnTo>
                      <a:pt x="225" y="94"/>
                    </a:lnTo>
                    <a:lnTo>
                      <a:pt x="247" y="86"/>
                    </a:lnTo>
                    <a:lnTo>
                      <a:pt x="271" y="79"/>
                    </a:lnTo>
                    <a:lnTo>
                      <a:pt x="293" y="70"/>
                    </a:lnTo>
                    <a:lnTo>
                      <a:pt x="315" y="62"/>
                    </a:lnTo>
                    <a:lnTo>
                      <a:pt x="335" y="53"/>
                    </a:lnTo>
                    <a:lnTo>
                      <a:pt x="357" y="41"/>
                    </a:lnTo>
                    <a:lnTo>
                      <a:pt x="378" y="31"/>
                    </a:lnTo>
                    <a:lnTo>
                      <a:pt x="398" y="19"/>
                    </a:lnTo>
                    <a:lnTo>
                      <a:pt x="417" y="6"/>
                    </a:lnTo>
                    <a:lnTo>
                      <a:pt x="416" y="5"/>
                    </a:lnTo>
                    <a:lnTo>
                      <a:pt x="416" y="3"/>
                    </a:lnTo>
                    <a:lnTo>
                      <a:pt x="414" y="2"/>
                    </a:lnTo>
                    <a:lnTo>
                      <a:pt x="413" y="0"/>
                    </a:lnTo>
                    <a:lnTo>
                      <a:pt x="394" y="13"/>
                    </a:lnTo>
                    <a:lnTo>
                      <a:pt x="373" y="25"/>
                    </a:lnTo>
                    <a:lnTo>
                      <a:pt x="353" y="35"/>
                    </a:lnTo>
                    <a:lnTo>
                      <a:pt x="332" y="46"/>
                    </a:lnTo>
                    <a:lnTo>
                      <a:pt x="312" y="56"/>
                    </a:lnTo>
                    <a:lnTo>
                      <a:pt x="290" y="65"/>
                    </a:lnTo>
                    <a:lnTo>
                      <a:pt x="268" y="73"/>
                    </a:lnTo>
                    <a:lnTo>
                      <a:pt x="246" y="81"/>
                    </a:lnTo>
                    <a:lnTo>
                      <a:pt x="222" y="86"/>
                    </a:lnTo>
                    <a:lnTo>
                      <a:pt x="200" y="92"/>
                    </a:lnTo>
                    <a:lnTo>
                      <a:pt x="177" y="97"/>
                    </a:lnTo>
                    <a:lnTo>
                      <a:pt x="153" y="101"/>
                    </a:lnTo>
                    <a:lnTo>
                      <a:pt x="128" y="104"/>
                    </a:lnTo>
                    <a:lnTo>
                      <a:pt x="105" y="107"/>
                    </a:lnTo>
                    <a:lnTo>
                      <a:pt x="82" y="108"/>
                    </a:lnTo>
                    <a:lnTo>
                      <a:pt x="57" y="108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91" name="Freeform 64"/>
              <p:cNvSpPr>
                <a:spLocks/>
              </p:cNvSpPr>
              <p:nvPr/>
            </p:nvSpPr>
            <p:spPr bwMode="auto">
              <a:xfrm>
                <a:off x="4231" y="1880"/>
                <a:ext cx="15" cy="5"/>
              </a:xfrm>
              <a:custGeom>
                <a:avLst/>
                <a:gdLst>
                  <a:gd name="T0" fmla="*/ 29 w 31"/>
                  <a:gd name="T1" fmla="*/ 9 h 9"/>
                  <a:gd name="T2" fmla="*/ 31 w 31"/>
                  <a:gd name="T3" fmla="*/ 7 h 9"/>
                  <a:gd name="T4" fmla="*/ 31 w 31"/>
                  <a:gd name="T5" fmla="*/ 6 h 9"/>
                  <a:gd name="T6" fmla="*/ 31 w 31"/>
                  <a:gd name="T7" fmla="*/ 4 h 9"/>
                  <a:gd name="T8" fmla="*/ 31 w 31"/>
                  <a:gd name="T9" fmla="*/ 3 h 9"/>
                  <a:gd name="T10" fmla="*/ 23 w 31"/>
                  <a:gd name="T11" fmla="*/ 1 h 9"/>
                  <a:gd name="T12" fmla="*/ 16 w 31"/>
                  <a:gd name="T13" fmla="*/ 1 h 9"/>
                  <a:gd name="T14" fmla="*/ 7 w 31"/>
                  <a:gd name="T15" fmla="*/ 0 h 9"/>
                  <a:gd name="T16" fmla="*/ 0 w 31"/>
                  <a:gd name="T17" fmla="*/ 0 h 9"/>
                  <a:gd name="T18" fmla="*/ 1 w 31"/>
                  <a:gd name="T19" fmla="*/ 1 h 9"/>
                  <a:gd name="T20" fmla="*/ 1 w 31"/>
                  <a:gd name="T21" fmla="*/ 3 h 9"/>
                  <a:gd name="T22" fmla="*/ 1 w 31"/>
                  <a:gd name="T23" fmla="*/ 6 h 9"/>
                  <a:gd name="T24" fmla="*/ 1 w 31"/>
                  <a:gd name="T25" fmla="*/ 7 h 9"/>
                  <a:gd name="T26" fmla="*/ 9 w 31"/>
                  <a:gd name="T27" fmla="*/ 7 h 9"/>
                  <a:gd name="T28" fmla="*/ 16 w 31"/>
                  <a:gd name="T29" fmla="*/ 7 h 9"/>
                  <a:gd name="T30" fmla="*/ 22 w 31"/>
                  <a:gd name="T31" fmla="*/ 9 h 9"/>
                  <a:gd name="T32" fmla="*/ 29 w 31"/>
                  <a:gd name="T3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9">
                    <a:moveTo>
                      <a:pt x="29" y="9"/>
                    </a:moveTo>
                    <a:lnTo>
                      <a:pt x="31" y="7"/>
                    </a:lnTo>
                    <a:lnTo>
                      <a:pt x="31" y="6"/>
                    </a:lnTo>
                    <a:lnTo>
                      <a:pt x="31" y="4"/>
                    </a:lnTo>
                    <a:lnTo>
                      <a:pt x="31" y="3"/>
                    </a:lnTo>
                    <a:lnTo>
                      <a:pt x="23" y="1"/>
                    </a:lnTo>
                    <a:lnTo>
                      <a:pt x="16" y="1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9" y="7"/>
                    </a:lnTo>
                    <a:lnTo>
                      <a:pt x="16" y="7"/>
                    </a:lnTo>
                    <a:lnTo>
                      <a:pt x="22" y="9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92" name="Freeform 65"/>
              <p:cNvSpPr>
                <a:spLocks/>
              </p:cNvSpPr>
              <p:nvPr/>
            </p:nvSpPr>
            <p:spPr bwMode="auto">
              <a:xfrm>
                <a:off x="4070" y="1879"/>
                <a:ext cx="144" cy="32"/>
              </a:xfrm>
              <a:custGeom>
                <a:avLst/>
                <a:gdLst>
                  <a:gd name="T0" fmla="*/ 273 w 287"/>
                  <a:gd name="T1" fmla="*/ 7 h 64"/>
                  <a:gd name="T2" fmla="*/ 276 w 287"/>
                  <a:gd name="T3" fmla="*/ 7 h 64"/>
                  <a:gd name="T4" fmla="*/ 279 w 287"/>
                  <a:gd name="T5" fmla="*/ 7 h 64"/>
                  <a:gd name="T6" fmla="*/ 281 w 287"/>
                  <a:gd name="T7" fmla="*/ 7 h 64"/>
                  <a:gd name="T8" fmla="*/ 284 w 287"/>
                  <a:gd name="T9" fmla="*/ 7 h 64"/>
                  <a:gd name="T10" fmla="*/ 286 w 287"/>
                  <a:gd name="T11" fmla="*/ 6 h 64"/>
                  <a:gd name="T12" fmla="*/ 286 w 287"/>
                  <a:gd name="T13" fmla="*/ 4 h 64"/>
                  <a:gd name="T14" fmla="*/ 286 w 287"/>
                  <a:gd name="T15" fmla="*/ 3 h 64"/>
                  <a:gd name="T16" fmla="*/ 287 w 287"/>
                  <a:gd name="T17" fmla="*/ 1 h 64"/>
                  <a:gd name="T18" fmla="*/ 283 w 287"/>
                  <a:gd name="T19" fmla="*/ 0 h 64"/>
                  <a:gd name="T20" fmla="*/ 280 w 287"/>
                  <a:gd name="T21" fmla="*/ 0 h 64"/>
                  <a:gd name="T22" fmla="*/ 276 w 287"/>
                  <a:gd name="T23" fmla="*/ 0 h 64"/>
                  <a:gd name="T24" fmla="*/ 273 w 287"/>
                  <a:gd name="T25" fmla="*/ 0 h 64"/>
                  <a:gd name="T26" fmla="*/ 255 w 287"/>
                  <a:gd name="T27" fmla="*/ 0 h 64"/>
                  <a:gd name="T28" fmla="*/ 236 w 287"/>
                  <a:gd name="T29" fmla="*/ 1 h 64"/>
                  <a:gd name="T30" fmla="*/ 218 w 287"/>
                  <a:gd name="T31" fmla="*/ 3 h 64"/>
                  <a:gd name="T32" fmla="*/ 201 w 287"/>
                  <a:gd name="T33" fmla="*/ 4 h 64"/>
                  <a:gd name="T34" fmla="*/ 183 w 287"/>
                  <a:gd name="T35" fmla="*/ 6 h 64"/>
                  <a:gd name="T36" fmla="*/ 166 w 287"/>
                  <a:gd name="T37" fmla="*/ 9 h 64"/>
                  <a:gd name="T38" fmla="*/ 148 w 287"/>
                  <a:gd name="T39" fmla="*/ 12 h 64"/>
                  <a:gd name="T40" fmla="*/ 132 w 287"/>
                  <a:gd name="T41" fmla="*/ 16 h 64"/>
                  <a:gd name="T42" fmla="*/ 114 w 287"/>
                  <a:gd name="T43" fmla="*/ 20 h 64"/>
                  <a:gd name="T44" fmla="*/ 97 w 287"/>
                  <a:gd name="T45" fmla="*/ 25 h 64"/>
                  <a:gd name="T46" fmla="*/ 81 w 287"/>
                  <a:gd name="T47" fmla="*/ 29 h 64"/>
                  <a:gd name="T48" fmla="*/ 65 w 287"/>
                  <a:gd name="T49" fmla="*/ 35 h 64"/>
                  <a:gd name="T50" fmla="*/ 48 w 287"/>
                  <a:gd name="T51" fmla="*/ 41 h 64"/>
                  <a:gd name="T52" fmla="*/ 32 w 287"/>
                  <a:gd name="T53" fmla="*/ 47 h 64"/>
                  <a:gd name="T54" fmla="*/ 16 w 287"/>
                  <a:gd name="T55" fmla="*/ 53 h 64"/>
                  <a:gd name="T56" fmla="*/ 0 w 287"/>
                  <a:gd name="T57" fmla="*/ 60 h 64"/>
                  <a:gd name="T58" fmla="*/ 7 w 287"/>
                  <a:gd name="T59" fmla="*/ 64 h 64"/>
                  <a:gd name="T60" fmla="*/ 22 w 287"/>
                  <a:gd name="T61" fmla="*/ 57 h 64"/>
                  <a:gd name="T62" fmla="*/ 38 w 287"/>
                  <a:gd name="T63" fmla="*/ 51 h 64"/>
                  <a:gd name="T64" fmla="*/ 54 w 287"/>
                  <a:gd name="T65" fmla="*/ 45 h 64"/>
                  <a:gd name="T66" fmla="*/ 69 w 287"/>
                  <a:gd name="T67" fmla="*/ 39 h 64"/>
                  <a:gd name="T68" fmla="*/ 85 w 287"/>
                  <a:gd name="T69" fmla="*/ 35 h 64"/>
                  <a:gd name="T70" fmla="*/ 101 w 287"/>
                  <a:gd name="T71" fmla="*/ 31 h 64"/>
                  <a:gd name="T72" fmla="*/ 117 w 287"/>
                  <a:gd name="T73" fmla="*/ 26 h 64"/>
                  <a:gd name="T74" fmla="*/ 135 w 287"/>
                  <a:gd name="T75" fmla="*/ 22 h 64"/>
                  <a:gd name="T76" fmla="*/ 151 w 287"/>
                  <a:gd name="T77" fmla="*/ 19 h 64"/>
                  <a:gd name="T78" fmla="*/ 169 w 287"/>
                  <a:gd name="T79" fmla="*/ 16 h 64"/>
                  <a:gd name="T80" fmla="*/ 185 w 287"/>
                  <a:gd name="T81" fmla="*/ 13 h 64"/>
                  <a:gd name="T82" fmla="*/ 202 w 287"/>
                  <a:gd name="T83" fmla="*/ 12 h 64"/>
                  <a:gd name="T84" fmla="*/ 220 w 287"/>
                  <a:gd name="T85" fmla="*/ 9 h 64"/>
                  <a:gd name="T86" fmla="*/ 237 w 287"/>
                  <a:gd name="T87" fmla="*/ 9 h 64"/>
                  <a:gd name="T88" fmla="*/ 255 w 287"/>
                  <a:gd name="T89" fmla="*/ 7 h 64"/>
                  <a:gd name="T90" fmla="*/ 273 w 287"/>
                  <a:gd name="T91" fmla="*/ 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7" h="64">
                    <a:moveTo>
                      <a:pt x="273" y="7"/>
                    </a:moveTo>
                    <a:lnTo>
                      <a:pt x="276" y="7"/>
                    </a:lnTo>
                    <a:lnTo>
                      <a:pt x="279" y="7"/>
                    </a:lnTo>
                    <a:lnTo>
                      <a:pt x="281" y="7"/>
                    </a:lnTo>
                    <a:lnTo>
                      <a:pt x="284" y="7"/>
                    </a:lnTo>
                    <a:lnTo>
                      <a:pt x="286" y="6"/>
                    </a:lnTo>
                    <a:lnTo>
                      <a:pt x="286" y="4"/>
                    </a:lnTo>
                    <a:lnTo>
                      <a:pt x="286" y="3"/>
                    </a:lnTo>
                    <a:lnTo>
                      <a:pt x="287" y="1"/>
                    </a:lnTo>
                    <a:lnTo>
                      <a:pt x="283" y="0"/>
                    </a:lnTo>
                    <a:lnTo>
                      <a:pt x="280" y="0"/>
                    </a:lnTo>
                    <a:lnTo>
                      <a:pt x="276" y="0"/>
                    </a:lnTo>
                    <a:lnTo>
                      <a:pt x="273" y="0"/>
                    </a:lnTo>
                    <a:lnTo>
                      <a:pt x="255" y="0"/>
                    </a:lnTo>
                    <a:lnTo>
                      <a:pt x="236" y="1"/>
                    </a:lnTo>
                    <a:lnTo>
                      <a:pt x="218" y="3"/>
                    </a:lnTo>
                    <a:lnTo>
                      <a:pt x="201" y="4"/>
                    </a:lnTo>
                    <a:lnTo>
                      <a:pt x="183" y="6"/>
                    </a:lnTo>
                    <a:lnTo>
                      <a:pt x="166" y="9"/>
                    </a:lnTo>
                    <a:lnTo>
                      <a:pt x="148" y="12"/>
                    </a:lnTo>
                    <a:lnTo>
                      <a:pt x="132" y="16"/>
                    </a:lnTo>
                    <a:lnTo>
                      <a:pt x="114" y="20"/>
                    </a:lnTo>
                    <a:lnTo>
                      <a:pt x="97" y="25"/>
                    </a:lnTo>
                    <a:lnTo>
                      <a:pt x="81" y="29"/>
                    </a:lnTo>
                    <a:lnTo>
                      <a:pt x="65" y="35"/>
                    </a:lnTo>
                    <a:lnTo>
                      <a:pt x="48" y="41"/>
                    </a:lnTo>
                    <a:lnTo>
                      <a:pt x="32" y="47"/>
                    </a:lnTo>
                    <a:lnTo>
                      <a:pt x="16" y="53"/>
                    </a:lnTo>
                    <a:lnTo>
                      <a:pt x="0" y="60"/>
                    </a:lnTo>
                    <a:lnTo>
                      <a:pt x="7" y="64"/>
                    </a:lnTo>
                    <a:lnTo>
                      <a:pt x="22" y="57"/>
                    </a:lnTo>
                    <a:lnTo>
                      <a:pt x="38" y="51"/>
                    </a:lnTo>
                    <a:lnTo>
                      <a:pt x="54" y="45"/>
                    </a:lnTo>
                    <a:lnTo>
                      <a:pt x="69" y="39"/>
                    </a:lnTo>
                    <a:lnTo>
                      <a:pt x="85" y="35"/>
                    </a:lnTo>
                    <a:lnTo>
                      <a:pt x="101" y="31"/>
                    </a:lnTo>
                    <a:lnTo>
                      <a:pt x="117" y="26"/>
                    </a:lnTo>
                    <a:lnTo>
                      <a:pt x="135" y="22"/>
                    </a:lnTo>
                    <a:lnTo>
                      <a:pt x="151" y="19"/>
                    </a:lnTo>
                    <a:lnTo>
                      <a:pt x="169" y="16"/>
                    </a:lnTo>
                    <a:lnTo>
                      <a:pt x="185" y="13"/>
                    </a:lnTo>
                    <a:lnTo>
                      <a:pt x="202" y="12"/>
                    </a:lnTo>
                    <a:lnTo>
                      <a:pt x="220" y="9"/>
                    </a:lnTo>
                    <a:lnTo>
                      <a:pt x="237" y="9"/>
                    </a:lnTo>
                    <a:lnTo>
                      <a:pt x="255" y="7"/>
                    </a:lnTo>
                    <a:lnTo>
                      <a:pt x="273" y="7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93" name="Freeform 66"/>
              <p:cNvSpPr>
                <a:spLocks/>
              </p:cNvSpPr>
              <p:nvPr/>
            </p:nvSpPr>
            <p:spPr bwMode="auto">
              <a:xfrm>
                <a:off x="4187" y="2191"/>
                <a:ext cx="38" cy="40"/>
              </a:xfrm>
              <a:custGeom>
                <a:avLst/>
                <a:gdLst>
                  <a:gd name="T0" fmla="*/ 38 w 76"/>
                  <a:gd name="T1" fmla="*/ 0 h 79"/>
                  <a:gd name="T2" fmla="*/ 25 w 76"/>
                  <a:gd name="T3" fmla="*/ 3 h 79"/>
                  <a:gd name="T4" fmla="*/ 15 w 76"/>
                  <a:gd name="T5" fmla="*/ 8 h 79"/>
                  <a:gd name="T6" fmla="*/ 6 w 76"/>
                  <a:gd name="T7" fmla="*/ 19 h 79"/>
                  <a:gd name="T8" fmla="*/ 0 w 76"/>
                  <a:gd name="T9" fmla="*/ 30 h 79"/>
                  <a:gd name="T10" fmla="*/ 0 w 76"/>
                  <a:gd name="T11" fmla="*/ 30 h 79"/>
                  <a:gd name="T12" fmla="*/ 0 w 76"/>
                  <a:gd name="T13" fmla="*/ 30 h 79"/>
                  <a:gd name="T14" fmla="*/ 0 w 76"/>
                  <a:gd name="T15" fmla="*/ 30 h 79"/>
                  <a:gd name="T16" fmla="*/ 0 w 76"/>
                  <a:gd name="T17" fmla="*/ 30 h 79"/>
                  <a:gd name="T18" fmla="*/ 0 w 76"/>
                  <a:gd name="T19" fmla="*/ 32 h 79"/>
                  <a:gd name="T20" fmla="*/ 0 w 76"/>
                  <a:gd name="T21" fmla="*/ 32 h 79"/>
                  <a:gd name="T22" fmla="*/ 0 w 76"/>
                  <a:gd name="T23" fmla="*/ 33 h 79"/>
                  <a:gd name="T24" fmla="*/ 0 w 76"/>
                  <a:gd name="T25" fmla="*/ 35 h 79"/>
                  <a:gd name="T26" fmla="*/ 0 w 76"/>
                  <a:gd name="T27" fmla="*/ 36 h 79"/>
                  <a:gd name="T28" fmla="*/ 0 w 76"/>
                  <a:gd name="T29" fmla="*/ 36 h 79"/>
                  <a:gd name="T30" fmla="*/ 0 w 76"/>
                  <a:gd name="T31" fmla="*/ 38 h 79"/>
                  <a:gd name="T32" fmla="*/ 0 w 76"/>
                  <a:gd name="T33" fmla="*/ 39 h 79"/>
                  <a:gd name="T34" fmla="*/ 3 w 76"/>
                  <a:gd name="T35" fmla="*/ 55 h 79"/>
                  <a:gd name="T36" fmla="*/ 12 w 76"/>
                  <a:gd name="T37" fmla="*/ 67 h 79"/>
                  <a:gd name="T38" fmla="*/ 24 w 76"/>
                  <a:gd name="T39" fmla="*/ 76 h 79"/>
                  <a:gd name="T40" fmla="*/ 38 w 76"/>
                  <a:gd name="T41" fmla="*/ 79 h 79"/>
                  <a:gd name="T42" fmla="*/ 53 w 76"/>
                  <a:gd name="T43" fmla="*/ 76 h 79"/>
                  <a:gd name="T44" fmla="*/ 66 w 76"/>
                  <a:gd name="T45" fmla="*/ 67 h 79"/>
                  <a:gd name="T46" fmla="*/ 73 w 76"/>
                  <a:gd name="T47" fmla="*/ 55 h 79"/>
                  <a:gd name="T48" fmla="*/ 76 w 76"/>
                  <a:gd name="T49" fmla="*/ 39 h 79"/>
                  <a:gd name="T50" fmla="*/ 73 w 76"/>
                  <a:gd name="T51" fmla="*/ 23 h 79"/>
                  <a:gd name="T52" fmla="*/ 66 w 76"/>
                  <a:gd name="T53" fmla="*/ 11 h 79"/>
                  <a:gd name="T54" fmla="*/ 53 w 76"/>
                  <a:gd name="T55" fmla="*/ 3 h 79"/>
                  <a:gd name="T56" fmla="*/ 38 w 76"/>
                  <a:gd name="T57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6" h="79">
                    <a:moveTo>
                      <a:pt x="38" y="0"/>
                    </a:moveTo>
                    <a:lnTo>
                      <a:pt x="25" y="3"/>
                    </a:lnTo>
                    <a:lnTo>
                      <a:pt x="15" y="8"/>
                    </a:lnTo>
                    <a:lnTo>
                      <a:pt x="6" y="19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5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39"/>
                    </a:lnTo>
                    <a:lnTo>
                      <a:pt x="3" y="55"/>
                    </a:lnTo>
                    <a:lnTo>
                      <a:pt x="12" y="67"/>
                    </a:lnTo>
                    <a:lnTo>
                      <a:pt x="24" y="76"/>
                    </a:lnTo>
                    <a:lnTo>
                      <a:pt x="38" y="79"/>
                    </a:lnTo>
                    <a:lnTo>
                      <a:pt x="53" y="76"/>
                    </a:lnTo>
                    <a:lnTo>
                      <a:pt x="66" y="67"/>
                    </a:lnTo>
                    <a:lnTo>
                      <a:pt x="73" y="55"/>
                    </a:lnTo>
                    <a:lnTo>
                      <a:pt x="76" y="39"/>
                    </a:lnTo>
                    <a:lnTo>
                      <a:pt x="73" y="23"/>
                    </a:lnTo>
                    <a:lnTo>
                      <a:pt x="66" y="11"/>
                    </a:lnTo>
                    <a:lnTo>
                      <a:pt x="53" y="3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94" name="Freeform 67"/>
              <p:cNvSpPr>
                <a:spLocks/>
              </p:cNvSpPr>
              <p:nvPr/>
            </p:nvSpPr>
            <p:spPr bwMode="auto">
              <a:xfrm>
                <a:off x="4196" y="2202"/>
                <a:ext cx="20" cy="19"/>
              </a:xfrm>
              <a:custGeom>
                <a:avLst/>
                <a:gdLst>
                  <a:gd name="T0" fmla="*/ 19 w 40"/>
                  <a:gd name="T1" fmla="*/ 38 h 38"/>
                  <a:gd name="T2" fmla="*/ 12 w 40"/>
                  <a:gd name="T3" fmla="*/ 37 h 38"/>
                  <a:gd name="T4" fmla="*/ 6 w 40"/>
                  <a:gd name="T5" fmla="*/ 32 h 38"/>
                  <a:gd name="T6" fmla="*/ 2 w 40"/>
                  <a:gd name="T7" fmla="*/ 26 h 38"/>
                  <a:gd name="T8" fmla="*/ 0 w 40"/>
                  <a:gd name="T9" fmla="*/ 19 h 38"/>
                  <a:gd name="T10" fmla="*/ 2 w 40"/>
                  <a:gd name="T11" fmla="*/ 12 h 38"/>
                  <a:gd name="T12" fmla="*/ 6 w 40"/>
                  <a:gd name="T13" fmla="*/ 4 h 38"/>
                  <a:gd name="T14" fmla="*/ 12 w 40"/>
                  <a:gd name="T15" fmla="*/ 2 h 38"/>
                  <a:gd name="T16" fmla="*/ 19 w 40"/>
                  <a:gd name="T17" fmla="*/ 0 h 38"/>
                  <a:gd name="T18" fmla="*/ 28 w 40"/>
                  <a:gd name="T19" fmla="*/ 2 h 38"/>
                  <a:gd name="T20" fmla="*/ 34 w 40"/>
                  <a:gd name="T21" fmla="*/ 4 h 38"/>
                  <a:gd name="T22" fmla="*/ 38 w 40"/>
                  <a:gd name="T23" fmla="*/ 12 h 38"/>
                  <a:gd name="T24" fmla="*/ 40 w 40"/>
                  <a:gd name="T25" fmla="*/ 19 h 38"/>
                  <a:gd name="T26" fmla="*/ 38 w 40"/>
                  <a:gd name="T27" fmla="*/ 26 h 38"/>
                  <a:gd name="T28" fmla="*/ 34 w 40"/>
                  <a:gd name="T29" fmla="*/ 32 h 38"/>
                  <a:gd name="T30" fmla="*/ 28 w 40"/>
                  <a:gd name="T31" fmla="*/ 37 h 38"/>
                  <a:gd name="T32" fmla="*/ 19 w 40"/>
                  <a:gd name="T3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38">
                    <a:moveTo>
                      <a:pt x="19" y="38"/>
                    </a:moveTo>
                    <a:lnTo>
                      <a:pt x="12" y="37"/>
                    </a:lnTo>
                    <a:lnTo>
                      <a:pt x="6" y="32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2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19" y="0"/>
                    </a:lnTo>
                    <a:lnTo>
                      <a:pt x="28" y="2"/>
                    </a:lnTo>
                    <a:lnTo>
                      <a:pt x="34" y="4"/>
                    </a:lnTo>
                    <a:lnTo>
                      <a:pt x="38" y="12"/>
                    </a:lnTo>
                    <a:lnTo>
                      <a:pt x="40" y="19"/>
                    </a:lnTo>
                    <a:lnTo>
                      <a:pt x="38" y="26"/>
                    </a:lnTo>
                    <a:lnTo>
                      <a:pt x="34" y="32"/>
                    </a:lnTo>
                    <a:lnTo>
                      <a:pt x="28" y="37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95" name="Freeform 68"/>
              <p:cNvSpPr>
                <a:spLocks/>
              </p:cNvSpPr>
              <p:nvPr/>
            </p:nvSpPr>
            <p:spPr bwMode="auto">
              <a:xfrm>
                <a:off x="4196" y="2202"/>
                <a:ext cx="20" cy="19"/>
              </a:xfrm>
              <a:custGeom>
                <a:avLst/>
                <a:gdLst>
                  <a:gd name="T0" fmla="*/ 19 w 40"/>
                  <a:gd name="T1" fmla="*/ 0 h 38"/>
                  <a:gd name="T2" fmla="*/ 12 w 40"/>
                  <a:gd name="T3" fmla="*/ 2 h 38"/>
                  <a:gd name="T4" fmla="*/ 6 w 40"/>
                  <a:gd name="T5" fmla="*/ 4 h 38"/>
                  <a:gd name="T6" fmla="*/ 2 w 40"/>
                  <a:gd name="T7" fmla="*/ 12 h 38"/>
                  <a:gd name="T8" fmla="*/ 0 w 40"/>
                  <a:gd name="T9" fmla="*/ 19 h 38"/>
                  <a:gd name="T10" fmla="*/ 2 w 40"/>
                  <a:gd name="T11" fmla="*/ 26 h 38"/>
                  <a:gd name="T12" fmla="*/ 6 w 40"/>
                  <a:gd name="T13" fmla="*/ 32 h 38"/>
                  <a:gd name="T14" fmla="*/ 12 w 40"/>
                  <a:gd name="T15" fmla="*/ 37 h 38"/>
                  <a:gd name="T16" fmla="*/ 19 w 40"/>
                  <a:gd name="T17" fmla="*/ 38 h 38"/>
                  <a:gd name="T18" fmla="*/ 28 w 40"/>
                  <a:gd name="T19" fmla="*/ 37 h 38"/>
                  <a:gd name="T20" fmla="*/ 34 w 40"/>
                  <a:gd name="T21" fmla="*/ 32 h 38"/>
                  <a:gd name="T22" fmla="*/ 38 w 40"/>
                  <a:gd name="T23" fmla="*/ 26 h 38"/>
                  <a:gd name="T24" fmla="*/ 40 w 40"/>
                  <a:gd name="T25" fmla="*/ 19 h 38"/>
                  <a:gd name="T26" fmla="*/ 38 w 40"/>
                  <a:gd name="T27" fmla="*/ 12 h 38"/>
                  <a:gd name="T28" fmla="*/ 34 w 40"/>
                  <a:gd name="T29" fmla="*/ 4 h 38"/>
                  <a:gd name="T30" fmla="*/ 28 w 40"/>
                  <a:gd name="T31" fmla="*/ 2 h 38"/>
                  <a:gd name="T32" fmla="*/ 19 w 40"/>
                  <a:gd name="T3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38">
                    <a:moveTo>
                      <a:pt x="19" y="0"/>
                    </a:moveTo>
                    <a:lnTo>
                      <a:pt x="12" y="2"/>
                    </a:lnTo>
                    <a:lnTo>
                      <a:pt x="6" y="4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2" y="26"/>
                    </a:lnTo>
                    <a:lnTo>
                      <a:pt x="6" y="32"/>
                    </a:lnTo>
                    <a:lnTo>
                      <a:pt x="12" y="37"/>
                    </a:lnTo>
                    <a:lnTo>
                      <a:pt x="19" y="38"/>
                    </a:lnTo>
                    <a:lnTo>
                      <a:pt x="28" y="37"/>
                    </a:lnTo>
                    <a:lnTo>
                      <a:pt x="34" y="32"/>
                    </a:lnTo>
                    <a:lnTo>
                      <a:pt x="38" y="26"/>
                    </a:lnTo>
                    <a:lnTo>
                      <a:pt x="40" y="19"/>
                    </a:lnTo>
                    <a:lnTo>
                      <a:pt x="38" y="12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96" name="Freeform 69"/>
              <p:cNvSpPr>
                <a:spLocks/>
              </p:cNvSpPr>
              <p:nvPr/>
            </p:nvSpPr>
            <p:spPr bwMode="auto">
              <a:xfrm>
                <a:off x="4348" y="1917"/>
                <a:ext cx="6" cy="9"/>
              </a:xfrm>
              <a:custGeom>
                <a:avLst/>
                <a:gdLst>
                  <a:gd name="T0" fmla="*/ 4 w 10"/>
                  <a:gd name="T1" fmla="*/ 0 h 18"/>
                  <a:gd name="T2" fmla="*/ 3 w 10"/>
                  <a:gd name="T3" fmla="*/ 3 h 18"/>
                  <a:gd name="T4" fmla="*/ 1 w 10"/>
                  <a:gd name="T5" fmla="*/ 6 h 18"/>
                  <a:gd name="T6" fmla="*/ 0 w 10"/>
                  <a:gd name="T7" fmla="*/ 9 h 18"/>
                  <a:gd name="T8" fmla="*/ 0 w 10"/>
                  <a:gd name="T9" fmla="*/ 12 h 18"/>
                  <a:gd name="T10" fmla="*/ 0 w 10"/>
                  <a:gd name="T11" fmla="*/ 13 h 18"/>
                  <a:gd name="T12" fmla="*/ 0 w 10"/>
                  <a:gd name="T13" fmla="*/ 15 h 18"/>
                  <a:gd name="T14" fmla="*/ 0 w 10"/>
                  <a:gd name="T15" fmla="*/ 16 h 18"/>
                  <a:gd name="T16" fmla="*/ 1 w 10"/>
                  <a:gd name="T17" fmla="*/ 18 h 18"/>
                  <a:gd name="T18" fmla="*/ 4 w 10"/>
                  <a:gd name="T19" fmla="*/ 15 h 18"/>
                  <a:gd name="T20" fmla="*/ 6 w 10"/>
                  <a:gd name="T21" fmla="*/ 10 h 18"/>
                  <a:gd name="T22" fmla="*/ 9 w 10"/>
                  <a:gd name="T23" fmla="*/ 6 h 18"/>
                  <a:gd name="T24" fmla="*/ 10 w 10"/>
                  <a:gd name="T25" fmla="*/ 3 h 18"/>
                  <a:gd name="T26" fmla="*/ 9 w 10"/>
                  <a:gd name="T27" fmla="*/ 1 h 18"/>
                  <a:gd name="T28" fmla="*/ 7 w 10"/>
                  <a:gd name="T29" fmla="*/ 1 h 18"/>
                  <a:gd name="T30" fmla="*/ 6 w 10"/>
                  <a:gd name="T31" fmla="*/ 1 h 18"/>
                  <a:gd name="T32" fmla="*/ 4 w 10"/>
                  <a:gd name="T3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" h="18">
                    <a:moveTo>
                      <a:pt x="4" y="0"/>
                    </a:move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4" y="15"/>
                    </a:lnTo>
                    <a:lnTo>
                      <a:pt x="6" y="10"/>
                    </a:lnTo>
                    <a:lnTo>
                      <a:pt x="9" y="6"/>
                    </a:lnTo>
                    <a:lnTo>
                      <a:pt x="10" y="3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97" name="Freeform 70"/>
              <p:cNvSpPr>
                <a:spLocks/>
              </p:cNvSpPr>
              <p:nvPr/>
            </p:nvSpPr>
            <p:spPr bwMode="auto">
              <a:xfrm>
                <a:off x="4361" y="1917"/>
                <a:ext cx="2" cy="3"/>
              </a:xfrm>
              <a:custGeom>
                <a:avLst/>
                <a:gdLst>
                  <a:gd name="T0" fmla="*/ 4 w 4"/>
                  <a:gd name="T1" fmla="*/ 6 h 6"/>
                  <a:gd name="T2" fmla="*/ 4 w 4"/>
                  <a:gd name="T3" fmla="*/ 4 h 6"/>
                  <a:gd name="T4" fmla="*/ 3 w 4"/>
                  <a:gd name="T5" fmla="*/ 3 h 6"/>
                  <a:gd name="T6" fmla="*/ 1 w 4"/>
                  <a:gd name="T7" fmla="*/ 1 h 6"/>
                  <a:gd name="T8" fmla="*/ 0 w 4"/>
                  <a:gd name="T9" fmla="*/ 0 h 6"/>
                  <a:gd name="T10" fmla="*/ 0 w 4"/>
                  <a:gd name="T11" fmla="*/ 0 h 6"/>
                  <a:gd name="T12" fmla="*/ 0 w 4"/>
                  <a:gd name="T13" fmla="*/ 1 h 6"/>
                  <a:gd name="T14" fmla="*/ 0 w 4"/>
                  <a:gd name="T15" fmla="*/ 1 h 6"/>
                  <a:gd name="T16" fmla="*/ 0 w 4"/>
                  <a:gd name="T17" fmla="*/ 3 h 6"/>
                  <a:gd name="T18" fmla="*/ 1 w 4"/>
                  <a:gd name="T19" fmla="*/ 3 h 6"/>
                  <a:gd name="T20" fmla="*/ 3 w 4"/>
                  <a:gd name="T21" fmla="*/ 4 h 6"/>
                  <a:gd name="T22" fmla="*/ 3 w 4"/>
                  <a:gd name="T23" fmla="*/ 4 h 6"/>
                  <a:gd name="T24" fmla="*/ 4 w 4"/>
                  <a:gd name="T2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6">
                    <a:moveTo>
                      <a:pt x="4" y="6"/>
                    </a:moveTo>
                    <a:lnTo>
                      <a:pt x="4" y="4"/>
                    </a:lnTo>
                    <a:lnTo>
                      <a:pt x="3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98" name="Freeform 71"/>
              <p:cNvSpPr>
                <a:spLocks/>
              </p:cNvSpPr>
              <p:nvPr/>
            </p:nvSpPr>
            <p:spPr bwMode="auto">
              <a:xfrm>
                <a:off x="4355" y="1915"/>
                <a:ext cx="1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0 h 1"/>
                  <a:gd name="T4" fmla="*/ 2 w 2"/>
                  <a:gd name="T5" fmla="*/ 0 h 1"/>
                  <a:gd name="T6" fmla="*/ 0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0 w 2"/>
                  <a:gd name="T15" fmla="*/ 1 h 1"/>
                  <a:gd name="T16" fmla="*/ 2 w 2"/>
                  <a:gd name="T17" fmla="*/ 1 h 1"/>
                  <a:gd name="T18" fmla="*/ 2 w 2"/>
                  <a:gd name="T19" fmla="*/ 1 h 1"/>
                  <a:gd name="T20" fmla="*/ 2 w 2"/>
                  <a:gd name="T21" fmla="*/ 0 h 1"/>
                  <a:gd name="T22" fmla="*/ 2 w 2"/>
                  <a:gd name="T23" fmla="*/ 0 h 1"/>
                  <a:gd name="T24" fmla="*/ 2 w 2"/>
                  <a:gd name="T2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99" name="Freeform 72"/>
              <p:cNvSpPr>
                <a:spLocks/>
              </p:cNvSpPr>
              <p:nvPr/>
            </p:nvSpPr>
            <p:spPr bwMode="auto">
              <a:xfrm>
                <a:off x="4351" y="1915"/>
                <a:ext cx="5" cy="3"/>
              </a:xfrm>
              <a:custGeom>
                <a:avLst/>
                <a:gdLst>
                  <a:gd name="T0" fmla="*/ 11 w 11"/>
                  <a:gd name="T1" fmla="*/ 1 h 7"/>
                  <a:gd name="T2" fmla="*/ 9 w 11"/>
                  <a:gd name="T3" fmla="*/ 1 h 7"/>
                  <a:gd name="T4" fmla="*/ 9 w 11"/>
                  <a:gd name="T5" fmla="*/ 1 h 7"/>
                  <a:gd name="T6" fmla="*/ 9 w 11"/>
                  <a:gd name="T7" fmla="*/ 1 h 7"/>
                  <a:gd name="T8" fmla="*/ 9 w 11"/>
                  <a:gd name="T9" fmla="*/ 0 h 7"/>
                  <a:gd name="T10" fmla="*/ 8 w 11"/>
                  <a:gd name="T11" fmla="*/ 1 h 7"/>
                  <a:gd name="T12" fmla="*/ 5 w 11"/>
                  <a:gd name="T13" fmla="*/ 1 h 7"/>
                  <a:gd name="T14" fmla="*/ 3 w 11"/>
                  <a:gd name="T15" fmla="*/ 2 h 7"/>
                  <a:gd name="T16" fmla="*/ 0 w 11"/>
                  <a:gd name="T17" fmla="*/ 4 h 7"/>
                  <a:gd name="T18" fmla="*/ 2 w 11"/>
                  <a:gd name="T19" fmla="*/ 5 h 7"/>
                  <a:gd name="T20" fmla="*/ 3 w 11"/>
                  <a:gd name="T21" fmla="*/ 5 h 7"/>
                  <a:gd name="T22" fmla="*/ 5 w 11"/>
                  <a:gd name="T23" fmla="*/ 5 h 7"/>
                  <a:gd name="T24" fmla="*/ 6 w 11"/>
                  <a:gd name="T25" fmla="*/ 7 h 7"/>
                  <a:gd name="T26" fmla="*/ 8 w 11"/>
                  <a:gd name="T27" fmla="*/ 5 h 7"/>
                  <a:gd name="T28" fmla="*/ 9 w 11"/>
                  <a:gd name="T29" fmla="*/ 4 h 7"/>
                  <a:gd name="T30" fmla="*/ 9 w 11"/>
                  <a:gd name="T31" fmla="*/ 2 h 7"/>
                  <a:gd name="T32" fmla="*/ 11 w 11"/>
                  <a:gd name="T3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" h="7">
                    <a:moveTo>
                      <a:pt x="11" y="1"/>
                    </a:moveTo>
                    <a:lnTo>
                      <a:pt x="9" y="1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6" y="7"/>
                    </a:lnTo>
                    <a:lnTo>
                      <a:pt x="8" y="5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00" name="Freeform 73"/>
              <p:cNvSpPr>
                <a:spLocks/>
              </p:cNvSpPr>
              <p:nvPr/>
            </p:nvSpPr>
            <p:spPr bwMode="auto">
              <a:xfrm>
                <a:off x="4354" y="1925"/>
                <a:ext cx="14" cy="10"/>
              </a:xfrm>
              <a:custGeom>
                <a:avLst/>
                <a:gdLst>
                  <a:gd name="T0" fmla="*/ 4 w 26"/>
                  <a:gd name="T1" fmla="*/ 15 h 19"/>
                  <a:gd name="T2" fmla="*/ 3 w 26"/>
                  <a:gd name="T3" fmla="*/ 15 h 19"/>
                  <a:gd name="T4" fmla="*/ 3 w 26"/>
                  <a:gd name="T5" fmla="*/ 15 h 19"/>
                  <a:gd name="T6" fmla="*/ 1 w 26"/>
                  <a:gd name="T7" fmla="*/ 15 h 19"/>
                  <a:gd name="T8" fmla="*/ 1 w 26"/>
                  <a:gd name="T9" fmla="*/ 15 h 19"/>
                  <a:gd name="T10" fmla="*/ 1 w 26"/>
                  <a:gd name="T11" fmla="*/ 16 h 19"/>
                  <a:gd name="T12" fmla="*/ 1 w 26"/>
                  <a:gd name="T13" fmla="*/ 16 h 19"/>
                  <a:gd name="T14" fmla="*/ 0 w 26"/>
                  <a:gd name="T15" fmla="*/ 18 h 19"/>
                  <a:gd name="T16" fmla="*/ 0 w 26"/>
                  <a:gd name="T17" fmla="*/ 19 h 19"/>
                  <a:gd name="T18" fmla="*/ 1 w 26"/>
                  <a:gd name="T19" fmla="*/ 19 h 19"/>
                  <a:gd name="T20" fmla="*/ 3 w 26"/>
                  <a:gd name="T21" fmla="*/ 19 h 19"/>
                  <a:gd name="T22" fmla="*/ 3 w 26"/>
                  <a:gd name="T23" fmla="*/ 19 h 19"/>
                  <a:gd name="T24" fmla="*/ 4 w 26"/>
                  <a:gd name="T25" fmla="*/ 19 h 19"/>
                  <a:gd name="T26" fmla="*/ 11 w 26"/>
                  <a:gd name="T27" fmla="*/ 18 h 19"/>
                  <a:gd name="T28" fmla="*/ 17 w 26"/>
                  <a:gd name="T29" fmla="*/ 15 h 19"/>
                  <a:gd name="T30" fmla="*/ 23 w 26"/>
                  <a:gd name="T31" fmla="*/ 9 h 19"/>
                  <a:gd name="T32" fmla="*/ 26 w 26"/>
                  <a:gd name="T33" fmla="*/ 2 h 19"/>
                  <a:gd name="T34" fmla="*/ 25 w 26"/>
                  <a:gd name="T35" fmla="*/ 2 h 19"/>
                  <a:gd name="T36" fmla="*/ 25 w 26"/>
                  <a:gd name="T37" fmla="*/ 0 h 19"/>
                  <a:gd name="T38" fmla="*/ 23 w 26"/>
                  <a:gd name="T39" fmla="*/ 0 h 19"/>
                  <a:gd name="T40" fmla="*/ 23 w 26"/>
                  <a:gd name="T41" fmla="*/ 0 h 19"/>
                  <a:gd name="T42" fmla="*/ 20 w 26"/>
                  <a:gd name="T43" fmla="*/ 6 h 19"/>
                  <a:gd name="T44" fmla="*/ 16 w 26"/>
                  <a:gd name="T45" fmla="*/ 10 h 19"/>
                  <a:gd name="T46" fmla="*/ 10 w 26"/>
                  <a:gd name="T47" fmla="*/ 13 h 19"/>
                  <a:gd name="T48" fmla="*/ 4 w 26"/>
                  <a:gd name="T4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19">
                    <a:moveTo>
                      <a:pt x="4" y="15"/>
                    </a:moveTo>
                    <a:lnTo>
                      <a:pt x="3" y="15"/>
                    </a:lnTo>
                    <a:lnTo>
                      <a:pt x="3" y="15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1" y="16"/>
                    </a:lnTo>
                    <a:lnTo>
                      <a:pt x="1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4" y="19"/>
                    </a:lnTo>
                    <a:lnTo>
                      <a:pt x="11" y="18"/>
                    </a:lnTo>
                    <a:lnTo>
                      <a:pt x="17" y="15"/>
                    </a:lnTo>
                    <a:lnTo>
                      <a:pt x="23" y="9"/>
                    </a:lnTo>
                    <a:lnTo>
                      <a:pt x="26" y="2"/>
                    </a:lnTo>
                    <a:lnTo>
                      <a:pt x="25" y="2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0" y="6"/>
                    </a:lnTo>
                    <a:lnTo>
                      <a:pt x="16" y="10"/>
                    </a:lnTo>
                    <a:lnTo>
                      <a:pt x="10" y="13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01" name="Freeform 74"/>
              <p:cNvSpPr>
                <a:spLocks/>
              </p:cNvSpPr>
              <p:nvPr/>
            </p:nvSpPr>
            <p:spPr bwMode="auto">
              <a:xfrm>
                <a:off x="4344" y="1915"/>
                <a:ext cx="5" cy="14"/>
              </a:xfrm>
              <a:custGeom>
                <a:avLst/>
                <a:gdLst>
                  <a:gd name="T0" fmla="*/ 5 w 10"/>
                  <a:gd name="T1" fmla="*/ 29 h 29"/>
                  <a:gd name="T2" fmla="*/ 6 w 10"/>
                  <a:gd name="T3" fmla="*/ 27 h 29"/>
                  <a:gd name="T4" fmla="*/ 6 w 10"/>
                  <a:gd name="T5" fmla="*/ 27 h 29"/>
                  <a:gd name="T6" fmla="*/ 7 w 10"/>
                  <a:gd name="T7" fmla="*/ 27 h 29"/>
                  <a:gd name="T8" fmla="*/ 7 w 10"/>
                  <a:gd name="T9" fmla="*/ 26 h 29"/>
                  <a:gd name="T10" fmla="*/ 6 w 10"/>
                  <a:gd name="T11" fmla="*/ 23 h 29"/>
                  <a:gd name="T12" fmla="*/ 6 w 10"/>
                  <a:gd name="T13" fmla="*/ 20 h 29"/>
                  <a:gd name="T14" fmla="*/ 5 w 10"/>
                  <a:gd name="T15" fmla="*/ 19 h 29"/>
                  <a:gd name="T16" fmla="*/ 5 w 10"/>
                  <a:gd name="T17" fmla="*/ 16 h 29"/>
                  <a:gd name="T18" fmla="*/ 5 w 10"/>
                  <a:gd name="T19" fmla="*/ 11 h 29"/>
                  <a:gd name="T20" fmla="*/ 6 w 10"/>
                  <a:gd name="T21" fmla="*/ 8 h 29"/>
                  <a:gd name="T22" fmla="*/ 9 w 10"/>
                  <a:gd name="T23" fmla="*/ 5 h 29"/>
                  <a:gd name="T24" fmla="*/ 10 w 10"/>
                  <a:gd name="T25" fmla="*/ 2 h 29"/>
                  <a:gd name="T26" fmla="*/ 9 w 10"/>
                  <a:gd name="T27" fmla="*/ 1 h 29"/>
                  <a:gd name="T28" fmla="*/ 9 w 10"/>
                  <a:gd name="T29" fmla="*/ 1 h 29"/>
                  <a:gd name="T30" fmla="*/ 7 w 10"/>
                  <a:gd name="T31" fmla="*/ 1 h 29"/>
                  <a:gd name="T32" fmla="*/ 6 w 10"/>
                  <a:gd name="T33" fmla="*/ 0 h 29"/>
                  <a:gd name="T34" fmla="*/ 5 w 10"/>
                  <a:gd name="T35" fmla="*/ 2 h 29"/>
                  <a:gd name="T36" fmla="*/ 2 w 10"/>
                  <a:gd name="T37" fmla="*/ 7 h 29"/>
                  <a:gd name="T38" fmla="*/ 0 w 10"/>
                  <a:gd name="T39" fmla="*/ 11 h 29"/>
                  <a:gd name="T40" fmla="*/ 0 w 10"/>
                  <a:gd name="T41" fmla="*/ 16 h 29"/>
                  <a:gd name="T42" fmla="*/ 0 w 10"/>
                  <a:gd name="T43" fmla="*/ 19 h 29"/>
                  <a:gd name="T44" fmla="*/ 2 w 10"/>
                  <a:gd name="T45" fmla="*/ 23 h 29"/>
                  <a:gd name="T46" fmla="*/ 3 w 10"/>
                  <a:gd name="T47" fmla="*/ 26 h 29"/>
                  <a:gd name="T48" fmla="*/ 5 w 10"/>
                  <a:gd name="T4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29">
                    <a:moveTo>
                      <a:pt x="5" y="29"/>
                    </a:moveTo>
                    <a:lnTo>
                      <a:pt x="6" y="27"/>
                    </a:lnTo>
                    <a:lnTo>
                      <a:pt x="6" y="27"/>
                    </a:lnTo>
                    <a:lnTo>
                      <a:pt x="7" y="27"/>
                    </a:lnTo>
                    <a:lnTo>
                      <a:pt x="7" y="26"/>
                    </a:lnTo>
                    <a:lnTo>
                      <a:pt x="6" y="23"/>
                    </a:lnTo>
                    <a:lnTo>
                      <a:pt x="6" y="20"/>
                    </a:lnTo>
                    <a:lnTo>
                      <a:pt x="5" y="19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9" y="5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2" y="23"/>
                    </a:lnTo>
                    <a:lnTo>
                      <a:pt x="3" y="26"/>
                    </a:lnTo>
                    <a:lnTo>
                      <a:pt x="5" y="29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02" name="Freeform 75"/>
              <p:cNvSpPr>
                <a:spLocks/>
              </p:cNvSpPr>
              <p:nvPr/>
            </p:nvSpPr>
            <p:spPr bwMode="auto">
              <a:xfrm>
                <a:off x="4362" y="1913"/>
                <a:ext cx="6" cy="9"/>
              </a:xfrm>
              <a:custGeom>
                <a:avLst/>
                <a:gdLst>
                  <a:gd name="T0" fmla="*/ 9 w 13"/>
                  <a:gd name="T1" fmla="*/ 16 h 19"/>
                  <a:gd name="T2" fmla="*/ 11 w 13"/>
                  <a:gd name="T3" fmla="*/ 18 h 19"/>
                  <a:gd name="T4" fmla="*/ 12 w 13"/>
                  <a:gd name="T5" fmla="*/ 18 h 19"/>
                  <a:gd name="T6" fmla="*/ 12 w 13"/>
                  <a:gd name="T7" fmla="*/ 19 h 19"/>
                  <a:gd name="T8" fmla="*/ 13 w 13"/>
                  <a:gd name="T9" fmla="*/ 19 h 19"/>
                  <a:gd name="T10" fmla="*/ 12 w 13"/>
                  <a:gd name="T11" fmla="*/ 13 h 19"/>
                  <a:gd name="T12" fmla="*/ 11 w 13"/>
                  <a:gd name="T13" fmla="*/ 9 h 19"/>
                  <a:gd name="T14" fmla="*/ 6 w 13"/>
                  <a:gd name="T15" fmla="*/ 5 h 19"/>
                  <a:gd name="T16" fmla="*/ 2 w 13"/>
                  <a:gd name="T17" fmla="*/ 0 h 19"/>
                  <a:gd name="T18" fmla="*/ 2 w 13"/>
                  <a:gd name="T19" fmla="*/ 2 h 19"/>
                  <a:gd name="T20" fmla="*/ 2 w 13"/>
                  <a:gd name="T21" fmla="*/ 2 h 19"/>
                  <a:gd name="T22" fmla="*/ 2 w 13"/>
                  <a:gd name="T23" fmla="*/ 3 h 19"/>
                  <a:gd name="T24" fmla="*/ 0 w 13"/>
                  <a:gd name="T25" fmla="*/ 5 h 19"/>
                  <a:gd name="T26" fmla="*/ 3 w 13"/>
                  <a:gd name="T27" fmla="*/ 7 h 19"/>
                  <a:gd name="T28" fmla="*/ 6 w 13"/>
                  <a:gd name="T29" fmla="*/ 10 h 19"/>
                  <a:gd name="T30" fmla="*/ 8 w 13"/>
                  <a:gd name="T31" fmla="*/ 13 h 19"/>
                  <a:gd name="T32" fmla="*/ 9 w 13"/>
                  <a:gd name="T33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" h="19">
                    <a:moveTo>
                      <a:pt x="9" y="16"/>
                    </a:moveTo>
                    <a:lnTo>
                      <a:pt x="11" y="18"/>
                    </a:lnTo>
                    <a:lnTo>
                      <a:pt x="12" y="18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2" y="13"/>
                    </a:lnTo>
                    <a:lnTo>
                      <a:pt x="11" y="9"/>
                    </a:lnTo>
                    <a:lnTo>
                      <a:pt x="6" y="5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3" y="7"/>
                    </a:lnTo>
                    <a:lnTo>
                      <a:pt x="6" y="10"/>
                    </a:lnTo>
                    <a:lnTo>
                      <a:pt x="8" y="13"/>
                    </a:lnTo>
                    <a:lnTo>
                      <a:pt x="9" y="16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03" name="Freeform 76"/>
              <p:cNvSpPr>
                <a:spLocks/>
              </p:cNvSpPr>
              <p:nvPr/>
            </p:nvSpPr>
            <p:spPr bwMode="auto">
              <a:xfrm>
                <a:off x="4350" y="1910"/>
                <a:ext cx="8" cy="4"/>
              </a:xfrm>
              <a:custGeom>
                <a:avLst/>
                <a:gdLst>
                  <a:gd name="T0" fmla="*/ 13 w 16"/>
                  <a:gd name="T1" fmla="*/ 4 h 7"/>
                  <a:gd name="T2" fmla="*/ 13 w 16"/>
                  <a:gd name="T3" fmla="*/ 4 h 7"/>
                  <a:gd name="T4" fmla="*/ 13 w 16"/>
                  <a:gd name="T5" fmla="*/ 4 h 7"/>
                  <a:gd name="T6" fmla="*/ 13 w 16"/>
                  <a:gd name="T7" fmla="*/ 4 h 7"/>
                  <a:gd name="T8" fmla="*/ 14 w 16"/>
                  <a:gd name="T9" fmla="*/ 4 h 7"/>
                  <a:gd name="T10" fmla="*/ 14 w 16"/>
                  <a:gd name="T11" fmla="*/ 4 h 7"/>
                  <a:gd name="T12" fmla="*/ 16 w 16"/>
                  <a:gd name="T13" fmla="*/ 3 h 7"/>
                  <a:gd name="T14" fmla="*/ 16 w 16"/>
                  <a:gd name="T15" fmla="*/ 3 h 7"/>
                  <a:gd name="T16" fmla="*/ 16 w 16"/>
                  <a:gd name="T17" fmla="*/ 1 h 7"/>
                  <a:gd name="T18" fmla="*/ 16 w 16"/>
                  <a:gd name="T19" fmla="*/ 1 h 7"/>
                  <a:gd name="T20" fmla="*/ 14 w 16"/>
                  <a:gd name="T21" fmla="*/ 0 h 7"/>
                  <a:gd name="T22" fmla="*/ 14 w 16"/>
                  <a:gd name="T23" fmla="*/ 0 h 7"/>
                  <a:gd name="T24" fmla="*/ 13 w 16"/>
                  <a:gd name="T25" fmla="*/ 0 h 7"/>
                  <a:gd name="T26" fmla="*/ 9 w 16"/>
                  <a:gd name="T27" fmla="*/ 0 h 7"/>
                  <a:gd name="T28" fmla="*/ 6 w 16"/>
                  <a:gd name="T29" fmla="*/ 1 h 7"/>
                  <a:gd name="T30" fmla="*/ 3 w 16"/>
                  <a:gd name="T31" fmla="*/ 3 h 7"/>
                  <a:gd name="T32" fmla="*/ 0 w 16"/>
                  <a:gd name="T33" fmla="*/ 4 h 7"/>
                  <a:gd name="T34" fmla="*/ 1 w 16"/>
                  <a:gd name="T35" fmla="*/ 4 h 7"/>
                  <a:gd name="T36" fmla="*/ 3 w 16"/>
                  <a:gd name="T37" fmla="*/ 6 h 7"/>
                  <a:gd name="T38" fmla="*/ 3 w 16"/>
                  <a:gd name="T39" fmla="*/ 6 h 7"/>
                  <a:gd name="T40" fmla="*/ 4 w 16"/>
                  <a:gd name="T41" fmla="*/ 7 h 7"/>
                  <a:gd name="T42" fmla="*/ 7 w 16"/>
                  <a:gd name="T43" fmla="*/ 6 h 7"/>
                  <a:gd name="T44" fmla="*/ 9 w 16"/>
                  <a:gd name="T45" fmla="*/ 6 h 7"/>
                  <a:gd name="T46" fmla="*/ 12 w 16"/>
                  <a:gd name="T47" fmla="*/ 4 h 7"/>
                  <a:gd name="T48" fmla="*/ 13 w 16"/>
                  <a:gd name="T4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7">
                    <a:moveTo>
                      <a:pt x="13" y="4"/>
                    </a:moveTo>
                    <a:lnTo>
                      <a:pt x="13" y="4"/>
                    </a:lnTo>
                    <a:lnTo>
                      <a:pt x="13" y="4"/>
                    </a:lnTo>
                    <a:lnTo>
                      <a:pt x="13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6" y="1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4" y="7"/>
                    </a:lnTo>
                    <a:lnTo>
                      <a:pt x="7" y="6"/>
                    </a:lnTo>
                    <a:lnTo>
                      <a:pt x="9" y="6"/>
                    </a:lnTo>
                    <a:lnTo>
                      <a:pt x="12" y="4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04" name="Freeform 77"/>
              <p:cNvSpPr>
                <a:spLocks/>
              </p:cNvSpPr>
              <p:nvPr/>
            </p:nvSpPr>
            <p:spPr bwMode="auto">
              <a:xfrm>
                <a:off x="4366" y="1921"/>
                <a:ext cx="2" cy="5"/>
              </a:xfrm>
              <a:custGeom>
                <a:avLst/>
                <a:gdLst>
                  <a:gd name="T0" fmla="*/ 0 w 4"/>
                  <a:gd name="T1" fmla="*/ 5 h 11"/>
                  <a:gd name="T2" fmla="*/ 0 w 4"/>
                  <a:gd name="T3" fmla="*/ 6 h 11"/>
                  <a:gd name="T4" fmla="*/ 0 w 4"/>
                  <a:gd name="T5" fmla="*/ 6 h 11"/>
                  <a:gd name="T6" fmla="*/ 0 w 4"/>
                  <a:gd name="T7" fmla="*/ 8 h 11"/>
                  <a:gd name="T8" fmla="*/ 0 w 4"/>
                  <a:gd name="T9" fmla="*/ 9 h 11"/>
                  <a:gd name="T10" fmla="*/ 0 w 4"/>
                  <a:gd name="T11" fmla="*/ 9 h 11"/>
                  <a:gd name="T12" fmla="*/ 2 w 4"/>
                  <a:gd name="T13" fmla="*/ 9 h 11"/>
                  <a:gd name="T14" fmla="*/ 2 w 4"/>
                  <a:gd name="T15" fmla="*/ 11 h 11"/>
                  <a:gd name="T16" fmla="*/ 3 w 4"/>
                  <a:gd name="T17" fmla="*/ 11 h 11"/>
                  <a:gd name="T18" fmla="*/ 4 w 4"/>
                  <a:gd name="T19" fmla="*/ 9 h 11"/>
                  <a:gd name="T20" fmla="*/ 4 w 4"/>
                  <a:gd name="T21" fmla="*/ 8 h 11"/>
                  <a:gd name="T22" fmla="*/ 4 w 4"/>
                  <a:gd name="T23" fmla="*/ 6 h 11"/>
                  <a:gd name="T24" fmla="*/ 4 w 4"/>
                  <a:gd name="T25" fmla="*/ 5 h 11"/>
                  <a:gd name="T26" fmla="*/ 4 w 4"/>
                  <a:gd name="T27" fmla="*/ 5 h 11"/>
                  <a:gd name="T28" fmla="*/ 4 w 4"/>
                  <a:gd name="T29" fmla="*/ 3 h 11"/>
                  <a:gd name="T30" fmla="*/ 4 w 4"/>
                  <a:gd name="T31" fmla="*/ 3 h 11"/>
                  <a:gd name="T32" fmla="*/ 4 w 4"/>
                  <a:gd name="T33" fmla="*/ 3 h 11"/>
                  <a:gd name="T34" fmla="*/ 3 w 4"/>
                  <a:gd name="T35" fmla="*/ 3 h 11"/>
                  <a:gd name="T36" fmla="*/ 3 w 4"/>
                  <a:gd name="T37" fmla="*/ 2 h 11"/>
                  <a:gd name="T38" fmla="*/ 2 w 4"/>
                  <a:gd name="T39" fmla="*/ 2 h 11"/>
                  <a:gd name="T40" fmla="*/ 0 w 4"/>
                  <a:gd name="T41" fmla="*/ 0 h 11"/>
                  <a:gd name="T42" fmla="*/ 0 w 4"/>
                  <a:gd name="T43" fmla="*/ 2 h 11"/>
                  <a:gd name="T44" fmla="*/ 0 w 4"/>
                  <a:gd name="T45" fmla="*/ 2 h 11"/>
                  <a:gd name="T46" fmla="*/ 0 w 4"/>
                  <a:gd name="T47" fmla="*/ 3 h 11"/>
                  <a:gd name="T48" fmla="*/ 0 w 4"/>
                  <a:gd name="T4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11">
                    <a:moveTo>
                      <a:pt x="0" y="5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4" y="9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05" name="Freeform 78"/>
              <p:cNvSpPr>
                <a:spLocks/>
              </p:cNvSpPr>
              <p:nvPr/>
            </p:nvSpPr>
            <p:spPr bwMode="auto">
              <a:xfrm>
                <a:off x="4347" y="1913"/>
                <a:ext cx="5" cy="3"/>
              </a:xfrm>
              <a:custGeom>
                <a:avLst/>
                <a:gdLst>
                  <a:gd name="T0" fmla="*/ 0 w 10"/>
                  <a:gd name="T1" fmla="*/ 5 h 7"/>
                  <a:gd name="T2" fmla="*/ 1 w 10"/>
                  <a:gd name="T3" fmla="*/ 6 h 7"/>
                  <a:gd name="T4" fmla="*/ 3 w 10"/>
                  <a:gd name="T5" fmla="*/ 6 h 7"/>
                  <a:gd name="T6" fmla="*/ 3 w 10"/>
                  <a:gd name="T7" fmla="*/ 6 h 7"/>
                  <a:gd name="T8" fmla="*/ 4 w 10"/>
                  <a:gd name="T9" fmla="*/ 7 h 7"/>
                  <a:gd name="T10" fmla="*/ 6 w 10"/>
                  <a:gd name="T11" fmla="*/ 6 h 7"/>
                  <a:gd name="T12" fmla="*/ 7 w 10"/>
                  <a:gd name="T13" fmla="*/ 5 h 7"/>
                  <a:gd name="T14" fmla="*/ 9 w 10"/>
                  <a:gd name="T15" fmla="*/ 3 h 7"/>
                  <a:gd name="T16" fmla="*/ 10 w 10"/>
                  <a:gd name="T17" fmla="*/ 3 h 7"/>
                  <a:gd name="T18" fmla="*/ 9 w 10"/>
                  <a:gd name="T19" fmla="*/ 2 h 7"/>
                  <a:gd name="T20" fmla="*/ 9 w 10"/>
                  <a:gd name="T21" fmla="*/ 2 h 7"/>
                  <a:gd name="T22" fmla="*/ 7 w 10"/>
                  <a:gd name="T23" fmla="*/ 0 h 7"/>
                  <a:gd name="T24" fmla="*/ 6 w 10"/>
                  <a:gd name="T25" fmla="*/ 0 h 7"/>
                  <a:gd name="T26" fmla="*/ 4 w 10"/>
                  <a:gd name="T27" fmla="*/ 2 h 7"/>
                  <a:gd name="T28" fmla="*/ 3 w 10"/>
                  <a:gd name="T29" fmla="*/ 2 h 7"/>
                  <a:gd name="T30" fmla="*/ 1 w 10"/>
                  <a:gd name="T31" fmla="*/ 3 h 7"/>
                  <a:gd name="T32" fmla="*/ 0 w 10"/>
                  <a:gd name="T3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" h="7">
                    <a:moveTo>
                      <a:pt x="0" y="5"/>
                    </a:moveTo>
                    <a:lnTo>
                      <a:pt x="1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4" y="7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9" y="3"/>
                    </a:lnTo>
                    <a:lnTo>
                      <a:pt x="10" y="3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06" name="Freeform 79"/>
              <p:cNvSpPr>
                <a:spLocks/>
              </p:cNvSpPr>
              <p:nvPr/>
            </p:nvSpPr>
            <p:spPr bwMode="auto">
              <a:xfrm>
                <a:off x="4355" y="1924"/>
                <a:ext cx="11" cy="8"/>
              </a:xfrm>
              <a:custGeom>
                <a:avLst/>
                <a:gdLst>
                  <a:gd name="T0" fmla="*/ 3 w 22"/>
                  <a:gd name="T1" fmla="*/ 13 h 18"/>
                  <a:gd name="T2" fmla="*/ 2 w 22"/>
                  <a:gd name="T3" fmla="*/ 13 h 18"/>
                  <a:gd name="T4" fmla="*/ 2 w 22"/>
                  <a:gd name="T5" fmla="*/ 13 h 18"/>
                  <a:gd name="T6" fmla="*/ 2 w 22"/>
                  <a:gd name="T7" fmla="*/ 13 h 18"/>
                  <a:gd name="T8" fmla="*/ 2 w 22"/>
                  <a:gd name="T9" fmla="*/ 13 h 18"/>
                  <a:gd name="T10" fmla="*/ 2 w 22"/>
                  <a:gd name="T11" fmla="*/ 15 h 18"/>
                  <a:gd name="T12" fmla="*/ 2 w 22"/>
                  <a:gd name="T13" fmla="*/ 15 h 18"/>
                  <a:gd name="T14" fmla="*/ 0 w 22"/>
                  <a:gd name="T15" fmla="*/ 16 h 18"/>
                  <a:gd name="T16" fmla="*/ 0 w 22"/>
                  <a:gd name="T17" fmla="*/ 18 h 18"/>
                  <a:gd name="T18" fmla="*/ 0 w 22"/>
                  <a:gd name="T19" fmla="*/ 18 h 18"/>
                  <a:gd name="T20" fmla="*/ 2 w 22"/>
                  <a:gd name="T21" fmla="*/ 18 h 18"/>
                  <a:gd name="T22" fmla="*/ 2 w 22"/>
                  <a:gd name="T23" fmla="*/ 18 h 18"/>
                  <a:gd name="T24" fmla="*/ 3 w 22"/>
                  <a:gd name="T25" fmla="*/ 18 h 18"/>
                  <a:gd name="T26" fmla="*/ 9 w 22"/>
                  <a:gd name="T27" fmla="*/ 16 h 18"/>
                  <a:gd name="T28" fmla="*/ 15 w 22"/>
                  <a:gd name="T29" fmla="*/ 13 h 18"/>
                  <a:gd name="T30" fmla="*/ 19 w 22"/>
                  <a:gd name="T31" fmla="*/ 9 h 18"/>
                  <a:gd name="T32" fmla="*/ 22 w 22"/>
                  <a:gd name="T33" fmla="*/ 3 h 18"/>
                  <a:gd name="T34" fmla="*/ 21 w 22"/>
                  <a:gd name="T35" fmla="*/ 2 h 18"/>
                  <a:gd name="T36" fmla="*/ 21 w 22"/>
                  <a:gd name="T37" fmla="*/ 2 h 18"/>
                  <a:gd name="T38" fmla="*/ 19 w 22"/>
                  <a:gd name="T39" fmla="*/ 2 h 18"/>
                  <a:gd name="T40" fmla="*/ 18 w 22"/>
                  <a:gd name="T41" fmla="*/ 0 h 18"/>
                  <a:gd name="T42" fmla="*/ 16 w 22"/>
                  <a:gd name="T43" fmla="*/ 6 h 18"/>
                  <a:gd name="T44" fmla="*/ 13 w 22"/>
                  <a:gd name="T45" fmla="*/ 9 h 18"/>
                  <a:gd name="T46" fmla="*/ 9 w 22"/>
                  <a:gd name="T47" fmla="*/ 12 h 18"/>
                  <a:gd name="T48" fmla="*/ 3 w 22"/>
                  <a:gd name="T4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18">
                    <a:moveTo>
                      <a:pt x="3" y="13"/>
                    </a:moveTo>
                    <a:lnTo>
                      <a:pt x="2" y="13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9" y="16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3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8" y="0"/>
                    </a:lnTo>
                    <a:lnTo>
                      <a:pt x="16" y="6"/>
                    </a:lnTo>
                    <a:lnTo>
                      <a:pt x="13" y="9"/>
                    </a:lnTo>
                    <a:lnTo>
                      <a:pt x="9" y="12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07" name="Freeform 80"/>
              <p:cNvSpPr>
                <a:spLocks/>
              </p:cNvSpPr>
              <p:nvPr/>
            </p:nvSpPr>
            <p:spPr bwMode="auto">
              <a:xfrm>
                <a:off x="4245" y="1891"/>
                <a:ext cx="125" cy="262"/>
              </a:xfrm>
              <a:custGeom>
                <a:avLst/>
                <a:gdLst>
                  <a:gd name="T0" fmla="*/ 219 w 251"/>
                  <a:gd name="T1" fmla="*/ 86 h 522"/>
                  <a:gd name="T2" fmla="*/ 208 w 251"/>
                  <a:gd name="T3" fmla="*/ 111 h 522"/>
                  <a:gd name="T4" fmla="*/ 200 w 251"/>
                  <a:gd name="T5" fmla="*/ 137 h 522"/>
                  <a:gd name="T6" fmla="*/ 189 w 251"/>
                  <a:gd name="T7" fmla="*/ 167 h 522"/>
                  <a:gd name="T8" fmla="*/ 179 w 251"/>
                  <a:gd name="T9" fmla="*/ 203 h 522"/>
                  <a:gd name="T10" fmla="*/ 169 w 251"/>
                  <a:gd name="T11" fmla="*/ 224 h 522"/>
                  <a:gd name="T12" fmla="*/ 153 w 251"/>
                  <a:gd name="T13" fmla="*/ 253 h 522"/>
                  <a:gd name="T14" fmla="*/ 132 w 251"/>
                  <a:gd name="T15" fmla="*/ 291 h 522"/>
                  <a:gd name="T16" fmla="*/ 110 w 251"/>
                  <a:gd name="T17" fmla="*/ 335 h 522"/>
                  <a:gd name="T18" fmla="*/ 85 w 251"/>
                  <a:gd name="T19" fmla="*/ 382 h 522"/>
                  <a:gd name="T20" fmla="*/ 60 w 251"/>
                  <a:gd name="T21" fmla="*/ 431 h 522"/>
                  <a:gd name="T22" fmla="*/ 35 w 251"/>
                  <a:gd name="T23" fmla="*/ 478 h 522"/>
                  <a:gd name="T24" fmla="*/ 12 w 251"/>
                  <a:gd name="T25" fmla="*/ 522 h 522"/>
                  <a:gd name="T26" fmla="*/ 9 w 251"/>
                  <a:gd name="T27" fmla="*/ 506 h 522"/>
                  <a:gd name="T28" fmla="*/ 6 w 251"/>
                  <a:gd name="T29" fmla="*/ 490 h 522"/>
                  <a:gd name="T30" fmla="*/ 3 w 251"/>
                  <a:gd name="T31" fmla="*/ 474 h 522"/>
                  <a:gd name="T32" fmla="*/ 0 w 251"/>
                  <a:gd name="T33" fmla="*/ 458 h 522"/>
                  <a:gd name="T34" fmla="*/ 18 w 251"/>
                  <a:gd name="T35" fmla="*/ 420 h 522"/>
                  <a:gd name="T36" fmla="*/ 35 w 251"/>
                  <a:gd name="T37" fmla="*/ 380 h 522"/>
                  <a:gd name="T38" fmla="*/ 55 w 251"/>
                  <a:gd name="T39" fmla="*/ 342 h 522"/>
                  <a:gd name="T40" fmla="*/ 72 w 251"/>
                  <a:gd name="T41" fmla="*/ 303 h 522"/>
                  <a:gd name="T42" fmla="*/ 90 w 251"/>
                  <a:gd name="T43" fmla="*/ 266 h 522"/>
                  <a:gd name="T44" fmla="*/ 106 w 251"/>
                  <a:gd name="T45" fmla="*/ 231 h 522"/>
                  <a:gd name="T46" fmla="*/ 120 w 251"/>
                  <a:gd name="T47" fmla="*/ 202 h 522"/>
                  <a:gd name="T48" fmla="*/ 134 w 251"/>
                  <a:gd name="T49" fmla="*/ 175 h 522"/>
                  <a:gd name="T50" fmla="*/ 138 w 251"/>
                  <a:gd name="T51" fmla="*/ 172 h 522"/>
                  <a:gd name="T52" fmla="*/ 144 w 251"/>
                  <a:gd name="T53" fmla="*/ 165 h 522"/>
                  <a:gd name="T54" fmla="*/ 151 w 251"/>
                  <a:gd name="T55" fmla="*/ 155 h 522"/>
                  <a:gd name="T56" fmla="*/ 160 w 251"/>
                  <a:gd name="T57" fmla="*/ 143 h 522"/>
                  <a:gd name="T58" fmla="*/ 170 w 251"/>
                  <a:gd name="T59" fmla="*/ 127 h 522"/>
                  <a:gd name="T60" fmla="*/ 181 w 251"/>
                  <a:gd name="T61" fmla="*/ 111 h 522"/>
                  <a:gd name="T62" fmla="*/ 191 w 251"/>
                  <a:gd name="T63" fmla="*/ 93 h 522"/>
                  <a:gd name="T64" fmla="*/ 203 w 251"/>
                  <a:gd name="T65" fmla="*/ 76 h 522"/>
                  <a:gd name="T66" fmla="*/ 226 w 251"/>
                  <a:gd name="T67" fmla="*/ 39 h 522"/>
                  <a:gd name="T68" fmla="*/ 233 w 251"/>
                  <a:gd name="T69" fmla="*/ 28 h 522"/>
                  <a:gd name="T70" fmla="*/ 241 w 251"/>
                  <a:gd name="T71" fmla="*/ 17 h 522"/>
                  <a:gd name="T72" fmla="*/ 246 w 251"/>
                  <a:gd name="T73" fmla="*/ 7 h 522"/>
                  <a:gd name="T74" fmla="*/ 251 w 251"/>
                  <a:gd name="T75" fmla="*/ 0 h 522"/>
                  <a:gd name="T76" fmla="*/ 246 w 251"/>
                  <a:gd name="T77" fmla="*/ 11 h 522"/>
                  <a:gd name="T78" fmla="*/ 244 w 251"/>
                  <a:gd name="T79" fmla="*/ 22 h 522"/>
                  <a:gd name="T80" fmla="*/ 239 w 251"/>
                  <a:gd name="T81" fmla="*/ 32 h 522"/>
                  <a:gd name="T82" fmla="*/ 235 w 251"/>
                  <a:gd name="T83" fmla="*/ 42 h 522"/>
                  <a:gd name="T84" fmla="*/ 219 w 251"/>
                  <a:gd name="T85" fmla="*/ 86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1" h="522">
                    <a:moveTo>
                      <a:pt x="219" y="86"/>
                    </a:moveTo>
                    <a:lnTo>
                      <a:pt x="208" y="111"/>
                    </a:lnTo>
                    <a:lnTo>
                      <a:pt x="200" y="137"/>
                    </a:lnTo>
                    <a:lnTo>
                      <a:pt x="189" y="167"/>
                    </a:lnTo>
                    <a:lnTo>
                      <a:pt x="179" y="203"/>
                    </a:lnTo>
                    <a:lnTo>
                      <a:pt x="169" y="224"/>
                    </a:lnTo>
                    <a:lnTo>
                      <a:pt x="153" y="253"/>
                    </a:lnTo>
                    <a:lnTo>
                      <a:pt x="132" y="291"/>
                    </a:lnTo>
                    <a:lnTo>
                      <a:pt x="110" y="335"/>
                    </a:lnTo>
                    <a:lnTo>
                      <a:pt x="85" y="382"/>
                    </a:lnTo>
                    <a:lnTo>
                      <a:pt x="60" y="431"/>
                    </a:lnTo>
                    <a:lnTo>
                      <a:pt x="35" y="478"/>
                    </a:lnTo>
                    <a:lnTo>
                      <a:pt x="12" y="522"/>
                    </a:lnTo>
                    <a:lnTo>
                      <a:pt x="9" y="506"/>
                    </a:lnTo>
                    <a:lnTo>
                      <a:pt x="6" y="490"/>
                    </a:lnTo>
                    <a:lnTo>
                      <a:pt x="3" y="474"/>
                    </a:lnTo>
                    <a:lnTo>
                      <a:pt x="0" y="458"/>
                    </a:lnTo>
                    <a:lnTo>
                      <a:pt x="18" y="420"/>
                    </a:lnTo>
                    <a:lnTo>
                      <a:pt x="35" y="380"/>
                    </a:lnTo>
                    <a:lnTo>
                      <a:pt x="55" y="342"/>
                    </a:lnTo>
                    <a:lnTo>
                      <a:pt x="72" y="303"/>
                    </a:lnTo>
                    <a:lnTo>
                      <a:pt x="90" y="266"/>
                    </a:lnTo>
                    <a:lnTo>
                      <a:pt x="106" y="231"/>
                    </a:lnTo>
                    <a:lnTo>
                      <a:pt x="120" y="202"/>
                    </a:lnTo>
                    <a:lnTo>
                      <a:pt x="134" y="175"/>
                    </a:lnTo>
                    <a:lnTo>
                      <a:pt x="138" y="172"/>
                    </a:lnTo>
                    <a:lnTo>
                      <a:pt x="144" y="165"/>
                    </a:lnTo>
                    <a:lnTo>
                      <a:pt x="151" y="155"/>
                    </a:lnTo>
                    <a:lnTo>
                      <a:pt x="160" y="143"/>
                    </a:lnTo>
                    <a:lnTo>
                      <a:pt x="170" y="127"/>
                    </a:lnTo>
                    <a:lnTo>
                      <a:pt x="181" y="111"/>
                    </a:lnTo>
                    <a:lnTo>
                      <a:pt x="191" y="93"/>
                    </a:lnTo>
                    <a:lnTo>
                      <a:pt x="203" y="76"/>
                    </a:lnTo>
                    <a:lnTo>
                      <a:pt x="226" y="39"/>
                    </a:lnTo>
                    <a:lnTo>
                      <a:pt x="233" y="28"/>
                    </a:lnTo>
                    <a:lnTo>
                      <a:pt x="241" y="17"/>
                    </a:lnTo>
                    <a:lnTo>
                      <a:pt x="246" y="7"/>
                    </a:lnTo>
                    <a:lnTo>
                      <a:pt x="251" y="0"/>
                    </a:lnTo>
                    <a:lnTo>
                      <a:pt x="246" y="11"/>
                    </a:lnTo>
                    <a:lnTo>
                      <a:pt x="244" y="22"/>
                    </a:lnTo>
                    <a:lnTo>
                      <a:pt x="239" y="32"/>
                    </a:lnTo>
                    <a:lnTo>
                      <a:pt x="235" y="42"/>
                    </a:lnTo>
                    <a:lnTo>
                      <a:pt x="219" y="86"/>
                    </a:lnTo>
                    <a:close/>
                  </a:path>
                </a:pathLst>
              </a:custGeom>
              <a:solidFill>
                <a:srgbClr val="B2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08" name="Freeform 81"/>
              <p:cNvSpPr>
                <a:spLocks/>
              </p:cNvSpPr>
              <p:nvPr/>
            </p:nvSpPr>
            <p:spPr bwMode="auto">
              <a:xfrm>
                <a:off x="4213" y="2120"/>
                <a:ext cx="38" cy="83"/>
              </a:xfrm>
              <a:custGeom>
                <a:avLst/>
                <a:gdLst>
                  <a:gd name="T0" fmla="*/ 0 w 76"/>
                  <a:gd name="T1" fmla="*/ 143 h 165"/>
                  <a:gd name="T2" fmla="*/ 3 w 76"/>
                  <a:gd name="T3" fmla="*/ 145 h 165"/>
                  <a:gd name="T4" fmla="*/ 9 w 76"/>
                  <a:gd name="T5" fmla="*/ 147 h 165"/>
                  <a:gd name="T6" fmla="*/ 16 w 76"/>
                  <a:gd name="T7" fmla="*/ 153 h 165"/>
                  <a:gd name="T8" fmla="*/ 22 w 76"/>
                  <a:gd name="T9" fmla="*/ 165 h 165"/>
                  <a:gd name="T10" fmla="*/ 23 w 76"/>
                  <a:gd name="T11" fmla="*/ 162 h 165"/>
                  <a:gd name="T12" fmla="*/ 26 w 76"/>
                  <a:gd name="T13" fmla="*/ 156 h 165"/>
                  <a:gd name="T14" fmla="*/ 32 w 76"/>
                  <a:gd name="T15" fmla="*/ 147 h 165"/>
                  <a:gd name="T16" fmla="*/ 38 w 76"/>
                  <a:gd name="T17" fmla="*/ 136 h 165"/>
                  <a:gd name="T18" fmla="*/ 45 w 76"/>
                  <a:gd name="T19" fmla="*/ 121 h 165"/>
                  <a:gd name="T20" fmla="*/ 56 w 76"/>
                  <a:gd name="T21" fmla="*/ 104 h 165"/>
                  <a:gd name="T22" fmla="*/ 64 w 76"/>
                  <a:gd name="T23" fmla="*/ 85 h 165"/>
                  <a:gd name="T24" fmla="*/ 76 w 76"/>
                  <a:gd name="T25" fmla="*/ 64 h 165"/>
                  <a:gd name="T26" fmla="*/ 73 w 76"/>
                  <a:gd name="T27" fmla="*/ 48 h 165"/>
                  <a:gd name="T28" fmla="*/ 70 w 76"/>
                  <a:gd name="T29" fmla="*/ 32 h 165"/>
                  <a:gd name="T30" fmla="*/ 67 w 76"/>
                  <a:gd name="T31" fmla="*/ 16 h 165"/>
                  <a:gd name="T32" fmla="*/ 64 w 76"/>
                  <a:gd name="T33" fmla="*/ 0 h 165"/>
                  <a:gd name="T34" fmla="*/ 51 w 76"/>
                  <a:gd name="T35" fmla="*/ 27 h 165"/>
                  <a:gd name="T36" fmla="*/ 39 w 76"/>
                  <a:gd name="T37" fmla="*/ 52 h 165"/>
                  <a:gd name="T38" fmla="*/ 29 w 76"/>
                  <a:gd name="T39" fmla="*/ 76 h 165"/>
                  <a:gd name="T40" fmla="*/ 20 w 76"/>
                  <a:gd name="T41" fmla="*/ 96 h 165"/>
                  <a:gd name="T42" fmla="*/ 13 w 76"/>
                  <a:gd name="T43" fmla="*/ 114 h 165"/>
                  <a:gd name="T44" fmla="*/ 7 w 76"/>
                  <a:gd name="T45" fmla="*/ 127 h 165"/>
                  <a:gd name="T46" fmla="*/ 3 w 76"/>
                  <a:gd name="T47" fmla="*/ 137 h 165"/>
                  <a:gd name="T48" fmla="*/ 0 w 76"/>
                  <a:gd name="T49" fmla="*/ 143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6" h="165">
                    <a:moveTo>
                      <a:pt x="0" y="143"/>
                    </a:moveTo>
                    <a:lnTo>
                      <a:pt x="3" y="145"/>
                    </a:lnTo>
                    <a:lnTo>
                      <a:pt x="9" y="147"/>
                    </a:lnTo>
                    <a:lnTo>
                      <a:pt x="16" y="153"/>
                    </a:lnTo>
                    <a:lnTo>
                      <a:pt x="22" y="165"/>
                    </a:lnTo>
                    <a:lnTo>
                      <a:pt x="23" y="162"/>
                    </a:lnTo>
                    <a:lnTo>
                      <a:pt x="26" y="156"/>
                    </a:lnTo>
                    <a:lnTo>
                      <a:pt x="32" y="147"/>
                    </a:lnTo>
                    <a:lnTo>
                      <a:pt x="38" y="136"/>
                    </a:lnTo>
                    <a:lnTo>
                      <a:pt x="45" y="121"/>
                    </a:lnTo>
                    <a:lnTo>
                      <a:pt x="56" y="104"/>
                    </a:lnTo>
                    <a:lnTo>
                      <a:pt x="64" y="85"/>
                    </a:lnTo>
                    <a:lnTo>
                      <a:pt x="76" y="64"/>
                    </a:lnTo>
                    <a:lnTo>
                      <a:pt x="73" y="48"/>
                    </a:lnTo>
                    <a:lnTo>
                      <a:pt x="70" y="32"/>
                    </a:lnTo>
                    <a:lnTo>
                      <a:pt x="67" y="16"/>
                    </a:lnTo>
                    <a:lnTo>
                      <a:pt x="64" y="0"/>
                    </a:lnTo>
                    <a:lnTo>
                      <a:pt x="51" y="27"/>
                    </a:lnTo>
                    <a:lnTo>
                      <a:pt x="39" y="52"/>
                    </a:lnTo>
                    <a:lnTo>
                      <a:pt x="29" y="76"/>
                    </a:lnTo>
                    <a:lnTo>
                      <a:pt x="20" y="96"/>
                    </a:lnTo>
                    <a:lnTo>
                      <a:pt x="13" y="114"/>
                    </a:lnTo>
                    <a:lnTo>
                      <a:pt x="7" y="127"/>
                    </a:lnTo>
                    <a:lnTo>
                      <a:pt x="3" y="137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09" name="Freeform 82"/>
              <p:cNvSpPr>
                <a:spLocks/>
              </p:cNvSpPr>
              <p:nvPr/>
            </p:nvSpPr>
            <p:spPr bwMode="auto">
              <a:xfrm>
                <a:off x="4357" y="1911"/>
                <a:ext cx="5" cy="4"/>
              </a:xfrm>
              <a:custGeom>
                <a:avLst/>
                <a:gdLst>
                  <a:gd name="T0" fmla="*/ 9 w 11"/>
                  <a:gd name="T1" fmla="*/ 8 h 8"/>
                  <a:gd name="T2" fmla="*/ 11 w 11"/>
                  <a:gd name="T3" fmla="*/ 6 h 8"/>
                  <a:gd name="T4" fmla="*/ 11 w 11"/>
                  <a:gd name="T5" fmla="*/ 5 h 8"/>
                  <a:gd name="T6" fmla="*/ 11 w 11"/>
                  <a:gd name="T7" fmla="*/ 5 h 8"/>
                  <a:gd name="T8" fmla="*/ 11 w 11"/>
                  <a:gd name="T9" fmla="*/ 3 h 8"/>
                  <a:gd name="T10" fmla="*/ 9 w 11"/>
                  <a:gd name="T11" fmla="*/ 2 h 8"/>
                  <a:gd name="T12" fmla="*/ 8 w 11"/>
                  <a:gd name="T13" fmla="*/ 2 h 8"/>
                  <a:gd name="T14" fmla="*/ 5 w 11"/>
                  <a:gd name="T15" fmla="*/ 0 h 8"/>
                  <a:gd name="T16" fmla="*/ 2 w 11"/>
                  <a:gd name="T17" fmla="*/ 0 h 8"/>
                  <a:gd name="T18" fmla="*/ 2 w 11"/>
                  <a:gd name="T19" fmla="*/ 2 h 8"/>
                  <a:gd name="T20" fmla="*/ 2 w 11"/>
                  <a:gd name="T21" fmla="*/ 2 h 8"/>
                  <a:gd name="T22" fmla="*/ 0 w 11"/>
                  <a:gd name="T23" fmla="*/ 3 h 8"/>
                  <a:gd name="T24" fmla="*/ 0 w 11"/>
                  <a:gd name="T25" fmla="*/ 3 h 8"/>
                  <a:gd name="T26" fmla="*/ 3 w 11"/>
                  <a:gd name="T27" fmla="*/ 5 h 8"/>
                  <a:gd name="T28" fmla="*/ 5 w 11"/>
                  <a:gd name="T29" fmla="*/ 5 h 8"/>
                  <a:gd name="T30" fmla="*/ 8 w 11"/>
                  <a:gd name="T31" fmla="*/ 6 h 8"/>
                  <a:gd name="T32" fmla="*/ 9 w 11"/>
                  <a:gd name="T3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" h="8">
                    <a:moveTo>
                      <a:pt x="9" y="8"/>
                    </a:moveTo>
                    <a:lnTo>
                      <a:pt x="11" y="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8" y="6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B2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10" name="Freeform 83"/>
              <p:cNvSpPr>
                <a:spLocks/>
              </p:cNvSpPr>
              <p:nvPr/>
            </p:nvSpPr>
            <p:spPr bwMode="auto">
              <a:xfrm>
                <a:off x="4356" y="1921"/>
                <a:ext cx="8" cy="9"/>
              </a:xfrm>
              <a:custGeom>
                <a:avLst/>
                <a:gdLst>
                  <a:gd name="T0" fmla="*/ 0 w 16"/>
                  <a:gd name="T1" fmla="*/ 17 h 17"/>
                  <a:gd name="T2" fmla="*/ 0 w 16"/>
                  <a:gd name="T3" fmla="*/ 17 h 17"/>
                  <a:gd name="T4" fmla="*/ 0 w 16"/>
                  <a:gd name="T5" fmla="*/ 17 h 17"/>
                  <a:gd name="T6" fmla="*/ 0 w 16"/>
                  <a:gd name="T7" fmla="*/ 17 h 17"/>
                  <a:gd name="T8" fmla="*/ 1 w 16"/>
                  <a:gd name="T9" fmla="*/ 17 h 17"/>
                  <a:gd name="T10" fmla="*/ 7 w 16"/>
                  <a:gd name="T11" fmla="*/ 16 h 17"/>
                  <a:gd name="T12" fmla="*/ 11 w 16"/>
                  <a:gd name="T13" fmla="*/ 13 h 17"/>
                  <a:gd name="T14" fmla="*/ 14 w 16"/>
                  <a:gd name="T15" fmla="*/ 10 h 17"/>
                  <a:gd name="T16" fmla="*/ 16 w 16"/>
                  <a:gd name="T17" fmla="*/ 4 h 17"/>
                  <a:gd name="T18" fmla="*/ 14 w 16"/>
                  <a:gd name="T19" fmla="*/ 3 h 17"/>
                  <a:gd name="T20" fmla="*/ 11 w 16"/>
                  <a:gd name="T21" fmla="*/ 1 h 17"/>
                  <a:gd name="T22" fmla="*/ 10 w 16"/>
                  <a:gd name="T23" fmla="*/ 1 h 17"/>
                  <a:gd name="T24" fmla="*/ 7 w 16"/>
                  <a:gd name="T25" fmla="*/ 0 h 17"/>
                  <a:gd name="T26" fmla="*/ 5 w 16"/>
                  <a:gd name="T27" fmla="*/ 4 h 17"/>
                  <a:gd name="T28" fmla="*/ 4 w 16"/>
                  <a:gd name="T29" fmla="*/ 9 h 17"/>
                  <a:gd name="T30" fmla="*/ 1 w 16"/>
                  <a:gd name="T31" fmla="*/ 13 h 17"/>
                  <a:gd name="T32" fmla="*/ 0 w 16"/>
                  <a:gd name="T3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7">
                    <a:moveTo>
                      <a:pt x="0" y="17"/>
                    </a:move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7" y="16"/>
                    </a:lnTo>
                    <a:lnTo>
                      <a:pt x="11" y="13"/>
                    </a:lnTo>
                    <a:lnTo>
                      <a:pt x="14" y="10"/>
                    </a:lnTo>
                    <a:lnTo>
                      <a:pt x="16" y="4"/>
                    </a:lnTo>
                    <a:lnTo>
                      <a:pt x="14" y="3"/>
                    </a:lnTo>
                    <a:lnTo>
                      <a:pt x="11" y="1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5" y="4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11" name="Freeform 84"/>
              <p:cNvSpPr>
                <a:spLocks/>
              </p:cNvSpPr>
              <p:nvPr/>
            </p:nvSpPr>
            <p:spPr bwMode="auto">
              <a:xfrm>
                <a:off x="4361" y="1915"/>
                <a:ext cx="5" cy="6"/>
              </a:xfrm>
              <a:custGeom>
                <a:avLst/>
                <a:gdLst>
                  <a:gd name="T0" fmla="*/ 4 w 10"/>
                  <a:gd name="T1" fmla="*/ 10 h 11"/>
                  <a:gd name="T2" fmla="*/ 6 w 10"/>
                  <a:gd name="T3" fmla="*/ 10 h 11"/>
                  <a:gd name="T4" fmla="*/ 7 w 10"/>
                  <a:gd name="T5" fmla="*/ 10 h 11"/>
                  <a:gd name="T6" fmla="*/ 9 w 10"/>
                  <a:gd name="T7" fmla="*/ 11 h 11"/>
                  <a:gd name="T8" fmla="*/ 10 w 10"/>
                  <a:gd name="T9" fmla="*/ 11 h 11"/>
                  <a:gd name="T10" fmla="*/ 9 w 10"/>
                  <a:gd name="T11" fmla="*/ 8 h 11"/>
                  <a:gd name="T12" fmla="*/ 7 w 10"/>
                  <a:gd name="T13" fmla="*/ 5 h 11"/>
                  <a:gd name="T14" fmla="*/ 4 w 10"/>
                  <a:gd name="T15" fmla="*/ 2 h 11"/>
                  <a:gd name="T16" fmla="*/ 1 w 10"/>
                  <a:gd name="T17" fmla="*/ 0 h 11"/>
                  <a:gd name="T18" fmla="*/ 1 w 10"/>
                  <a:gd name="T19" fmla="*/ 1 h 11"/>
                  <a:gd name="T20" fmla="*/ 1 w 10"/>
                  <a:gd name="T21" fmla="*/ 1 h 11"/>
                  <a:gd name="T22" fmla="*/ 1 w 10"/>
                  <a:gd name="T23" fmla="*/ 2 h 11"/>
                  <a:gd name="T24" fmla="*/ 0 w 10"/>
                  <a:gd name="T25" fmla="*/ 4 h 11"/>
                  <a:gd name="T26" fmla="*/ 1 w 10"/>
                  <a:gd name="T27" fmla="*/ 5 h 11"/>
                  <a:gd name="T28" fmla="*/ 3 w 10"/>
                  <a:gd name="T29" fmla="*/ 7 h 11"/>
                  <a:gd name="T30" fmla="*/ 4 w 10"/>
                  <a:gd name="T31" fmla="*/ 8 h 11"/>
                  <a:gd name="T32" fmla="*/ 4 w 10"/>
                  <a:gd name="T3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" h="11">
                    <a:moveTo>
                      <a:pt x="4" y="10"/>
                    </a:moveTo>
                    <a:lnTo>
                      <a:pt x="6" y="10"/>
                    </a:lnTo>
                    <a:lnTo>
                      <a:pt x="7" y="10"/>
                    </a:lnTo>
                    <a:lnTo>
                      <a:pt x="9" y="11"/>
                    </a:lnTo>
                    <a:lnTo>
                      <a:pt x="10" y="11"/>
                    </a:lnTo>
                    <a:lnTo>
                      <a:pt x="9" y="8"/>
                    </a:lnTo>
                    <a:lnTo>
                      <a:pt x="7" y="5"/>
                    </a:lnTo>
                    <a:lnTo>
                      <a:pt x="4" y="2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12" name="Freeform 85"/>
              <p:cNvSpPr>
                <a:spLocks/>
              </p:cNvSpPr>
              <p:nvPr/>
            </p:nvSpPr>
            <p:spPr bwMode="auto">
              <a:xfrm>
                <a:off x="4352" y="1913"/>
                <a:ext cx="5" cy="2"/>
              </a:xfrm>
              <a:custGeom>
                <a:avLst/>
                <a:gdLst>
                  <a:gd name="T0" fmla="*/ 8 w 10"/>
                  <a:gd name="T1" fmla="*/ 5 h 5"/>
                  <a:gd name="T2" fmla="*/ 9 w 10"/>
                  <a:gd name="T3" fmla="*/ 3 h 5"/>
                  <a:gd name="T4" fmla="*/ 9 w 10"/>
                  <a:gd name="T5" fmla="*/ 2 h 5"/>
                  <a:gd name="T6" fmla="*/ 9 w 10"/>
                  <a:gd name="T7" fmla="*/ 2 h 5"/>
                  <a:gd name="T8" fmla="*/ 10 w 10"/>
                  <a:gd name="T9" fmla="*/ 0 h 5"/>
                  <a:gd name="T10" fmla="*/ 9 w 10"/>
                  <a:gd name="T11" fmla="*/ 0 h 5"/>
                  <a:gd name="T12" fmla="*/ 9 w 10"/>
                  <a:gd name="T13" fmla="*/ 0 h 5"/>
                  <a:gd name="T14" fmla="*/ 9 w 10"/>
                  <a:gd name="T15" fmla="*/ 0 h 5"/>
                  <a:gd name="T16" fmla="*/ 9 w 10"/>
                  <a:gd name="T17" fmla="*/ 0 h 5"/>
                  <a:gd name="T18" fmla="*/ 8 w 10"/>
                  <a:gd name="T19" fmla="*/ 0 h 5"/>
                  <a:gd name="T20" fmla="*/ 5 w 10"/>
                  <a:gd name="T21" fmla="*/ 2 h 5"/>
                  <a:gd name="T22" fmla="*/ 3 w 10"/>
                  <a:gd name="T23" fmla="*/ 2 h 5"/>
                  <a:gd name="T24" fmla="*/ 0 w 10"/>
                  <a:gd name="T25" fmla="*/ 3 h 5"/>
                  <a:gd name="T26" fmla="*/ 2 w 10"/>
                  <a:gd name="T27" fmla="*/ 3 h 5"/>
                  <a:gd name="T28" fmla="*/ 3 w 10"/>
                  <a:gd name="T29" fmla="*/ 3 h 5"/>
                  <a:gd name="T30" fmla="*/ 5 w 10"/>
                  <a:gd name="T31" fmla="*/ 5 h 5"/>
                  <a:gd name="T32" fmla="*/ 6 w 10"/>
                  <a:gd name="T33" fmla="*/ 5 h 5"/>
                  <a:gd name="T34" fmla="*/ 6 w 10"/>
                  <a:gd name="T35" fmla="*/ 5 h 5"/>
                  <a:gd name="T36" fmla="*/ 8 w 10"/>
                  <a:gd name="T37" fmla="*/ 5 h 5"/>
                  <a:gd name="T38" fmla="*/ 8 w 10"/>
                  <a:gd name="T39" fmla="*/ 5 h 5"/>
                  <a:gd name="T40" fmla="*/ 8 w 10"/>
                  <a:gd name="T4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" h="5">
                    <a:moveTo>
                      <a:pt x="8" y="5"/>
                    </a:moveTo>
                    <a:lnTo>
                      <a:pt x="9" y="3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13" name="Freeform 86"/>
              <p:cNvSpPr>
                <a:spLocks/>
              </p:cNvSpPr>
              <p:nvPr/>
            </p:nvSpPr>
            <p:spPr bwMode="auto">
              <a:xfrm>
                <a:off x="4349" y="1914"/>
                <a:ext cx="6" cy="3"/>
              </a:xfrm>
              <a:custGeom>
                <a:avLst/>
                <a:gdLst>
                  <a:gd name="T0" fmla="*/ 12 w 12"/>
                  <a:gd name="T1" fmla="*/ 2 h 6"/>
                  <a:gd name="T2" fmla="*/ 11 w 12"/>
                  <a:gd name="T3" fmla="*/ 2 h 6"/>
                  <a:gd name="T4" fmla="*/ 9 w 12"/>
                  <a:gd name="T5" fmla="*/ 0 h 6"/>
                  <a:gd name="T6" fmla="*/ 8 w 12"/>
                  <a:gd name="T7" fmla="*/ 0 h 6"/>
                  <a:gd name="T8" fmla="*/ 6 w 12"/>
                  <a:gd name="T9" fmla="*/ 0 h 6"/>
                  <a:gd name="T10" fmla="*/ 5 w 12"/>
                  <a:gd name="T11" fmla="*/ 0 h 6"/>
                  <a:gd name="T12" fmla="*/ 3 w 12"/>
                  <a:gd name="T13" fmla="*/ 2 h 6"/>
                  <a:gd name="T14" fmla="*/ 2 w 12"/>
                  <a:gd name="T15" fmla="*/ 3 h 6"/>
                  <a:gd name="T16" fmla="*/ 0 w 12"/>
                  <a:gd name="T17" fmla="*/ 4 h 6"/>
                  <a:gd name="T18" fmla="*/ 2 w 12"/>
                  <a:gd name="T19" fmla="*/ 4 h 6"/>
                  <a:gd name="T20" fmla="*/ 2 w 12"/>
                  <a:gd name="T21" fmla="*/ 4 h 6"/>
                  <a:gd name="T22" fmla="*/ 2 w 12"/>
                  <a:gd name="T23" fmla="*/ 6 h 6"/>
                  <a:gd name="T24" fmla="*/ 3 w 12"/>
                  <a:gd name="T25" fmla="*/ 6 h 6"/>
                  <a:gd name="T26" fmla="*/ 6 w 12"/>
                  <a:gd name="T27" fmla="*/ 4 h 6"/>
                  <a:gd name="T28" fmla="*/ 8 w 12"/>
                  <a:gd name="T29" fmla="*/ 3 h 6"/>
                  <a:gd name="T30" fmla="*/ 11 w 12"/>
                  <a:gd name="T31" fmla="*/ 3 h 6"/>
                  <a:gd name="T32" fmla="*/ 12 w 12"/>
                  <a:gd name="T33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6">
                    <a:moveTo>
                      <a:pt x="12" y="2"/>
                    </a:moveTo>
                    <a:lnTo>
                      <a:pt x="11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6" y="4"/>
                    </a:lnTo>
                    <a:lnTo>
                      <a:pt x="8" y="3"/>
                    </a:lnTo>
                    <a:lnTo>
                      <a:pt x="11" y="3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14" name="Freeform 87"/>
              <p:cNvSpPr>
                <a:spLocks/>
              </p:cNvSpPr>
              <p:nvPr/>
            </p:nvSpPr>
            <p:spPr bwMode="auto">
              <a:xfrm>
                <a:off x="4363" y="1920"/>
                <a:ext cx="3" cy="5"/>
              </a:xfrm>
              <a:custGeom>
                <a:avLst/>
                <a:gdLst>
                  <a:gd name="T0" fmla="*/ 2 w 6"/>
                  <a:gd name="T1" fmla="*/ 6 h 10"/>
                  <a:gd name="T2" fmla="*/ 2 w 6"/>
                  <a:gd name="T3" fmla="*/ 6 h 10"/>
                  <a:gd name="T4" fmla="*/ 2 w 6"/>
                  <a:gd name="T5" fmla="*/ 6 h 10"/>
                  <a:gd name="T6" fmla="*/ 2 w 6"/>
                  <a:gd name="T7" fmla="*/ 7 h 10"/>
                  <a:gd name="T8" fmla="*/ 2 w 6"/>
                  <a:gd name="T9" fmla="*/ 7 h 10"/>
                  <a:gd name="T10" fmla="*/ 3 w 6"/>
                  <a:gd name="T11" fmla="*/ 9 h 10"/>
                  <a:gd name="T12" fmla="*/ 5 w 6"/>
                  <a:gd name="T13" fmla="*/ 9 h 10"/>
                  <a:gd name="T14" fmla="*/ 5 w 6"/>
                  <a:gd name="T15" fmla="*/ 9 h 10"/>
                  <a:gd name="T16" fmla="*/ 6 w 6"/>
                  <a:gd name="T17" fmla="*/ 10 h 10"/>
                  <a:gd name="T18" fmla="*/ 6 w 6"/>
                  <a:gd name="T19" fmla="*/ 9 h 10"/>
                  <a:gd name="T20" fmla="*/ 6 w 6"/>
                  <a:gd name="T21" fmla="*/ 7 h 10"/>
                  <a:gd name="T22" fmla="*/ 6 w 6"/>
                  <a:gd name="T23" fmla="*/ 7 h 10"/>
                  <a:gd name="T24" fmla="*/ 6 w 6"/>
                  <a:gd name="T25" fmla="*/ 6 h 10"/>
                  <a:gd name="T26" fmla="*/ 6 w 6"/>
                  <a:gd name="T27" fmla="*/ 4 h 10"/>
                  <a:gd name="T28" fmla="*/ 6 w 6"/>
                  <a:gd name="T29" fmla="*/ 3 h 10"/>
                  <a:gd name="T30" fmla="*/ 6 w 6"/>
                  <a:gd name="T31" fmla="*/ 3 h 10"/>
                  <a:gd name="T32" fmla="*/ 6 w 6"/>
                  <a:gd name="T33" fmla="*/ 1 h 10"/>
                  <a:gd name="T34" fmla="*/ 5 w 6"/>
                  <a:gd name="T35" fmla="*/ 1 h 10"/>
                  <a:gd name="T36" fmla="*/ 3 w 6"/>
                  <a:gd name="T37" fmla="*/ 0 h 10"/>
                  <a:gd name="T38" fmla="*/ 2 w 6"/>
                  <a:gd name="T39" fmla="*/ 0 h 10"/>
                  <a:gd name="T40" fmla="*/ 0 w 6"/>
                  <a:gd name="T41" fmla="*/ 0 h 10"/>
                  <a:gd name="T42" fmla="*/ 2 w 6"/>
                  <a:gd name="T43" fmla="*/ 1 h 10"/>
                  <a:gd name="T44" fmla="*/ 2 w 6"/>
                  <a:gd name="T45" fmla="*/ 3 h 10"/>
                  <a:gd name="T46" fmla="*/ 2 w 6"/>
                  <a:gd name="T47" fmla="*/ 4 h 10"/>
                  <a:gd name="T48" fmla="*/ 2 w 6"/>
                  <a:gd name="T4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" h="10">
                    <a:moveTo>
                      <a:pt x="2" y="6"/>
                    </a:moveTo>
                    <a:lnTo>
                      <a:pt x="2" y="6"/>
                    </a:lnTo>
                    <a:lnTo>
                      <a:pt x="2" y="6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3" y="9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2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15" name="Freeform 88"/>
              <p:cNvSpPr>
                <a:spLocks/>
              </p:cNvSpPr>
              <p:nvPr/>
            </p:nvSpPr>
            <p:spPr bwMode="auto">
              <a:xfrm>
                <a:off x="4356" y="1915"/>
                <a:ext cx="5" cy="3"/>
              </a:xfrm>
              <a:custGeom>
                <a:avLst/>
                <a:gdLst>
                  <a:gd name="T0" fmla="*/ 10 w 10"/>
                  <a:gd name="T1" fmla="*/ 7 h 7"/>
                  <a:gd name="T2" fmla="*/ 10 w 10"/>
                  <a:gd name="T3" fmla="*/ 5 h 7"/>
                  <a:gd name="T4" fmla="*/ 10 w 10"/>
                  <a:gd name="T5" fmla="*/ 5 h 7"/>
                  <a:gd name="T6" fmla="*/ 10 w 10"/>
                  <a:gd name="T7" fmla="*/ 4 h 7"/>
                  <a:gd name="T8" fmla="*/ 10 w 10"/>
                  <a:gd name="T9" fmla="*/ 4 h 7"/>
                  <a:gd name="T10" fmla="*/ 8 w 10"/>
                  <a:gd name="T11" fmla="*/ 2 h 7"/>
                  <a:gd name="T12" fmla="*/ 5 w 10"/>
                  <a:gd name="T13" fmla="*/ 1 h 7"/>
                  <a:gd name="T14" fmla="*/ 4 w 10"/>
                  <a:gd name="T15" fmla="*/ 0 h 7"/>
                  <a:gd name="T16" fmla="*/ 1 w 10"/>
                  <a:gd name="T17" fmla="*/ 0 h 7"/>
                  <a:gd name="T18" fmla="*/ 0 w 10"/>
                  <a:gd name="T19" fmla="*/ 0 h 7"/>
                  <a:gd name="T20" fmla="*/ 0 w 10"/>
                  <a:gd name="T21" fmla="*/ 0 h 7"/>
                  <a:gd name="T22" fmla="*/ 0 w 10"/>
                  <a:gd name="T23" fmla="*/ 0 h 7"/>
                  <a:gd name="T24" fmla="*/ 0 w 10"/>
                  <a:gd name="T25" fmla="*/ 0 h 7"/>
                  <a:gd name="T26" fmla="*/ 0 w 10"/>
                  <a:gd name="T27" fmla="*/ 0 h 7"/>
                  <a:gd name="T28" fmla="*/ 0 w 10"/>
                  <a:gd name="T29" fmla="*/ 0 h 7"/>
                  <a:gd name="T30" fmla="*/ 0 w 10"/>
                  <a:gd name="T31" fmla="*/ 1 h 7"/>
                  <a:gd name="T32" fmla="*/ 0 w 10"/>
                  <a:gd name="T33" fmla="*/ 1 h 7"/>
                  <a:gd name="T34" fmla="*/ 2 w 10"/>
                  <a:gd name="T35" fmla="*/ 2 h 7"/>
                  <a:gd name="T36" fmla="*/ 4 w 10"/>
                  <a:gd name="T37" fmla="*/ 4 h 7"/>
                  <a:gd name="T38" fmla="*/ 7 w 10"/>
                  <a:gd name="T39" fmla="*/ 5 h 7"/>
                  <a:gd name="T40" fmla="*/ 10 w 10"/>
                  <a:gd name="T4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" h="7">
                    <a:moveTo>
                      <a:pt x="10" y="7"/>
                    </a:moveTo>
                    <a:lnTo>
                      <a:pt x="10" y="5"/>
                    </a:lnTo>
                    <a:lnTo>
                      <a:pt x="10" y="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7" y="5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B2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16" name="Freeform 89"/>
              <p:cNvSpPr>
                <a:spLocks/>
              </p:cNvSpPr>
              <p:nvPr/>
            </p:nvSpPr>
            <p:spPr bwMode="auto">
              <a:xfrm>
                <a:off x="4356" y="1913"/>
                <a:ext cx="6" cy="4"/>
              </a:xfrm>
              <a:custGeom>
                <a:avLst/>
                <a:gdLst>
                  <a:gd name="T0" fmla="*/ 1 w 11"/>
                  <a:gd name="T1" fmla="*/ 5 h 9"/>
                  <a:gd name="T2" fmla="*/ 4 w 11"/>
                  <a:gd name="T3" fmla="*/ 5 h 9"/>
                  <a:gd name="T4" fmla="*/ 5 w 11"/>
                  <a:gd name="T5" fmla="*/ 6 h 9"/>
                  <a:gd name="T6" fmla="*/ 8 w 11"/>
                  <a:gd name="T7" fmla="*/ 7 h 9"/>
                  <a:gd name="T8" fmla="*/ 10 w 11"/>
                  <a:gd name="T9" fmla="*/ 9 h 9"/>
                  <a:gd name="T10" fmla="*/ 11 w 11"/>
                  <a:gd name="T11" fmla="*/ 7 h 9"/>
                  <a:gd name="T12" fmla="*/ 11 w 11"/>
                  <a:gd name="T13" fmla="*/ 6 h 9"/>
                  <a:gd name="T14" fmla="*/ 11 w 11"/>
                  <a:gd name="T15" fmla="*/ 6 h 9"/>
                  <a:gd name="T16" fmla="*/ 11 w 11"/>
                  <a:gd name="T17" fmla="*/ 5 h 9"/>
                  <a:gd name="T18" fmla="*/ 10 w 11"/>
                  <a:gd name="T19" fmla="*/ 3 h 9"/>
                  <a:gd name="T20" fmla="*/ 7 w 11"/>
                  <a:gd name="T21" fmla="*/ 2 h 9"/>
                  <a:gd name="T22" fmla="*/ 5 w 11"/>
                  <a:gd name="T23" fmla="*/ 2 h 9"/>
                  <a:gd name="T24" fmla="*/ 2 w 11"/>
                  <a:gd name="T25" fmla="*/ 0 h 9"/>
                  <a:gd name="T26" fmla="*/ 1 w 11"/>
                  <a:gd name="T27" fmla="*/ 2 h 9"/>
                  <a:gd name="T28" fmla="*/ 1 w 11"/>
                  <a:gd name="T29" fmla="*/ 2 h 9"/>
                  <a:gd name="T30" fmla="*/ 1 w 11"/>
                  <a:gd name="T31" fmla="*/ 3 h 9"/>
                  <a:gd name="T32" fmla="*/ 0 w 11"/>
                  <a:gd name="T33" fmla="*/ 5 h 9"/>
                  <a:gd name="T34" fmla="*/ 0 w 11"/>
                  <a:gd name="T35" fmla="*/ 5 h 9"/>
                  <a:gd name="T36" fmla="*/ 0 w 11"/>
                  <a:gd name="T37" fmla="*/ 5 h 9"/>
                  <a:gd name="T38" fmla="*/ 0 w 11"/>
                  <a:gd name="T39" fmla="*/ 5 h 9"/>
                  <a:gd name="T40" fmla="*/ 1 w 11"/>
                  <a:gd name="T4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9">
                    <a:moveTo>
                      <a:pt x="1" y="5"/>
                    </a:moveTo>
                    <a:lnTo>
                      <a:pt x="4" y="5"/>
                    </a:lnTo>
                    <a:lnTo>
                      <a:pt x="5" y="6"/>
                    </a:lnTo>
                    <a:lnTo>
                      <a:pt x="8" y="7"/>
                    </a:lnTo>
                    <a:lnTo>
                      <a:pt x="10" y="9"/>
                    </a:lnTo>
                    <a:lnTo>
                      <a:pt x="11" y="7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5"/>
                    </a:lnTo>
                    <a:lnTo>
                      <a:pt x="10" y="3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B2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17" name="Freeform 90"/>
              <p:cNvSpPr>
                <a:spLocks/>
              </p:cNvSpPr>
              <p:nvPr/>
            </p:nvSpPr>
            <p:spPr bwMode="auto">
              <a:xfrm>
                <a:off x="4088" y="2204"/>
                <a:ext cx="101" cy="21"/>
              </a:xfrm>
              <a:custGeom>
                <a:avLst/>
                <a:gdLst>
                  <a:gd name="T0" fmla="*/ 0 w 202"/>
                  <a:gd name="T1" fmla="*/ 13 h 41"/>
                  <a:gd name="T2" fmla="*/ 0 w 202"/>
                  <a:gd name="T3" fmla="*/ 13 h 41"/>
                  <a:gd name="T4" fmla="*/ 0 w 202"/>
                  <a:gd name="T5" fmla="*/ 15 h 41"/>
                  <a:gd name="T6" fmla="*/ 0 w 202"/>
                  <a:gd name="T7" fmla="*/ 15 h 41"/>
                  <a:gd name="T8" fmla="*/ 0 w 202"/>
                  <a:gd name="T9" fmla="*/ 16 h 41"/>
                  <a:gd name="T10" fmla="*/ 1 w 202"/>
                  <a:gd name="T11" fmla="*/ 20 h 41"/>
                  <a:gd name="T12" fmla="*/ 1 w 202"/>
                  <a:gd name="T13" fmla="*/ 23 h 41"/>
                  <a:gd name="T14" fmla="*/ 1 w 202"/>
                  <a:gd name="T15" fmla="*/ 28 h 41"/>
                  <a:gd name="T16" fmla="*/ 0 w 202"/>
                  <a:gd name="T17" fmla="*/ 32 h 41"/>
                  <a:gd name="T18" fmla="*/ 26 w 202"/>
                  <a:gd name="T19" fmla="*/ 35 h 41"/>
                  <a:gd name="T20" fmla="*/ 55 w 202"/>
                  <a:gd name="T21" fmla="*/ 38 h 41"/>
                  <a:gd name="T22" fmla="*/ 86 w 202"/>
                  <a:gd name="T23" fmla="*/ 39 h 41"/>
                  <a:gd name="T24" fmla="*/ 117 w 202"/>
                  <a:gd name="T25" fmla="*/ 41 h 41"/>
                  <a:gd name="T26" fmla="*/ 146 w 202"/>
                  <a:gd name="T27" fmla="*/ 41 h 41"/>
                  <a:gd name="T28" fmla="*/ 170 w 202"/>
                  <a:gd name="T29" fmla="*/ 39 h 41"/>
                  <a:gd name="T30" fmla="*/ 190 w 202"/>
                  <a:gd name="T31" fmla="*/ 39 h 41"/>
                  <a:gd name="T32" fmla="*/ 202 w 202"/>
                  <a:gd name="T33" fmla="*/ 37 h 41"/>
                  <a:gd name="T34" fmla="*/ 199 w 202"/>
                  <a:gd name="T35" fmla="*/ 32 h 41"/>
                  <a:gd name="T36" fmla="*/ 196 w 202"/>
                  <a:gd name="T37" fmla="*/ 26 h 41"/>
                  <a:gd name="T38" fmla="*/ 195 w 202"/>
                  <a:gd name="T39" fmla="*/ 19 h 41"/>
                  <a:gd name="T40" fmla="*/ 196 w 202"/>
                  <a:gd name="T41" fmla="*/ 9 h 41"/>
                  <a:gd name="T42" fmla="*/ 196 w 202"/>
                  <a:gd name="T43" fmla="*/ 7 h 41"/>
                  <a:gd name="T44" fmla="*/ 196 w 202"/>
                  <a:gd name="T45" fmla="*/ 6 h 41"/>
                  <a:gd name="T46" fmla="*/ 196 w 202"/>
                  <a:gd name="T47" fmla="*/ 6 h 41"/>
                  <a:gd name="T48" fmla="*/ 196 w 202"/>
                  <a:gd name="T49" fmla="*/ 4 h 41"/>
                  <a:gd name="T50" fmla="*/ 170 w 202"/>
                  <a:gd name="T51" fmla="*/ 1 h 41"/>
                  <a:gd name="T52" fmla="*/ 142 w 202"/>
                  <a:gd name="T53" fmla="*/ 0 h 41"/>
                  <a:gd name="T54" fmla="*/ 116 w 202"/>
                  <a:gd name="T55" fmla="*/ 0 h 41"/>
                  <a:gd name="T56" fmla="*/ 89 w 202"/>
                  <a:gd name="T57" fmla="*/ 1 h 41"/>
                  <a:gd name="T58" fmla="*/ 64 w 202"/>
                  <a:gd name="T59" fmla="*/ 4 h 41"/>
                  <a:gd name="T60" fmla="*/ 41 w 202"/>
                  <a:gd name="T61" fmla="*/ 7 h 41"/>
                  <a:gd name="T62" fmla="*/ 19 w 202"/>
                  <a:gd name="T63" fmla="*/ 10 h 41"/>
                  <a:gd name="T64" fmla="*/ 0 w 202"/>
                  <a:gd name="T65" fmla="*/ 1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2" h="41">
                    <a:moveTo>
                      <a:pt x="0" y="13"/>
                    </a:move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1" y="23"/>
                    </a:lnTo>
                    <a:lnTo>
                      <a:pt x="1" y="28"/>
                    </a:lnTo>
                    <a:lnTo>
                      <a:pt x="0" y="32"/>
                    </a:lnTo>
                    <a:lnTo>
                      <a:pt x="26" y="35"/>
                    </a:lnTo>
                    <a:lnTo>
                      <a:pt x="55" y="38"/>
                    </a:lnTo>
                    <a:lnTo>
                      <a:pt x="86" y="39"/>
                    </a:lnTo>
                    <a:lnTo>
                      <a:pt x="117" y="41"/>
                    </a:lnTo>
                    <a:lnTo>
                      <a:pt x="146" y="41"/>
                    </a:lnTo>
                    <a:lnTo>
                      <a:pt x="170" y="39"/>
                    </a:lnTo>
                    <a:lnTo>
                      <a:pt x="190" y="39"/>
                    </a:lnTo>
                    <a:lnTo>
                      <a:pt x="202" y="37"/>
                    </a:lnTo>
                    <a:lnTo>
                      <a:pt x="199" y="32"/>
                    </a:lnTo>
                    <a:lnTo>
                      <a:pt x="196" y="26"/>
                    </a:lnTo>
                    <a:lnTo>
                      <a:pt x="195" y="19"/>
                    </a:lnTo>
                    <a:lnTo>
                      <a:pt x="196" y="9"/>
                    </a:lnTo>
                    <a:lnTo>
                      <a:pt x="196" y="7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6" y="4"/>
                    </a:lnTo>
                    <a:lnTo>
                      <a:pt x="170" y="1"/>
                    </a:lnTo>
                    <a:lnTo>
                      <a:pt x="142" y="0"/>
                    </a:lnTo>
                    <a:lnTo>
                      <a:pt x="116" y="0"/>
                    </a:lnTo>
                    <a:lnTo>
                      <a:pt x="89" y="1"/>
                    </a:lnTo>
                    <a:lnTo>
                      <a:pt x="64" y="4"/>
                    </a:lnTo>
                    <a:lnTo>
                      <a:pt x="41" y="7"/>
                    </a:lnTo>
                    <a:lnTo>
                      <a:pt x="19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B2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18" name="Freeform 91"/>
              <p:cNvSpPr>
                <a:spLocks/>
              </p:cNvSpPr>
              <p:nvPr/>
            </p:nvSpPr>
            <p:spPr bwMode="auto">
              <a:xfrm>
                <a:off x="4187" y="2207"/>
                <a:ext cx="0" cy="2"/>
              </a:xfrm>
              <a:custGeom>
                <a:avLst/>
                <a:gdLst>
                  <a:gd name="T0" fmla="*/ 0 h 5"/>
                  <a:gd name="T1" fmla="*/ 2 h 5"/>
                  <a:gd name="T2" fmla="*/ 2 h 5"/>
                  <a:gd name="T3" fmla="*/ 3 h 5"/>
                  <a:gd name="T4" fmla="*/ 5 h 5"/>
                  <a:gd name="T5" fmla="*/ 3 h 5"/>
                  <a:gd name="T6" fmla="*/ 2 h 5"/>
                  <a:gd name="T7" fmla="*/ 2 h 5"/>
                  <a:gd name="T8" fmla="*/ 0 h 5"/>
                  <a:gd name="T9" fmla="*/ 0 h 5"/>
                  <a:gd name="T10" fmla="*/ 0 h 5"/>
                  <a:gd name="T11" fmla="*/ 0 h 5"/>
                  <a:gd name="T12" fmla="*/ 0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</a:cxnLst>
                <a:rect l="0" t="0" r="r" b="b"/>
                <a:pathLst>
                  <a:path h="5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19" name="Freeform 92"/>
              <p:cNvSpPr>
                <a:spLocks/>
              </p:cNvSpPr>
              <p:nvPr/>
            </p:nvSpPr>
            <p:spPr bwMode="auto">
              <a:xfrm>
                <a:off x="3880" y="1692"/>
                <a:ext cx="0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  <a:gd name="T6" fmla="*/ 0 w 2"/>
                  <a:gd name="T7" fmla="*/ 1 h 1"/>
                  <a:gd name="T8" fmla="*/ 0 w 2"/>
                  <a:gd name="T9" fmla="*/ 1 h 1"/>
                  <a:gd name="T10" fmla="*/ 0 w 2"/>
                  <a:gd name="T11" fmla="*/ 1 h 1"/>
                  <a:gd name="T12" fmla="*/ 0 w 2"/>
                  <a:gd name="T13" fmla="*/ 1 h 1"/>
                  <a:gd name="T14" fmla="*/ 0 w 2"/>
                  <a:gd name="T15" fmla="*/ 1 h 1"/>
                  <a:gd name="T16" fmla="*/ 2 w 2"/>
                  <a:gd name="T17" fmla="*/ 0 h 1"/>
                  <a:gd name="T18" fmla="*/ 0 w 2"/>
                  <a:gd name="T19" fmla="*/ 1 h 1"/>
                  <a:gd name="T20" fmla="*/ 0 w 2"/>
                  <a:gd name="T21" fmla="*/ 1 h 1"/>
                  <a:gd name="T22" fmla="*/ 0 w 2"/>
                  <a:gd name="T23" fmla="*/ 1 h 1"/>
                  <a:gd name="T24" fmla="*/ 0 w 2"/>
                  <a:gd name="T2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2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20" name="Freeform 93"/>
              <p:cNvSpPr>
                <a:spLocks/>
              </p:cNvSpPr>
              <p:nvPr/>
            </p:nvSpPr>
            <p:spPr bwMode="auto">
              <a:xfrm>
                <a:off x="3929" y="1777"/>
                <a:ext cx="4" cy="4"/>
              </a:xfrm>
              <a:custGeom>
                <a:avLst/>
                <a:gdLst>
                  <a:gd name="T0" fmla="*/ 0 w 7"/>
                  <a:gd name="T1" fmla="*/ 8 h 8"/>
                  <a:gd name="T2" fmla="*/ 7 w 7"/>
                  <a:gd name="T3" fmla="*/ 0 h 8"/>
                  <a:gd name="T4" fmla="*/ 7 w 7"/>
                  <a:gd name="T5" fmla="*/ 0 h 8"/>
                  <a:gd name="T6" fmla="*/ 7 w 7"/>
                  <a:gd name="T7" fmla="*/ 0 h 8"/>
                  <a:gd name="T8" fmla="*/ 7 w 7"/>
                  <a:gd name="T9" fmla="*/ 0 h 8"/>
                  <a:gd name="T10" fmla="*/ 7 w 7"/>
                  <a:gd name="T11" fmla="*/ 0 h 8"/>
                  <a:gd name="T12" fmla="*/ 4 w 7"/>
                  <a:gd name="T13" fmla="*/ 2 h 8"/>
                  <a:gd name="T14" fmla="*/ 3 w 7"/>
                  <a:gd name="T15" fmla="*/ 5 h 8"/>
                  <a:gd name="T16" fmla="*/ 1 w 7"/>
                  <a:gd name="T17" fmla="*/ 6 h 8"/>
                  <a:gd name="T18" fmla="*/ 0 w 7"/>
                  <a:gd name="T19" fmla="*/ 8 h 8"/>
                  <a:gd name="T20" fmla="*/ 0 w 7"/>
                  <a:gd name="T21" fmla="*/ 8 h 8"/>
                  <a:gd name="T22" fmla="*/ 0 w 7"/>
                  <a:gd name="T23" fmla="*/ 8 h 8"/>
                  <a:gd name="T24" fmla="*/ 0 w 7"/>
                  <a:gd name="T25" fmla="*/ 8 h 8"/>
                  <a:gd name="T26" fmla="*/ 0 w 7"/>
                  <a:gd name="T2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3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B2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21" name="Freeform 94"/>
              <p:cNvSpPr>
                <a:spLocks/>
              </p:cNvSpPr>
              <p:nvPr/>
            </p:nvSpPr>
            <p:spPr bwMode="auto">
              <a:xfrm>
                <a:off x="3880" y="1684"/>
                <a:ext cx="53" cy="97"/>
              </a:xfrm>
              <a:custGeom>
                <a:avLst/>
                <a:gdLst>
                  <a:gd name="T0" fmla="*/ 100 w 107"/>
                  <a:gd name="T1" fmla="*/ 195 h 195"/>
                  <a:gd name="T2" fmla="*/ 101 w 107"/>
                  <a:gd name="T3" fmla="*/ 193 h 195"/>
                  <a:gd name="T4" fmla="*/ 103 w 107"/>
                  <a:gd name="T5" fmla="*/ 192 h 195"/>
                  <a:gd name="T6" fmla="*/ 104 w 107"/>
                  <a:gd name="T7" fmla="*/ 189 h 195"/>
                  <a:gd name="T8" fmla="*/ 107 w 107"/>
                  <a:gd name="T9" fmla="*/ 187 h 195"/>
                  <a:gd name="T10" fmla="*/ 76 w 107"/>
                  <a:gd name="T11" fmla="*/ 167 h 195"/>
                  <a:gd name="T12" fmla="*/ 53 w 107"/>
                  <a:gd name="T13" fmla="*/ 141 h 195"/>
                  <a:gd name="T14" fmla="*/ 35 w 107"/>
                  <a:gd name="T15" fmla="*/ 111 h 195"/>
                  <a:gd name="T16" fmla="*/ 24 w 107"/>
                  <a:gd name="T17" fmla="*/ 82 h 195"/>
                  <a:gd name="T18" fmla="*/ 16 w 107"/>
                  <a:gd name="T19" fmla="*/ 53 h 195"/>
                  <a:gd name="T20" fmla="*/ 12 w 107"/>
                  <a:gd name="T21" fmla="*/ 28 h 195"/>
                  <a:gd name="T22" fmla="*/ 10 w 107"/>
                  <a:gd name="T23" fmla="*/ 10 h 195"/>
                  <a:gd name="T24" fmla="*/ 10 w 107"/>
                  <a:gd name="T25" fmla="*/ 0 h 195"/>
                  <a:gd name="T26" fmla="*/ 9 w 107"/>
                  <a:gd name="T27" fmla="*/ 5 h 195"/>
                  <a:gd name="T28" fmla="*/ 6 w 107"/>
                  <a:gd name="T29" fmla="*/ 9 h 195"/>
                  <a:gd name="T30" fmla="*/ 5 w 107"/>
                  <a:gd name="T31" fmla="*/ 13 h 195"/>
                  <a:gd name="T32" fmla="*/ 2 w 107"/>
                  <a:gd name="T33" fmla="*/ 18 h 195"/>
                  <a:gd name="T34" fmla="*/ 0 w 107"/>
                  <a:gd name="T35" fmla="*/ 19 h 195"/>
                  <a:gd name="T36" fmla="*/ 0 w 107"/>
                  <a:gd name="T37" fmla="*/ 19 h 195"/>
                  <a:gd name="T38" fmla="*/ 0 w 107"/>
                  <a:gd name="T39" fmla="*/ 19 h 195"/>
                  <a:gd name="T40" fmla="*/ 0 w 107"/>
                  <a:gd name="T41" fmla="*/ 19 h 195"/>
                  <a:gd name="T42" fmla="*/ 2 w 107"/>
                  <a:gd name="T43" fmla="*/ 46 h 195"/>
                  <a:gd name="T44" fmla="*/ 6 w 107"/>
                  <a:gd name="T45" fmla="*/ 70 h 195"/>
                  <a:gd name="T46" fmla="*/ 13 w 107"/>
                  <a:gd name="T47" fmla="*/ 95 h 195"/>
                  <a:gd name="T48" fmla="*/ 24 w 107"/>
                  <a:gd name="T49" fmla="*/ 119 h 195"/>
                  <a:gd name="T50" fmla="*/ 37 w 107"/>
                  <a:gd name="T51" fmla="*/ 141 h 195"/>
                  <a:gd name="T52" fmla="*/ 53 w 107"/>
                  <a:gd name="T53" fmla="*/ 161 h 195"/>
                  <a:gd name="T54" fmla="*/ 75 w 107"/>
                  <a:gd name="T55" fmla="*/ 180 h 195"/>
                  <a:gd name="T56" fmla="*/ 100 w 107"/>
                  <a:gd name="T57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95">
                    <a:moveTo>
                      <a:pt x="100" y="195"/>
                    </a:moveTo>
                    <a:lnTo>
                      <a:pt x="101" y="193"/>
                    </a:lnTo>
                    <a:lnTo>
                      <a:pt x="103" y="192"/>
                    </a:lnTo>
                    <a:lnTo>
                      <a:pt x="104" y="189"/>
                    </a:lnTo>
                    <a:lnTo>
                      <a:pt x="107" y="187"/>
                    </a:lnTo>
                    <a:lnTo>
                      <a:pt x="76" y="167"/>
                    </a:lnTo>
                    <a:lnTo>
                      <a:pt x="53" y="141"/>
                    </a:lnTo>
                    <a:lnTo>
                      <a:pt x="35" y="111"/>
                    </a:lnTo>
                    <a:lnTo>
                      <a:pt x="24" y="82"/>
                    </a:lnTo>
                    <a:lnTo>
                      <a:pt x="16" y="53"/>
                    </a:lnTo>
                    <a:lnTo>
                      <a:pt x="12" y="28"/>
                    </a:lnTo>
                    <a:lnTo>
                      <a:pt x="10" y="10"/>
                    </a:lnTo>
                    <a:lnTo>
                      <a:pt x="10" y="0"/>
                    </a:lnTo>
                    <a:lnTo>
                      <a:pt x="9" y="5"/>
                    </a:lnTo>
                    <a:lnTo>
                      <a:pt x="6" y="9"/>
                    </a:lnTo>
                    <a:lnTo>
                      <a:pt x="5" y="13"/>
                    </a:lnTo>
                    <a:lnTo>
                      <a:pt x="2" y="18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2" y="46"/>
                    </a:lnTo>
                    <a:lnTo>
                      <a:pt x="6" y="70"/>
                    </a:lnTo>
                    <a:lnTo>
                      <a:pt x="13" y="95"/>
                    </a:lnTo>
                    <a:lnTo>
                      <a:pt x="24" y="119"/>
                    </a:lnTo>
                    <a:lnTo>
                      <a:pt x="37" y="141"/>
                    </a:lnTo>
                    <a:lnTo>
                      <a:pt x="53" y="161"/>
                    </a:lnTo>
                    <a:lnTo>
                      <a:pt x="75" y="180"/>
                    </a:lnTo>
                    <a:lnTo>
                      <a:pt x="100" y="195"/>
                    </a:lnTo>
                    <a:close/>
                  </a:path>
                </a:pathLst>
              </a:custGeom>
              <a:solidFill>
                <a:srgbClr val="B2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22" name="Freeform 95"/>
              <p:cNvSpPr>
                <a:spLocks/>
              </p:cNvSpPr>
              <p:nvPr/>
            </p:nvSpPr>
            <p:spPr bwMode="auto">
              <a:xfrm>
                <a:off x="3956" y="1653"/>
                <a:ext cx="4" cy="1"/>
              </a:xfrm>
              <a:custGeom>
                <a:avLst/>
                <a:gdLst>
                  <a:gd name="T0" fmla="*/ 7 w 8"/>
                  <a:gd name="T1" fmla="*/ 1 h 1"/>
                  <a:gd name="T2" fmla="*/ 5 w 8"/>
                  <a:gd name="T3" fmla="*/ 0 h 1"/>
                  <a:gd name="T4" fmla="*/ 4 w 8"/>
                  <a:gd name="T5" fmla="*/ 0 h 1"/>
                  <a:gd name="T6" fmla="*/ 1 w 8"/>
                  <a:gd name="T7" fmla="*/ 0 h 1"/>
                  <a:gd name="T8" fmla="*/ 0 w 8"/>
                  <a:gd name="T9" fmla="*/ 0 h 1"/>
                  <a:gd name="T10" fmla="*/ 2 w 8"/>
                  <a:gd name="T11" fmla="*/ 0 h 1"/>
                  <a:gd name="T12" fmla="*/ 4 w 8"/>
                  <a:gd name="T13" fmla="*/ 0 h 1"/>
                  <a:gd name="T14" fmla="*/ 7 w 8"/>
                  <a:gd name="T15" fmla="*/ 0 h 1"/>
                  <a:gd name="T16" fmla="*/ 8 w 8"/>
                  <a:gd name="T17" fmla="*/ 1 h 1"/>
                  <a:gd name="T18" fmla="*/ 8 w 8"/>
                  <a:gd name="T19" fmla="*/ 1 h 1"/>
                  <a:gd name="T20" fmla="*/ 8 w 8"/>
                  <a:gd name="T21" fmla="*/ 1 h 1"/>
                  <a:gd name="T22" fmla="*/ 7 w 8"/>
                  <a:gd name="T23" fmla="*/ 1 h 1"/>
                  <a:gd name="T24" fmla="*/ 7 w 8"/>
                  <a:gd name="T2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">
                    <a:moveTo>
                      <a:pt x="7" y="1"/>
                    </a:moveTo>
                    <a:lnTo>
                      <a:pt x="5" y="0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23" name="Freeform 96"/>
              <p:cNvSpPr>
                <a:spLocks/>
              </p:cNvSpPr>
              <p:nvPr/>
            </p:nvSpPr>
            <p:spPr bwMode="auto">
              <a:xfrm>
                <a:off x="3997" y="1746"/>
                <a:ext cx="1" cy="0"/>
              </a:xfrm>
              <a:custGeom>
                <a:avLst/>
                <a:gdLst>
                  <a:gd name="T0" fmla="*/ 0 w 3"/>
                  <a:gd name="T1" fmla="*/ 1 w 3"/>
                  <a:gd name="T2" fmla="*/ 1 w 3"/>
                  <a:gd name="T3" fmla="*/ 1 w 3"/>
                  <a:gd name="T4" fmla="*/ 1 w 3"/>
                  <a:gd name="T5" fmla="*/ 1 w 3"/>
                  <a:gd name="T6" fmla="*/ 3 w 3"/>
                  <a:gd name="T7" fmla="*/ 3 w 3"/>
                  <a:gd name="T8" fmla="*/ 3 w 3"/>
                  <a:gd name="T9" fmla="*/ 3 w 3"/>
                  <a:gd name="T10" fmla="*/ 1 w 3"/>
                  <a:gd name="T11" fmla="*/ 1 w 3"/>
                  <a:gd name="T12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24" name="Freeform 97"/>
              <p:cNvSpPr>
                <a:spLocks/>
              </p:cNvSpPr>
              <p:nvPr/>
            </p:nvSpPr>
            <p:spPr bwMode="auto">
              <a:xfrm>
                <a:off x="3951" y="1652"/>
                <a:ext cx="3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0 w 6"/>
                  <a:gd name="T4" fmla="*/ 0 w 6"/>
                  <a:gd name="T5" fmla="*/ 2 w 6"/>
                  <a:gd name="T6" fmla="*/ 3 w 6"/>
                  <a:gd name="T7" fmla="*/ 5 w 6"/>
                  <a:gd name="T8" fmla="*/ 6 w 6"/>
                  <a:gd name="T9" fmla="*/ 3 w 6"/>
                  <a:gd name="T10" fmla="*/ 2 w 6"/>
                  <a:gd name="T11" fmla="*/ 0 w 6"/>
                  <a:gd name="T1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25" name="Freeform 98"/>
              <p:cNvSpPr>
                <a:spLocks/>
              </p:cNvSpPr>
              <p:nvPr/>
            </p:nvSpPr>
            <p:spPr bwMode="auto">
              <a:xfrm>
                <a:off x="3951" y="1652"/>
                <a:ext cx="50" cy="94"/>
              </a:xfrm>
              <a:custGeom>
                <a:avLst/>
                <a:gdLst>
                  <a:gd name="T0" fmla="*/ 90 w 101"/>
                  <a:gd name="T1" fmla="*/ 188 h 188"/>
                  <a:gd name="T2" fmla="*/ 91 w 101"/>
                  <a:gd name="T3" fmla="*/ 188 h 188"/>
                  <a:gd name="T4" fmla="*/ 91 w 101"/>
                  <a:gd name="T5" fmla="*/ 188 h 188"/>
                  <a:gd name="T6" fmla="*/ 93 w 101"/>
                  <a:gd name="T7" fmla="*/ 188 h 188"/>
                  <a:gd name="T8" fmla="*/ 93 w 101"/>
                  <a:gd name="T9" fmla="*/ 188 h 188"/>
                  <a:gd name="T10" fmla="*/ 94 w 101"/>
                  <a:gd name="T11" fmla="*/ 188 h 188"/>
                  <a:gd name="T12" fmla="*/ 94 w 101"/>
                  <a:gd name="T13" fmla="*/ 188 h 188"/>
                  <a:gd name="T14" fmla="*/ 96 w 101"/>
                  <a:gd name="T15" fmla="*/ 188 h 188"/>
                  <a:gd name="T16" fmla="*/ 96 w 101"/>
                  <a:gd name="T17" fmla="*/ 188 h 188"/>
                  <a:gd name="T18" fmla="*/ 96 w 101"/>
                  <a:gd name="T19" fmla="*/ 188 h 188"/>
                  <a:gd name="T20" fmla="*/ 97 w 101"/>
                  <a:gd name="T21" fmla="*/ 188 h 188"/>
                  <a:gd name="T22" fmla="*/ 97 w 101"/>
                  <a:gd name="T23" fmla="*/ 188 h 188"/>
                  <a:gd name="T24" fmla="*/ 97 w 101"/>
                  <a:gd name="T25" fmla="*/ 188 h 188"/>
                  <a:gd name="T26" fmla="*/ 97 w 101"/>
                  <a:gd name="T27" fmla="*/ 188 h 188"/>
                  <a:gd name="T28" fmla="*/ 97 w 101"/>
                  <a:gd name="T29" fmla="*/ 188 h 188"/>
                  <a:gd name="T30" fmla="*/ 97 w 101"/>
                  <a:gd name="T31" fmla="*/ 188 h 188"/>
                  <a:gd name="T32" fmla="*/ 97 w 101"/>
                  <a:gd name="T33" fmla="*/ 188 h 188"/>
                  <a:gd name="T34" fmla="*/ 101 w 101"/>
                  <a:gd name="T35" fmla="*/ 170 h 188"/>
                  <a:gd name="T36" fmla="*/ 101 w 101"/>
                  <a:gd name="T37" fmla="*/ 151 h 188"/>
                  <a:gd name="T38" fmla="*/ 98 w 101"/>
                  <a:gd name="T39" fmla="*/ 131 h 188"/>
                  <a:gd name="T40" fmla="*/ 93 w 101"/>
                  <a:gd name="T41" fmla="*/ 107 h 188"/>
                  <a:gd name="T42" fmla="*/ 82 w 101"/>
                  <a:gd name="T43" fmla="*/ 82 h 188"/>
                  <a:gd name="T44" fmla="*/ 66 w 101"/>
                  <a:gd name="T45" fmla="*/ 57 h 188"/>
                  <a:gd name="T46" fmla="*/ 46 w 101"/>
                  <a:gd name="T47" fmla="*/ 31 h 188"/>
                  <a:gd name="T48" fmla="*/ 19 w 101"/>
                  <a:gd name="T49" fmla="*/ 3 h 188"/>
                  <a:gd name="T50" fmla="*/ 18 w 101"/>
                  <a:gd name="T51" fmla="*/ 2 h 188"/>
                  <a:gd name="T52" fmla="*/ 15 w 101"/>
                  <a:gd name="T53" fmla="*/ 2 h 188"/>
                  <a:gd name="T54" fmla="*/ 13 w 101"/>
                  <a:gd name="T55" fmla="*/ 2 h 188"/>
                  <a:gd name="T56" fmla="*/ 11 w 101"/>
                  <a:gd name="T57" fmla="*/ 2 h 188"/>
                  <a:gd name="T58" fmla="*/ 9 w 101"/>
                  <a:gd name="T59" fmla="*/ 2 h 188"/>
                  <a:gd name="T60" fmla="*/ 9 w 101"/>
                  <a:gd name="T61" fmla="*/ 0 h 188"/>
                  <a:gd name="T62" fmla="*/ 8 w 101"/>
                  <a:gd name="T63" fmla="*/ 0 h 188"/>
                  <a:gd name="T64" fmla="*/ 6 w 101"/>
                  <a:gd name="T65" fmla="*/ 0 h 188"/>
                  <a:gd name="T66" fmla="*/ 5 w 101"/>
                  <a:gd name="T67" fmla="*/ 0 h 188"/>
                  <a:gd name="T68" fmla="*/ 3 w 101"/>
                  <a:gd name="T69" fmla="*/ 0 h 188"/>
                  <a:gd name="T70" fmla="*/ 2 w 101"/>
                  <a:gd name="T71" fmla="*/ 0 h 188"/>
                  <a:gd name="T72" fmla="*/ 0 w 101"/>
                  <a:gd name="T73" fmla="*/ 0 h 188"/>
                  <a:gd name="T74" fmla="*/ 8 w 101"/>
                  <a:gd name="T75" fmla="*/ 6 h 188"/>
                  <a:gd name="T76" fmla="*/ 21 w 101"/>
                  <a:gd name="T77" fmla="*/ 18 h 188"/>
                  <a:gd name="T78" fmla="*/ 37 w 101"/>
                  <a:gd name="T79" fmla="*/ 35 h 188"/>
                  <a:gd name="T80" fmla="*/ 53 w 101"/>
                  <a:gd name="T81" fmla="*/ 57 h 188"/>
                  <a:gd name="T82" fmla="*/ 69 w 101"/>
                  <a:gd name="T83" fmla="*/ 85 h 188"/>
                  <a:gd name="T84" fmla="*/ 82 w 101"/>
                  <a:gd name="T85" fmla="*/ 116 h 188"/>
                  <a:gd name="T86" fmla="*/ 90 w 101"/>
                  <a:gd name="T87" fmla="*/ 150 h 188"/>
                  <a:gd name="T88" fmla="*/ 90 w 101"/>
                  <a:gd name="T89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1" h="188">
                    <a:moveTo>
                      <a:pt x="90" y="188"/>
                    </a:moveTo>
                    <a:lnTo>
                      <a:pt x="91" y="188"/>
                    </a:lnTo>
                    <a:lnTo>
                      <a:pt x="91" y="188"/>
                    </a:lnTo>
                    <a:lnTo>
                      <a:pt x="93" y="188"/>
                    </a:lnTo>
                    <a:lnTo>
                      <a:pt x="93" y="188"/>
                    </a:lnTo>
                    <a:lnTo>
                      <a:pt x="94" y="188"/>
                    </a:lnTo>
                    <a:lnTo>
                      <a:pt x="94" y="188"/>
                    </a:lnTo>
                    <a:lnTo>
                      <a:pt x="96" y="188"/>
                    </a:lnTo>
                    <a:lnTo>
                      <a:pt x="96" y="188"/>
                    </a:lnTo>
                    <a:lnTo>
                      <a:pt x="96" y="188"/>
                    </a:lnTo>
                    <a:lnTo>
                      <a:pt x="97" y="188"/>
                    </a:lnTo>
                    <a:lnTo>
                      <a:pt x="97" y="188"/>
                    </a:lnTo>
                    <a:lnTo>
                      <a:pt x="97" y="188"/>
                    </a:lnTo>
                    <a:lnTo>
                      <a:pt x="97" y="188"/>
                    </a:lnTo>
                    <a:lnTo>
                      <a:pt x="97" y="188"/>
                    </a:lnTo>
                    <a:lnTo>
                      <a:pt x="97" y="188"/>
                    </a:lnTo>
                    <a:lnTo>
                      <a:pt x="97" y="188"/>
                    </a:lnTo>
                    <a:lnTo>
                      <a:pt x="101" y="170"/>
                    </a:lnTo>
                    <a:lnTo>
                      <a:pt x="101" y="151"/>
                    </a:lnTo>
                    <a:lnTo>
                      <a:pt x="98" y="131"/>
                    </a:lnTo>
                    <a:lnTo>
                      <a:pt x="93" y="107"/>
                    </a:lnTo>
                    <a:lnTo>
                      <a:pt x="82" y="82"/>
                    </a:lnTo>
                    <a:lnTo>
                      <a:pt x="66" y="57"/>
                    </a:lnTo>
                    <a:lnTo>
                      <a:pt x="46" y="31"/>
                    </a:lnTo>
                    <a:lnTo>
                      <a:pt x="19" y="3"/>
                    </a:lnTo>
                    <a:lnTo>
                      <a:pt x="18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8" y="6"/>
                    </a:lnTo>
                    <a:lnTo>
                      <a:pt x="21" y="18"/>
                    </a:lnTo>
                    <a:lnTo>
                      <a:pt x="37" y="35"/>
                    </a:lnTo>
                    <a:lnTo>
                      <a:pt x="53" y="57"/>
                    </a:lnTo>
                    <a:lnTo>
                      <a:pt x="69" y="85"/>
                    </a:lnTo>
                    <a:lnTo>
                      <a:pt x="82" y="116"/>
                    </a:lnTo>
                    <a:lnTo>
                      <a:pt x="90" y="150"/>
                    </a:lnTo>
                    <a:lnTo>
                      <a:pt x="90" y="188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26" name="Freeform 99"/>
              <p:cNvSpPr>
                <a:spLocks/>
              </p:cNvSpPr>
              <p:nvPr/>
            </p:nvSpPr>
            <p:spPr bwMode="auto">
              <a:xfrm>
                <a:off x="3998" y="1746"/>
                <a:ext cx="0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  <a:gd name="T7" fmla="*/ 2 w 2"/>
                  <a:gd name="T8" fmla="*/ 2 w 2"/>
                  <a:gd name="T9" fmla="*/ 2 w 2"/>
                  <a:gd name="T10" fmla="*/ 2 w 2"/>
                  <a:gd name="T11" fmla="*/ 0 w 2"/>
                  <a:gd name="T1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27" name="Freeform 100"/>
              <p:cNvSpPr>
                <a:spLocks/>
              </p:cNvSpPr>
              <p:nvPr/>
            </p:nvSpPr>
            <p:spPr bwMode="auto">
              <a:xfrm>
                <a:off x="3998" y="1746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1 w 1"/>
                  <a:gd name="T8" fmla="*/ 1 w 1"/>
                  <a:gd name="T9" fmla="*/ 1 w 1"/>
                  <a:gd name="T10" fmla="*/ 1 w 1"/>
                  <a:gd name="T11" fmla="*/ 0 w 1"/>
                  <a:gd name="T1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28" name="Freeform 101"/>
              <p:cNvSpPr>
                <a:spLocks/>
              </p:cNvSpPr>
              <p:nvPr/>
            </p:nvSpPr>
            <p:spPr bwMode="auto">
              <a:xfrm>
                <a:off x="3896" y="1662"/>
                <a:ext cx="8" cy="6"/>
              </a:xfrm>
              <a:custGeom>
                <a:avLst/>
                <a:gdLst>
                  <a:gd name="T0" fmla="*/ 16 w 16"/>
                  <a:gd name="T1" fmla="*/ 0 h 11"/>
                  <a:gd name="T2" fmla="*/ 10 w 16"/>
                  <a:gd name="T3" fmla="*/ 3 h 11"/>
                  <a:gd name="T4" fmla="*/ 6 w 16"/>
                  <a:gd name="T5" fmla="*/ 7 h 11"/>
                  <a:gd name="T6" fmla="*/ 1 w 16"/>
                  <a:gd name="T7" fmla="*/ 9 h 11"/>
                  <a:gd name="T8" fmla="*/ 0 w 16"/>
                  <a:gd name="T9" fmla="*/ 10 h 11"/>
                  <a:gd name="T10" fmla="*/ 0 w 16"/>
                  <a:gd name="T11" fmla="*/ 10 h 11"/>
                  <a:gd name="T12" fmla="*/ 0 w 16"/>
                  <a:gd name="T13" fmla="*/ 10 h 11"/>
                  <a:gd name="T14" fmla="*/ 0 w 16"/>
                  <a:gd name="T15" fmla="*/ 11 h 11"/>
                  <a:gd name="T16" fmla="*/ 0 w 16"/>
                  <a:gd name="T17" fmla="*/ 11 h 11"/>
                  <a:gd name="T18" fmla="*/ 4 w 16"/>
                  <a:gd name="T19" fmla="*/ 9 h 11"/>
                  <a:gd name="T20" fmla="*/ 9 w 16"/>
                  <a:gd name="T21" fmla="*/ 6 h 11"/>
                  <a:gd name="T22" fmla="*/ 12 w 16"/>
                  <a:gd name="T23" fmla="*/ 3 h 11"/>
                  <a:gd name="T24" fmla="*/ 16 w 16"/>
                  <a:gd name="T25" fmla="*/ 0 h 11"/>
                  <a:gd name="T26" fmla="*/ 16 w 16"/>
                  <a:gd name="T27" fmla="*/ 0 h 11"/>
                  <a:gd name="T28" fmla="*/ 16 w 16"/>
                  <a:gd name="T29" fmla="*/ 0 h 11"/>
                  <a:gd name="T30" fmla="*/ 16 w 16"/>
                  <a:gd name="T31" fmla="*/ 0 h 11"/>
                  <a:gd name="T32" fmla="*/ 16 w 16"/>
                  <a:gd name="T3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1">
                    <a:moveTo>
                      <a:pt x="16" y="0"/>
                    </a:moveTo>
                    <a:lnTo>
                      <a:pt x="10" y="3"/>
                    </a:lnTo>
                    <a:lnTo>
                      <a:pt x="6" y="7"/>
                    </a:lnTo>
                    <a:lnTo>
                      <a:pt x="1" y="9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9"/>
                    </a:lnTo>
                    <a:lnTo>
                      <a:pt x="9" y="6"/>
                    </a:lnTo>
                    <a:lnTo>
                      <a:pt x="12" y="3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B2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29" name="Freeform 102"/>
              <p:cNvSpPr>
                <a:spLocks/>
              </p:cNvSpPr>
              <p:nvPr/>
            </p:nvSpPr>
            <p:spPr bwMode="auto">
              <a:xfrm>
                <a:off x="3896" y="1662"/>
                <a:ext cx="47" cy="109"/>
              </a:xfrm>
              <a:custGeom>
                <a:avLst/>
                <a:gdLst>
                  <a:gd name="T0" fmla="*/ 94 w 94"/>
                  <a:gd name="T1" fmla="*/ 203 h 218"/>
                  <a:gd name="T2" fmla="*/ 85 w 94"/>
                  <a:gd name="T3" fmla="*/ 194 h 218"/>
                  <a:gd name="T4" fmla="*/ 73 w 94"/>
                  <a:gd name="T5" fmla="*/ 175 h 218"/>
                  <a:gd name="T6" fmla="*/ 60 w 94"/>
                  <a:gd name="T7" fmla="*/ 152 h 218"/>
                  <a:gd name="T8" fmla="*/ 48 w 94"/>
                  <a:gd name="T9" fmla="*/ 123 h 218"/>
                  <a:gd name="T10" fmla="*/ 36 w 94"/>
                  <a:gd name="T11" fmla="*/ 90 h 218"/>
                  <a:gd name="T12" fmla="*/ 26 w 94"/>
                  <a:gd name="T13" fmla="*/ 58 h 218"/>
                  <a:gd name="T14" fmla="*/ 20 w 94"/>
                  <a:gd name="T15" fmla="*/ 28 h 218"/>
                  <a:gd name="T16" fmla="*/ 16 w 94"/>
                  <a:gd name="T17" fmla="*/ 0 h 218"/>
                  <a:gd name="T18" fmla="*/ 12 w 94"/>
                  <a:gd name="T19" fmla="*/ 3 h 218"/>
                  <a:gd name="T20" fmla="*/ 9 w 94"/>
                  <a:gd name="T21" fmla="*/ 6 h 218"/>
                  <a:gd name="T22" fmla="*/ 4 w 94"/>
                  <a:gd name="T23" fmla="*/ 9 h 218"/>
                  <a:gd name="T24" fmla="*/ 0 w 94"/>
                  <a:gd name="T25" fmla="*/ 11 h 218"/>
                  <a:gd name="T26" fmla="*/ 7 w 94"/>
                  <a:gd name="T27" fmla="*/ 54 h 218"/>
                  <a:gd name="T28" fmla="*/ 17 w 94"/>
                  <a:gd name="T29" fmla="*/ 92 h 218"/>
                  <a:gd name="T30" fmla="*/ 29 w 94"/>
                  <a:gd name="T31" fmla="*/ 126 h 218"/>
                  <a:gd name="T32" fmla="*/ 42 w 94"/>
                  <a:gd name="T33" fmla="*/ 153 h 218"/>
                  <a:gd name="T34" fmla="*/ 56 w 94"/>
                  <a:gd name="T35" fmla="*/ 178 h 218"/>
                  <a:gd name="T36" fmla="*/ 67 w 94"/>
                  <a:gd name="T37" fmla="*/ 196 h 218"/>
                  <a:gd name="T38" fmla="*/ 76 w 94"/>
                  <a:gd name="T39" fmla="*/ 209 h 218"/>
                  <a:gd name="T40" fmla="*/ 83 w 94"/>
                  <a:gd name="T41" fmla="*/ 218 h 218"/>
                  <a:gd name="T42" fmla="*/ 94 w 94"/>
                  <a:gd name="T43" fmla="*/ 20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4" h="218">
                    <a:moveTo>
                      <a:pt x="94" y="203"/>
                    </a:moveTo>
                    <a:lnTo>
                      <a:pt x="85" y="194"/>
                    </a:lnTo>
                    <a:lnTo>
                      <a:pt x="73" y="175"/>
                    </a:lnTo>
                    <a:lnTo>
                      <a:pt x="60" y="152"/>
                    </a:lnTo>
                    <a:lnTo>
                      <a:pt x="48" y="123"/>
                    </a:lnTo>
                    <a:lnTo>
                      <a:pt x="36" y="90"/>
                    </a:lnTo>
                    <a:lnTo>
                      <a:pt x="26" y="58"/>
                    </a:lnTo>
                    <a:lnTo>
                      <a:pt x="20" y="28"/>
                    </a:lnTo>
                    <a:lnTo>
                      <a:pt x="16" y="0"/>
                    </a:lnTo>
                    <a:lnTo>
                      <a:pt x="12" y="3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7" y="54"/>
                    </a:lnTo>
                    <a:lnTo>
                      <a:pt x="17" y="92"/>
                    </a:lnTo>
                    <a:lnTo>
                      <a:pt x="29" y="126"/>
                    </a:lnTo>
                    <a:lnTo>
                      <a:pt x="42" y="153"/>
                    </a:lnTo>
                    <a:lnTo>
                      <a:pt x="56" y="178"/>
                    </a:lnTo>
                    <a:lnTo>
                      <a:pt x="67" y="196"/>
                    </a:lnTo>
                    <a:lnTo>
                      <a:pt x="76" y="209"/>
                    </a:lnTo>
                    <a:lnTo>
                      <a:pt x="83" y="218"/>
                    </a:lnTo>
                    <a:lnTo>
                      <a:pt x="94" y="203"/>
                    </a:lnTo>
                    <a:close/>
                  </a:path>
                </a:pathLst>
              </a:custGeom>
              <a:solidFill>
                <a:srgbClr val="B25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30" name="Freeform 103"/>
              <p:cNvSpPr>
                <a:spLocks/>
              </p:cNvSpPr>
              <p:nvPr/>
            </p:nvSpPr>
            <p:spPr bwMode="auto">
              <a:xfrm>
                <a:off x="3921" y="1655"/>
                <a:ext cx="1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0 w 3"/>
                  <a:gd name="T5" fmla="*/ 2 w 3"/>
                  <a:gd name="T6" fmla="*/ 2 w 3"/>
                  <a:gd name="T7" fmla="*/ 2 w 3"/>
                  <a:gd name="T8" fmla="*/ 3 w 3"/>
                  <a:gd name="T9" fmla="*/ 2 w 3"/>
                  <a:gd name="T10" fmla="*/ 2 w 3"/>
                  <a:gd name="T11" fmla="*/ 0 w 3"/>
                  <a:gd name="T12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31" name="Freeform 104"/>
              <p:cNvSpPr>
                <a:spLocks/>
              </p:cNvSpPr>
              <p:nvPr/>
            </p:nvSpPr>
            <p:spPr bwMode="auto">
              <a:xfrm>
                <a:off x="3921" y="1654"/>
                <a:ext cx="52" cy="99"/>
              </a:xfrm>
              <a:custGeom>
                <a:avLst/>
                <a:gdLst>
                  <a:gd name="T0" fmla="*/ 106 w 106"/>
                  <a:gd name="T1" fmla="*/ 195 h 199"/>
                  <a:gd name="T2" fmla="*/ 98 w 106"/>
                  <a:gd name="T3" fmla="*/ 160 h 199"/>
                  <a:gd name="T4" fmla="*/ 87 w 106"/>
                  <a:gd name="T5" fmla="*/ 125 h 199"/>
                  <a:gd name="T6" fmla="*/ 73 w 106"/>
                  <a:gd name="T7" fmla="*/ 92 h 199"/>
                  <a:gd name="T8" fmla="*/ 57 w 106"/>
                  <a:gd name="T9" fmla="*/ 62 h 199"/>
                  <a:gd name="T10" fmla="*/ 43 w 106"/>
                  <a:gd name="T11" fmla="*/ 37 h 199"/>
                  <a:gd name="T12" fmla="*/ 31 w 106"/>
                  <a:gd name="T13" fmla="*/ 18 h 199"/>
                  <a:gd name="T14" fmla="*/ 22 w 106"/>
                  <a:gd name="T15" fmla="*/ 5 h 199"/>
                  <a:gd name="T16" fmla="*/ 18 w 106"/>
                  <a:gd name="T17" fmla="*/ 0 h 199"/>
                  <a:gd name="T18" fmla="*/ 15 w 106"/>
                  <a:gd name="T19" fmla="*/ 2 h 199"/>
                  <a:gd name="T20" fmla="*/ 10 w 106"/>
                  <a:gd name="T21" fmla="*/ 2 h 199"/>
                  <a:gd name="T22" fmla="*/ 6 w 106"/>
                  <a:gd name="T23" fmla="*/ 3 h 199"/>
                  <a:gd name="T24" fmla="*/ 3 w 106"/>
                  <a:gd name="T25" fmla="*/ 3 h 199"/>
                  <a:gd name="T26" fmla="*/ 2 w 106"/>
                  <a:gd name="T27" fmla="*/ 3 h 199"/>
                  <a:gd name="T28" fmla="*/ 2 w 106"/>
                  <a:gd name="T29" fmla="*/ 3 h 199"/>
                  <a:gd name="T30" fmla="*/ 2 w 106"/>
                  <a:gd name="T31" fmla="*/ 3 h 199"/>
                  <a:gd name="T32" fmla="*/ 0 w 106"/>
                  <a:gd name="T33" fmla="*/ 3 h 199"/>
                  <a:gd name="T34" fmla="*/ 3 w 106"/>
                  <a:gd name="T35" fmla="*/ 8 h 199"/>
                  <a:gd name="T36" fmla="*/ 10 w 106"/>
                  <a:gd name="T37" fmla="*/ 19 h 199"/>
                  <a:gd name="T38" fmla="*/ 21 w 106"/>
                  <a:gd name="T39" fmla="*/ 35 h 199"/>
                  <a:gd name="T40" fmla="*/ 34 w 106"/>
                  <a:gd name="T41" fmla="*/ 57 h 199"/>
                  <a:gd name="T42" fmla="*/ 47 w 106"/>
                  <a:gd name="T43" fmla="*/ 85 h 199"/>
                  <a:gd name="T44" fmla="*/ 63 w 106"/>
                  <a:gd name="T45" fmla="*/ 117 h 199"/>
                  <a:gd name="T46" fmla="*/ 79 w 106"/>
                  <a:gd name="T47" fmla="*/ 155 h 199"/>
                  <a:gd name="T48" fmla="*/ 95 w 106"/>
                  <a:gd name="T49" fmla="*/ 199 h 199"/>
                  <a:gd name="T50" fmla="*/ 100 w 106"/>
                  <a:gd name="T51" fmla="*/ 198 h 199"/>
                  <a:gd name="T52" fmla="*/ 103 w 106"/>
                  <a:gd name="T53" fmla="*/ 196 h 199"/>
                  <a:gd name="T54" fmla="*/ 106 w 106"/>
                  <a:gd name="T55" fmla="*/ 195 h 199"/>
                  <a:gd name="T56" fmla="*/ 106 w 106"/>
                  <a:gd name="T57" fmla="*/ 195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6" h="199">
                    <a:moveTo>
                      <a:pt x="106" y="195"/>
                    </a:moveTo>
                    <a:lnTo>
                      <a:pt x="98" y="160"/>
                    </a:lnTo>
                    <a:lnTo>
                      <a:pt x="87" y="125"/>
                    </a:lnTo>
                    <a:lnTo>
                      <a:pt x="73" y="92"/>
                    </a:lnTo>
                    <a:lnTo>
                      <a:pt x="57" y="62"/>
                    </a:lnTo>
                    <a:lnTo>
                      <a:pt x="43" y="37"/>
                    </a:lnTo>
                    <a:lnTo>
                      <a:pt x="31" y="18"/>
                    </a:lnTo>
                    <a:lnTo>
                      <a:pt x="22" y="5"/>
                    </a:lnTo>
                    <a:lnTo>
                      <a:pt x="18" y="0"/>
                    </a:lnTo>
                    <a:lnTo>
                      <a:pt x="15" y="2"/>
                    </a:lnTo>
                    <a:lnTo>
                      <a:pt x="10" y="2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3" y="8"/>
                    </a:lnTo>
                    <a:lnTo>
                      <a:pt x="10" y="19"/>
                    </a:lnTo>
                    <a:lnTo>
                      <a:pt x="21" y="35"/>
                    </a:lnTo>
                    <a:lnTo>
                      <a:pt x="34" y="57"/>
                    </a:lnTo>
                    <a:lnTo>
                      <a:pt x="47" y="85"/>
                    </a:lnTo>
                    <a:lnTo>
                      <a:pt x="63" y="117"/>
                    </a:lnTo>
                    <a:lnTo>
                      <a:pt x="79" y="155"/>
                    </a:lnTo>
                    <a:lnTo>
                      <a:pt x="95" y="199"/>
                    </a:lnTo>
                    <a:lnTo>
                      <a:pt x="100" y="198"/>
                    </a:lnTo>
                    <a:lnTo>
                      <a:pt x="103" y="196"/>
                    </a:lnTo>
                    <a:lnTo>
                      <a:pt x="106" y="195"/>
                    </a:lnTo>
                    <a:lnTo>
                      <a:pt x="106" y="195"/>
                    </a:lnTo>
                    <a:close/>
                  </a:path>
                </a:pathLst>
              </a:custGeom>
              <a:solidFill>
                <a:srgbClr val="A3B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32" name="Freeform 105"/>
              <p:cNvSpPr>
                <a:spLocks/>
              </p:cNvSpPr>
              <p:nvPr/>
            </p:nvSpPr>
            <p:spPr bwMode="auto">
              <a:xfrm>
                <a:off x="4021" y="1960"/>
                <a:ext cx="103" cy="116"/>
              </a:xfrm>
              <a:custGeom>
                <a:avLst/>
                <a:gdLst>
                  <a:gd name="T0" fmla="*/ 98 w 207"/>
                  <a:gd name="T1" fmla="*/ 123 h 233"/>
                  <a:gd name="T2" fmla="*/ 89 w 207"/>
                  <a:gd name="T3" fmla="*/ 215 h 233"/>
                  <a:gd name="T4" fmla="*/ 85 w 207"/>
                  <a:gd name="T5" fmla="*/ 224 h 233"/>
                  <a:gd name="T6" fmla="*/ 81 w 207"/>
                  <a:gd name="T7" fmla="*/ 233 h 233"/>
                  <a:gd name="T8" fmla="*/ 122 w 207"/>
                  <a:gd name="T9" fmla="*/ 209 h 233"/>
                  <a:gd name="T10" fmla="*/ 111 w 207"/>
                  <a:gd name="T11" fmla="*/ 211 h 233"/>
                  <a:gd name="T12" fmla="*/ 101 w 207"/>
                  <a:gd name="T13" fmla="*/ 207 h 233"/>
                  <a:gd name="T14" fmla="*/ 100 w 207"/>
                  <a:gd name="T15" fmla="*/ 169 h 233"/>
                  <a:gd name="T16" fmla="*/ 103 w 207"/>
                  <a:gd name="T17" fmla="*/ 129 h 233"/>
                  <a:gd name="T18" fmla="*/ 116 w 207"/>
                  <a:gd name="T19" fmla="*/ 139 h 233"/>
                  <a:gd name="T20" fmla="*/ 129 w 207"/>
                  <a:gd name="T21" fmla="*/ 150 h 233"/>
                  <a:gd name="T22" fmla="*/ 142 w 207"/>
                  <a:gd name="T23" fmla="*/ 161 h 233"/>
                  <a:gd name="T24" fmla="*/ 155 w 207"/>
                  <a:gd name="T25" fmla="*/ 171 h 233"/>
                  <a:gd name="T26" fmla="*/ 160 w 207"/>
                  <a:gd name="T27" fmla="*/ 176 h 233"/>
                  <a:gd name="T28" fmla="*/ 163 w 207"/>
                  <a:gd name="T29" fmla="*/ 180 h 233"/>
                  <a:gd name="T30" fmla="*/ 160 w 207"/>
                  <a:gd name="T31" fmla="*/ 189 h 233"/>
                  <a:gd name="T32" fmla="*/ 151 w 207"/>
                  <a:gd name="T33" fmla="*/ 195 h 233"/>
                  <a:gd name="T34" fmla="*/ 207 w 207"/>
                  <a:gd name="T35" fmla="*/ 176 h 233"/>
                  <a:gd name="T36" fmla="*/ 205 w 207"/>
                  <a:gd name="T37" fmla="*/ 177 h 233"/>
                  <a:gd name="T38" fmla="*/ 204 w 207"/>
                  <a:gd name="T39" fmla="*/ 171 h 233"/>
                  <a:gd name="T40" fmla="*/ 204 w 207"/>
                  <a:gd name="T41" fmla="*/ 171 h 233"/>
                  <a:gd name="T42" fmla="*/ 199 w 207"/>
                  <a:gd name="T43" fmla="*/ 173 h 233"/>
                  <a:gd name="T44" fmla="*/ 192 w 207"/>
                  <a:gd name="T45" fmla="*/ 171 h 233"/>
                  <a:gd name="T46" fmla="*/ 180 w 207"/>
                  <a:gd name="T47" fmla="*/ 166 h 233"/>
                  <a:gd name="T48" fmla="*/ 166 w 207"/>
                  <a:gd name="T49" fmla="*/ 152 h 233"/>
                  <a:gd name="T50" fmla="*/ 107 w 207"/>
                  <a:gd name="T51" fmla="*/ 104 h 233"/>
                  <a:gd name="T52" fmla="*/ 113 w 207"/>
                  <a:gd name="T53" fmla="*/ 50 h 233"/>
                  <a:gd name="T54" fmla="*/ 116 w 207"/>
                  <a:gd name="T55" fmla="*/ 28 h 233"/>
                  <a:gd name="T56" fmla="*/ 120 w 207"/>
                  <a:gd name="T57" fmla="*/ 15 h 233"/>
                  <a:gd name="T58" fmla="*/ 124 w 207"/>
                  <a:gd name="T59" fmla="*/ 8 h 233"/>
                  <a:gd name="T60" fmla="*/ 129 w 207"/>
                  <a:gd name="T61" fmla="*/ 5 h 233"/>
                  <a:gd name="T62" fmla="*/ 127 w 207"/>
                  <a:gd name="T63" fmla="*/ 5 h 233"/>
                  <a:gd name="T64" fmla="*/ 124 w 207"/>
                  <a:gd name="T65" fmla="*/ 0 h 233"/>
                  <a:gd name="T66" fmla="*/ 86 w 207"/>
                  <a:gd name="T67" fmla="*/ 24 h 233"/>
                  <a:gd name="T68" fmla="*/ 97 w 207"/>
                  <a:gd name="T69" fmla="*/ 22 h 233"/>
                  <a:gd name="T70" fmla="*/ 105 w 207"/>
                  <a:gd name="T71" fmla="*/ 30 h 233"/>
                  <a:gd name="T72" fmla="*/ 108 w 207"/>
                  <a:gd name="T73" fmla="*/ 46 h 233"/>
                  <a:gd name="T74" fmla="*/ 107 w 207"/>
                  <a:gd name="T75" fmla="*/ 60 h 233"/>
                  <a:gd name="T76" fmla="*/ 60 w 207"/>
                  <a:gd name="T77" fmla="*/ 66 h 233"/>
                  <a:gd name="T78" fmla="*/ 51 w 207"/>
                  <a:gd name="T79" fmla="*/ 59 h 233"/>
                  <a:gd name="T80" fmla="*/ 45 w 207"/>
                  <a:gd name="T81" fmla="*/ 51 h 233"/>
                  <a:gd name="T82" fmla="*/ 47 w 207"/>
                  <a:gd name="T83" fmla="*/ 43 h 233"/>
                  <a:gd name="T84" fmla="*/ 57 w 207"/>
                  <a:gd name="T85" fmla="*/ 37 h 233"/>
                  <a:gd name="T86" fmla="*/ 0 w 207"/>
                  <a:gd name="T87" fmla="*/ 56 h 233"/>
                  <a:gd name="T88" fmla="*/ 13 w 207"/>
                  <a:gd name="T89" fmla="*/ 60 h 233"/>
                  <a:gd name="T90" fmla="*/ 32 w 207"/>
                  <a:gd name="T91" fmla="*/ 69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7" h="233">
                    <a:moveTo>
                      <a:pt x="45" y="81"/>
                    </a:moveTo>
                    <a:lnTo>
                      <a:pt x="98" y="123"/>
                    </a:lnTo>
                    <a:lnTo>
                      <a:pt x="91" y="207"/>
                    </a:lnTo>
                    <a:lnTo>
                      <a:pt x="89" y="215"/>
                    </a:lnTo>
                    <a:lnTo>
                      <a:pt x="88" y="220"/>
                    </a:lnTo>
                    <a:lnTo>
                      <a:pt x="85" y="224"/>
                    </a:lnTo>
                    <a:lnTo>
                      <a:pt x="79" y="229"/>
                    </a:lnTo>
                    <a:lnTo>
                      <a:pt x="81" y="233"/>
                    </a:lnTo>
                    <a:lnTo>
                      <a:pt x="123" y="214"/>
                    </a:lnTo>
                    <a:lnTo>
                      <a:pt x="122" y="209"/>
                    </a:lnTo>
                    <a:lnTo>
                      <a:pt x="117" y="211"/>
                    </a:lnTo>
                    <a:lnTo>
                      <a:pt x="111" y="211"/>
                    </a:lnTo>
                    <a:lnTo>
                      <a:pt x="105" y="211"/>
                    </a:lnTo>
                    <a:lnTo>
                      <a:pt x="101" y="207"/>
                    </a:lnTo>
                    <a:lnTo>
                      <a:pt x="100" y="192"/>
                    </a:lnTo>
                    <a:lnTo>
                      <a:pt x="100" y="169"/>
                    </a:lnTo>
                    <a:lnTo>
                      <a:pt x="101" y="145"/>
                    </a:lnTo>
                    <a:lnTo>
                      <a:pt x="103" y="129"/>
                    </a:lnTo>
                    <a:lnTo>
                      <a:pt x="110" y="133"/>
                    </a:lnTo>
                    <a:lnTo>
                      <a:pt x="116" y="139"/>
                    </a:lnTo>
                    <a:lnTo>
                      <a:pt x="123" y="144"/>
                    </a:lnTo>
                    <a:lnTo>
                      <a:pt x="129" y="150"/>
                    </a:lnTo>
                    <a:lnTo>
                      <a:pt x="136" y="155"/>
                    </a:lnTo>
                    <a:lnTo>
                      <a:pt x="142" y="161"/>
                    </a:lnTo>
                    <a:lnTo>
                      <a:pt x="149" y="166"/>
                    </a:lnTo>
                    <a:lnTo>
                      <a:pt x="155" y="171"/>
                    </a:lnTo>
                    <a:lnTo>
                      <a:pt x="157" y="173"/>
                    </a:lnTo>
                    <a:lnTo>
                      <a:pt x="160" y="176"/>
                    </a:lnTo>
                    <a:lnTo>
                      <a:pt x="161" y="177"/>
                    </a:lnTo>
                    <a:lnTo>
                      <a:pt x="163" y="180"/>
                    </a:lnTo>
                    <a:lnTo>
                      <a:pt x="163" y="185"/>
                    </a:lnTo>
                    <a:lnTo>
                      <a:pt x="160" y="189"/>
                    </a:lnTo>
                    <a:lnTo>
                      <a:pt x="155" y="192"/>
                    </a:lnTo>
                    <a:lnTo>
                      <a:pt x="151" y="195"/>
                    </a:lnTo>
                    <a:lnTo>
                      <a:pt x="154" y="201"/>
                    </a:lnTo>
                    <a:lnTo>
                      <a:pt x="207" y="176"/>
                    </a:lnTo>
                    <a:lnTo>
                      <a:pt x="207" y="176"/>
                    </a:lnTo>
                    <a:lnTo>
                      <a:pt x="205" y="177"/>
                    </a:lnTo>
                    <a:lnTo>
                      <a:pt x="202" y="173"/>
                    </a:lnTo>
                    <a:lnTo>
                      <a:pt x="204" y="171"/>
                    </a:lnTo>
                    <a:lnTo>
                      <a:pt x="204" y="171"/>
                    </a:lnTo>
                    <a:lnTo>
                      <a:pt x="204" y="171"/>
                    </a:lnTo>
                    <a:lnTo>
                      <a:pt x="204" y="171"/>
                    </a:lnTo>
                    <a:lnTo>
                      <a:pt x="199" y="173"/>
                    </a:lnTo>
                    <a:lnTo>
                      <a:pt x="196" y="173"/>
                    </a:lnTo>
                    <a:lnTo>
                      <a:pt x="192" y="171"/>
                    </a:lnTo>
                    <a:lnTo>
                      <a:pt x="187" y="170"/>
                    </a:lnTo>
                    <a:lnTo>
                      <a:pt x="180" y="166"/>
                    </a:lnTo>
                    <a:lnTo>
                      <a:pt x="174" y="160"/>
                    </a:lnTo>
                    <a:lnTo>
                      <a:pt x="166" y="152"/>
                    </a:lnTo>
                    <a:lnTo>
                      <a:pt x="157" y="145"/>
                    </a:lnTo>
                    <a:lnTo>
                      <a:pt x="107" y="104"/>
                    </a:lnTo>
                    <a:lnTo>
                      <a:pt x="111" y="65"/>
                    </a:lnTo>
                    <a:lnTo>
                      <a:pt x="113" y="50"/>
                    </a:lnTo>
                    <a:lnTo>
                      <a:pt x="114" y="37"/>
                    </a:lnTo>
                    <a:lnTo>
                      <a:pt x="116" y="28"/>
                    </a:lnTo>
                    <a:lnTo>
                      <a:pt x="119" y="19"/>
                    </a:lnTo>
                    <a:lnTo>
                      <a:pt x="120" y="15"/>
                    </a:lnTo>
                    <a:lnTo>
                      <a:pt x="122" y="12"/>
                    </a:lnTo>
                    <a:lnTo>
                      <a:pt x="124" y="8"/>
                    </a:lnTo>
                    <a:lnTo>
                      <a:pt x="129" y="5"/>
                    </a:lnTo>
                    <a:lnTo>
                      <a:pt x="129" y="5"/>
                    </a:lnTo>
                    <a:lnTo>
                      <a:pt x="129" y="5"/>
                    </a:lnTo>
                    <a:lnTo>
                      <a:pt x="127" y="5"/>
                    </a:lnTo>
                    <a:lnTo>
                      <a:pt x="127" y="6"/>
                    </a:lnTo>
                    <a:lnTo>
                      <a:pt x="124" y="0"/>
                    </a:lnTo>
                    <a:lnTo>
                      <a:pt x="83" y="18"/>
                    </a:lnTo>
                    <a:lnTo>
                      <a:pt x="86" y="24"/>
                    </a:lnTo>
                    <a:lnTo>
                      <a:pt x="91" y="22"/>
                    </a:lnTo>
                    <a:lnTo>
                      <a:pt x="97" y="22"/>
                    </a:lnTo>
                    <a:lnTo>
                      <a:pt x="101" y="24"/>
                    </a:lnTo>
                    <a:lnTo>
                      <a:pt x="105" y="30"/>
                    </a:lnTo>
                    <a:lnTo>
                      <a:pt x="107" y="37"/>
                    </a:lnTo>
                    <a:lnTo>
                      <a:pt x="108" y="46"/>
                    </a:lnTo>
                    <a:lnTo>
                      <a:pt x="107" y="53"/>
                    </a:lnTo>
                    <a:lnTo>
                      <a:pt x="107" y="60"/>
                    </a:lnTo>
                    <a:lnTo>
                      <a:pt x="103" y="100"/>
                    </a:lnTo>
                    <a:lnTo>
                      <a:pt x="60" y="66"/>
                    </a:lnTo>
                    <a:lnTo>
                      <a:pt x="56" y="63"/>
                    </a:lnTo>
                    <a:lnTo>
                      <a:pt x="51" y="59"/>
                    </a:lnTo>
                    <a:lnTo>
                      <a:pt x="48" y="56"/>
                    </a:lnTo>
                    <a:lnTo>
                      <a:pt x="45" y="51"/>
                    </a:lnTo>
                    <a:lnTo>
                      <a:pt x="45" y="47"/>
                    </a:lnTo>
                    <a:lnTo>
                      <a:pt x="47" y="43"/>
                    </a:lnTo>
                    <a:lnTo>
                      <a:pt x="51" y="40"/>
                    </a:lnTo>
                    <a:lnTo>
                      <a:pt x="57" y="37"/>
                    </a:lnTo>
                    <a:lnTo>
                      <a:pt x="54" y="32"/>
                    </a:lnTo>
                    <a:lnTo>
                      <a:pt x="0" y="56"/>
                    </a:lnTo>
                    <a:lnTo>
                      <a:pt x="3" y="62"/>
                    </a:lnTo>
                    <a:lnTo>
                      <a:pt x="13" y="60"/>
                    </a:lnTo>
                    <a:lnTo>
                      <a:pt x="22" y="63"/>
                    </a:lnTo>
                    <a:lnTo>
                      <a:pt x="32" y="69"/>
                    </a:lnTo>
                    <a:lnTo>
                      <a:pt x="45" y="81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33" name="Freeform 106"/>
              <p:cNvSpPr>
                <a:spLocks/>
              </p:cNvSpPr>
              <p:nvPr/>
            </p:nvSpPr>
            <p:spPr bwMode="auto">
              <a:xfrm>
                <a:off x="4083" y="1948"/>
                <a:ext cx="66" cy="100"/>
              </a:xfrm>
              <a:custGeom>
                <a:avLst/>
                <a:gdLst>
                  <a:gd name="T0" fmla="*/ 5 w 132"/>
                  <a:gd name="T1" fmla="*/ 28 h 199"/>
                  <a:gd name="T2" fmla="*/ 5 w 132"/>
                  <a:gd name="T3" fmla="*/ 28 h 199"/>
                  <a:gd name="T4" fmla="*/ 5 w 132"/>
                  <a:gd name="T5" fmla="*/ 28 h 199"/>
                  <a:gd name="T6" fmla="*/ 5 w 132"/>
                  <a:gd name="T7" fmla="*/ 28 h 199"/>
                  <a:gd name="T8" fmla="*/ 5 w 132"/>
                  <a:gd name="T9" fmla="*/ 28 h 199"/>
                  <a:gd name="T10" fmla="*/ 11 w 132"/>
                  <a:gd name="T11" fmla="*/ 26 h 199"/>
                  <a:gd name="T12" fmla="*/ 17 w 132"/>
                  <a:gd name="T13" fmla="*/ 26 h 199"/>
                  <a:gd name="T14" fmla="*/ 21 w 132"/>
                  <a:gd name="T15" fmla="*/ 29 h 199"/>
                  <a:gd name="T16" fmla="*/ 25 w 132"/>
                  <a:gd name="T17" fmla="*/ 35 h 199"/>
                  <a:gd name="T18" fmla="*/ 88 w 132"/>
                  <a:gd name="T19" fmla="*/ 174 h 199"/>
                  <a:gd name="T20" fmla="*/ 91 w 132"/>
                  <a:gd name="T21" fmla="*/ 181 h 199"/>
                  <a:gd name="T22" fmla="*/ 90 w 132"/>
                  <a:gd name="T23" fmla="*/ 187 h 199"/>
                  <a:gd name="T24" fmla="*/ 85 w 132"/>
                  <a:gd name="T25" fmla="*/ 192 h 199"/>
                  <a:gd name="T26" fmla="*/ 80 w 132"/>
                  <a:gd name="T27" fmla="*/ 194 h 199"/>
                  <a:gd name="T28" fmla="*/ 81 w 132"/>
                  <a:gd name="T29" fmla="*/ 194 h 199"/>
                  <a:gd name="T30" fmla="*/ 81 w 132"/>
                  <a:gd name="T31" fmla="*/ 194 h 199"/>
                  <a:gd name="T32" fmla="*/ 81 w 132"/>
                  <a:gd name="T33" fmla="*/ 194 h 199"/>
                  <a:gd name="T34" fmla="*/ 81 w 132"/>
                  <a:gd name="T35" fmla="*/ 194 h 199"/>
                  <a:gd name="T36" fmla="*/ 83 w 132"/>
                  <a:gd name="T37" fmla="*/ 199 h 199"/>
                  <a:gd name="T38" fmla="*/ 132 w 132"/>
                  <a:gd name="T39" fmla="*/ 177 h 199"/>
                  <a:gd name="T40" fmla="*/ 129 w 132"/>
                  <a:gd name="T41" fmla="*/ 173 h 199"/>
                  <a:gd name="T42" fmla="*/ 122 w 132"/>
                  <a:gd name="T43" fmla="*/ 175 h 199"/>
                  <a:gd name="T44" fmla="*/ 116 w 132"/>
                  <a:gd name="T45" fmla="*/ 175 h 199"/>
                  <a:gd name="T46" fmla="*/ 110 w 132"/>
                  <a:gd name="T47" fmla="*/ 173 h 199"/>
                  <a:gd name="T48" fmla="*/ 106 w 132"/>
                  <a:gd name="T49" fmla="*/ 165 h 199"/>
                  <a:gd name="T50" fmla="*/ 44 w 132"/>
                  <a:gd name="T51" fmla="*/ 28 h 199"/>
                  <a:gd name="T52" fmla="*/ 42 w 132"/>
                  <a:gd name="T53" fmla="*/ 19 h 199"/>
                  <a:gd name="T54" fmla="*/ 43 w 132"/>
                  <a:gd name="T55" fmla="*/ 13 h 199"/>
                  <a:gd name="T56" fmla="*/ 47 w 132"/>
                  <a:gd name="T57" fmla="*/ 9 h 199"/>
                  <a:gd name="T58" fmla="*/ 55 w 132"/>
                  <a:gd name="T59" fmla="*/ 6 h 199"/>
                  <a:gd name="T60" fmla="*/ 52 w 132"/>
                  <a:gd name="T61" fmla="*/ 0 h 199"/>
                  <a:gd name="T62" fmla="*/ 0 w 132"/>
                  <a:gd name="T63" fmla="*/ 23 h 199"/>
                  <a:gd name="T64" fmla="*/ 0 w 132"/>
                  <a:gd name="T65" fmla="*/ 23 h 199"/>
                  <a:gd name="T66" fmla="*/ 2 w 132"/>
                  <a:gd name="T67" fmla="*/ 22 h 199"/>
                  <a:gd name="T68" fmla="*/ 5 w 132"/>
                  <a:gd name="T69" fmla="*/ 2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9">
                    <a:moveTo>
                      <a:pt x="5" y="28"/>
                    </a:moveTo>
                    <a:lnTo>
                      <a:pt x="5" y="28"/>
                    </a:lnTo>
                    <a:lnTo>
                      <a:pt x="5" y="28"/>
                    </a:lnTo>
                    <a:lnTo>
                      <a:pt x="5" y="28"/>
                    </a:lnTo>
                    <a:lnTo>
                      <a:pt x="5" y="28"/>
                    </a:lnTo>
                    <a:lnTo>
                      <a:pt x="11" y="26"/>
                    </a:lnTo>
                    <a:lnTo>
                      <a:pt x="17" y="26"/>
                    </a:lnTo>
                    <a:lnTo>
                      <a:pt x="21" y="29"/>
                    </a:lnTo>
                    <a:lnTo>
                      <a:pt x="25" y="35"/>
                    </a:lnTo>
                    <a:lnTo>
                      <a:pt x="88" y="174"/>
                    </a:lnTo>
                    <a:lnTo>
                      <a:pt x="91" y="181"/>
                    </a:lnTo>
                    <a:lnTo>
                      <a:pt x="90" y="187"/>
                    </a:lnTo>
                    <a:lnTo>
                      <a:pt x="85" y="192"/>
                    </a:lnTo>
                    <a:lnTo>
                      <a:pt x="80" y="194"/>
                    </a:lnTo>
                    <a:lnTo>
                      <a:pt x="81" y="194"/>
                    </a:lnTo>
                    <a:lnTo>
                      <a:pt x="81" y="194"/>
                    </a:lnTo>
                    <a:lnTo>
                      <a:pt x="81" y="194"/>
                    </a:lnTo>
                    <a:lnTo>
                      <a:pt x="81" y="194"/>
                    </a:lnTo>
                    <a:lnTo>
                      <a:pt x="83" y="199"/>
                    </a:lnTo>
                    <a:lnTo>
                      <a:pt x="132" y="177"/>
                    </a:lnTo>
                    <a:lnTo>
                      <a:pt x="129" y="173"/>
                    </a:lnTo>
                    <a:lnTo>
                      <a:pt x="122" y="175"/>
                    </a:lnTo>
                    <a:lnTo>
                      <a:pt x="116" y="175"/>
                    </a:lnTo>
                    <a:lnTo>
                      <a:pt x="110" y="173"/>
                    </a:lnTo>
                    <a:lnTo>
                      <a:pt x="106" y="165"/>
                    </a:lnTo>
                    <a:lnTo>
                      <a:pt x="44" y="28"/>
                    </a:lnTo>
                    <a:lnTo>
                      <a:pt x="42" y="1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55" y="6"/>
                    </a:lnTo>
                    <a:lnTo>
                      <a:pt x="52" y="0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2"/>
                    </a:lnTo>
                    <a:lnTo>
                      <a:pt x="5" y="28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34" name="Freeform 107"/>
              <p:cNvSpPr>
                <a:spLocks/>
              </p:cNvSpPr>
              <p:nvPr/>
            </p:nvSpPr>
            <p:spPr bwMode="auto">
              <a:xfrm>
                <a:off x="4083" y="1959"/>
                <a:ext cx="2" cy="4"/>
              </a:xfrm>
              <a:custGeom>
                <a:avLst/>
                <a:gdLst>
                  <a:gd name="T0" fmla="*/ 5 w 5"/>
                  <a:gd name="T1" fmla="*/ 6 h 7"/>
                  <a:gd name="T2" fmla="*/ 5 w 5"/>
                  <a:gd name="T3" fmla="*/ 6 h 7"/>
                  <a:gd name="T4" fmla="*/ 5 w 5"/>
                  <a:gd name="T5" fmla="*/ 6 h 7"/>
                  <a:gd name="T6" fmla="*/ 5 w 5"/>
                  <a:gd name="T7" fmla="*/ 6 h 7"/>
                  <a:gd name="T8" fmla="*/ 5 w 5"/>
                  <a:gd name="T9" fmla="*/ 6 h 7"/>
                  <a:gd name="T10" fmla="*/ 2 w 5"/>
                  <a:gd name="T11" fmla="*/ 0 h 7"/>
                  <a:gd name="T12" fmla="*/ 0 w 5"/>
                  <a:gd name="T13" fmla="*/ 1 h 7"/>
                  <a:gd name="T14" fmla="*/ 3 w 5"/>
                  <a:gd name="T15" fmla="*/ 7 h 7"/>
                  <a:gd name="T16" fmla="*/ 3 w 5"/>
                  <a:gd name="T17" fmla="*/ 6 h 7"/>
                  <a:gd name="T18" fmla="*/ 5 w 5"/>
                  <a:gd name="T19" fmla="*/ 6 h 7"/>
                  <a:gd name="T20" fmla="*/ 5 w 5"/>
                  <a:gd name="T21" fmla="*/ 6 h 7"/>
                  <a:gd name="T22" fmla="*/ 5 w 5"/>
                  <a:gd name="T2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7">
                    <a:moveTo>
                      <a:pt x="5" y="6"/>
                    </a:moveTo>
                    <a:lnTo>
                      <a:pt x="5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3" y="7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35" name="Freeform 108"/>
              <p:cNvSpPr>
                <a:spLocks/>
              </p:cNvSpPr>
              <p:nvPr/>
            </p:nvSpPr>
            <p:spPr bwMode="auto">
              <a:xfrm>
                <a:off x="4122" y="2046"/>
                <a:ext cx="2" cy="3"/>
              </a:xfrm>
              <a:custGeom>
                <a:avLst/>
                <a:gdLst>
                  <a:gd name="T0" fmla="*/ 2 w 5"/>
                  <a:gd name="T1" fmla="*/ 0 h 6"/>
                  <a:gd name="T2" fmla="*/ 2 w 5"/>
                  <a:gd name="T3" fmla="*/ 0 h 6"/>
                  <a:gd name="T4" fmla="*/ 2 w 5"/>
                  <a:gd name="T5" fmla="*/ 0 h 6"/>
                  <a:gd name="T6" fmla="*/ 2 w 5"/>
                  <a:gd name="T7" fmla="*/ 0 h 6"/>
                  <a:gd name="T8" fmla="*/ 0 w 5"/>
                  <a:gd name="T9" fmla="*/ 2 h 6"/>
                  <a:gd name="T10" fmla="*/ 3 w 5"/>
                  <a:gd name="T11" fmla="*/ 6 h 6"/>
                  <a:gd name="T12" fmla="*/ 5 w 5"/>
                  <a:gd name="T13" fmla="*/ 5 h 6"/>
                  <a:gd name="T14" fmla="*/ 3 w 5"/>
                  <a:gd name="T15" fmla="*/ 0 h 6"/>
                  <a:gd name="T16" fmla="*/ 3 w 5"/>
                  <a:gd name="T17" fmla="*/ 0 h 6"/>
                  <a:gd name="T18" fmla="*/ 3 w 5"/>
                  <a:gd name="T19" fmla="*/ 0 h 6"/>
                  <a:gd name="T20" fmla="*/ 3 w 5"/>
                  <a:gd name="T21" fmla="*/ 0 h 6"/>
                  <a:gd name="T22" fmla="*/ 2 w 5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6"/>
                    </a:lnTo>
                    <a:lnTo>
                      <a:pt x="5" y="5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36" name="Freeform 109"/>
              <p:cNvSpPr>
                <a:spLocks/>
              </p:cNvSpPr>
              <p:nvPr/>
            </p:nvSpPr>
            <p:spPr bwMode="auto">
              <a:xfrm>
                <a:off x="4111" y="1936"/>
                <a:ext cx="66" cy="100"/>
              </a:xfrm>
              <a:custGeom>
                <a:avLst/>
                <a:gdLst>
                  <a:gd name="T0" fmla="*/ 25 w 132"/>
                  <a:gd name="T1" fmla="*/ 35 h 200"/>
                  <a:gd name="T2" fmla="*/ 88 w 132"/>
                  <a:gd name="T3" fmla="*/ 174 h 200"/>
                  <a:gd name="T4" fmla="*/ 91 w 132"/>
                  <a:gd name="T5" fmla="*/ 181 h 200"/>
                  <a:gd name="T6" fmla="*/ 90 w 132"/>
                  <a:gd name="T7" fmla="*/ 187 h 200"/>
                  <a:gd name="T8" fmla="*/ 85 w 132"/>
                  <a:gd name="T9" fmla="*/ 192 h 200"/>
                  <a:gd name="T10" fmla="*/ 78 w 132"/>
                  <a:gd name="T11" fmla="*/ 195 h 200"/>
                  <a:gd name="T12" fmla="*/ 81 w 132"/>
                  <a:gd name="T13" fmla="*/ 200 h 200"/>
                  <a:gd name="T14" fmla="*/ 132 w 132"/>
                  <a:gd name="T15" fmla="*/ 177 h 200"/>
                  <a:gd name="T16" fmla="*/ 129 w 132"/>
                  <a:gd name="T17" fmla="*/ 173 h 200"/>
                  <a:gd name="T18" fmla="*/ 122 w 132"/>
                  <a:gd name="T19" fmla="*/ 176 h 200"/>
                  <a:gd name="T20" fmla="*/ 116 w 132"/>
                  <a:gd name="T21" fmla="*/ 176 h 200"/>
                  <a:gd name="T22" fmla="*/ 110 w 132"/>
                  <a:gd name="T23" fmla="*/ 173 h 200"/>
                  <a:gd name="T24" fmla="*/ 106 w 132"/>
                  <a:gd name="T25" fmla="*/ 165 h 200"/>
                  <a:gd name="T26" fmla="*/ 44 w 132"/>
                  <a:gd name="T27" fmla="*/ 28 h 200"/>
                  <a:gd name="T28" fmla="*/ 41 w 132"/>
                  <a:gd name="T29" fmla="*/ 19 h 200"/>
                  <a:gd name="T30" fmla="*/ 43 w 132"/>
                  <a:gd name="T31" fmla="*/ 13 h 200"/>
                  <a:gd name="T32" fmla="*/ 47 w 132"/>
                  <a:gd name="T33" fmla="*/ 9 h 200"/>
                  <a:gd name="T34" fmla="*/ 54 w 132"/>
                  <a:gd name="T35" fmla="*/ 6 h 200"/>
                  <a:gd name="T36" fmla="*/ 51 w 132"/>
                  <a:gd name="T37" fmla="*/ 0 h 200"/>
                  <a:gd name="T38" fmla="*/ 0 w 132"/>
                  <a:gd name="T39" fmla="*/ 23 h 200"/>
                  <a:gd name="T40" fmla="*/ 3 w 132"/>
                  <a:gd name="T41" fmla="*/ 29 h 200"/>
                  <a:gd name="T42" fmla="*/ 10 w 132"/>
                  <a:gd name="T43" fmla="*/ 26 h 200"/>
                  <a:gd name="T44" fmla="*/ 16 w 132"/>
                  <a:gd name="T45" fmla="*/ 25 h 200"/>
                  <a:gd name="T46" fmla="*/ 21 w 132"/>
                  <a:gd name="T47" fmla="*/ 28 h 200"/>
                  <a:gd name="T48" fmla="*/ 25 w 132"/>
                  <a:gd name="T49" fmla="*/ 3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2" h="200">
                    <a:moveTo>
                      <a:pt x="25" y="35"/>
                    </a:moveTo>
                    <a:lnTo>
                      <a:pt x="88" y="174"/>
                    </a:lnTo>
                    <a:lnTo>
                      <a:pt x="91" y="181"/>
                    </a:lnTo>
                    <a:lnTo>
                      <a:pt x="90" y="187"/>
                    </a:lnTo>
                    <a:lnTo>
                      <a:pt x="85" y="192"/>
                    </a:lnTo>
                    <a:lnTo>
                      <a:pt x="78" y="195"/>
                    </a:lnTo>
                    <a:lnTo>
                      <a:pt x="81" y="200"/>
                    </a:lnTo>
                    <a:lnTo>
                      <a:pt x="132" y="177"/>
                    </a:lnTo>
                    <a:lnTo>
                      <a:pt x="129" y="173"/>
                    </a:lnTo>
                    <a:lnTo>
                      <a:pt x="122" y="176"/>
                    </a:lnTo>
                    <a:lnTo>
                      <a:pt x="116" y="176"/>
                    </a:lnTo>
                    <a:lnTo>
                      <a:pt x="110" y="173"/>
                    </a:lnTo>
                    <a:lnTo>
                      <a:pt x="106" y="165"/>
                    </a:lnTo>
                    <a:lnTo>
                      <a:pt x="44" y="28"/>
                    </a:lnTo>
                    <a:lnTo>
                      <a:pt x="41" y="1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54" y="6"/>
                    </a:lnTo>
                    <a:lnTo>
                      <a:pt x="51" y="0"/>
                    </a:lnTo>
                    <a:lnTo>
                      <a:pt x="0" y="23"/>
                    </a:lnTo>
                    <a:lnTo>
                      <a:pt x="3" y="29"/>
                    </a:lnTo>
                    <a:lnTo>
                      <a:pt x="10" y="26"/>
                    </a:lnTo>
                    <a:lnTo>
                      <a:pt x="16" y="25"/>
                    </a:lnTo>
                    <a:lnTo>
                      <a:pt x="21" y="28"/>
                    </a:lnTo>
                    <a:lnTo>
                      <a:pt x="25" y="35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37" name="Freeform 110"/>
              <p:cNvSpPr>
                <a:spLocks/>
              </p:cNvSpPr>
              <p:nvPr/>
            </p:nvSpPr>
            <p:spPr bwMode="auto">
              <a:xfrm>
                <a:off x="3942" y="2297"/>
                <a:ext cx="99" cy="67"/>
              </a:xfrm>
              <a:custGeom>
                <a:avLst/>
                <a:gdLst>
                  <a:gd name="T0" fmla="*/ 171 w 199"/>
                  <a:gd name="T1" fmla="*/ 3 h 133"/>
                  <a:gd name="T2" fmla="*/ 171 w 199"/>
                  <a:gd name="T3" fmla="*/ 3 h 133"/>
                  <a:gd name="T4" fmla="*/ 171 w 199"/>
                  <a:gd name="T5" fmla="*/ 3 h 133"/>
                  <a:gd name="T6" fmla="*/ 171 w 199"/>
                  <a:gd name="T7" fmla="*/ 3 h 133"/>
                  <a:gd name="T8" fmla="*/ 171 w 199"/>
                  <a:gd name="T9" fmla="*/ 3 h 133"/>
                  <a:gd name="T10" fmla="*/ 173 w 199"/>
                  <a:gd name="T11" fmla="*/ 9 h 133"/>
                  <a:gd name="T12" fmla="*/ 173 w 199"/>
                  <a:gd name="T13" fmla="*/ 14 h 133"/>
                  <a:gd name="T14" fmla="*/ 170 w 199"/>
                  <a:gd name="T15" fmla="*/ 19 h 133"/>
                  <a:gd name="T16" fmla="*/ 164 w 199"/>
                  <a:gd name="T17" fmla="*/ 23 h 133"/>
                  <a:gd name="T18" fmla="*/ 28 w 199"/>
                  <a:gd name="T19" fmla="*/ 89 h 133"/>
                  <a:gd name="T20" fmla="*/ 20 w 199"/>
                  <a:gd name="T21" fmla="*/ 92 h 133"/>
                  <a:gd name="T22" fmla="*/ 14 w 199"/>
                  <a:gd name="T23" fmla="*/ 90 h 133"/>
                  <a:gd name="T24" fmla="*/ 10 w 199"/>
                  <a:gd name="T25" fmla="*/ 88 h 133"/>
                  <a:gd name="T26" fmla="*/ 7 w 199"/>
                  <a:gd name="T27" fmla="*/ 83 h 133"/>
                  <a:gd name="T28" fmla="*/ 7 w 199"/>
                  <a:gd name="T29" fmla="*/ 83 h 133"/>
                  <a:gd name="T30" fmla="*/ 7 w 199"/>
                  <a:gd name="T31" fmla="*/ 83 h 133"/>
                  <a:gd name="T32" fmla="*/ 7 w 199"/>
                  <a:gd name="T33" fmla="*/ 83 h 133"/>
                  <a:gd name="T34" fmla="*/ 7 w 199"/>
                  <a:gd name="T35" fmla="*/ 83 h 133"/>
                  <a:gd name="T36" fmla="*/ 1 w 199"/>
                  <a:gd name="T37" fmla="*/ 86 h 133"/>
                  <a:gd name="T38" fmla="*/ 0 w 199"/>
                  <a:gd name="T39" fmla="*/ 82 h 133"/>
                  <a:gd name="T40" fmla="*/ 0 w 199"/>
                  <a:gd name="T41" fmla="*/ 82 h 133"/>
                  <a:gd name="T42" fmla="*/ 25 w 199"/>
                  <a:gd name="T43" fmla="*/ 133 h 133"/>
                  <a:gd name="T44" fmla="*/ 29 w 199"/>
                  <a:gd name="T45" fmla="*/ 130 h 133"/>
                  <a:gd name="T46" fmla="*/ 26 w 199"/>
                  <a:gd name="T47" fmla="*/ 123 h 133"/>
                  <a:gd name="T48" fmla="*/ 26 w 199"/>
                  <a:gd name="T49" fmla="*/ 117 h 133"/>
                  <a:gd name="T50" fmla="*/ 29 w 199"/>
                  <a:gd name="T51" fmla="*/ 112 h 133"/>
                  <a:gd name="T52" fmla="*/ 36 w 199"/>
                  <a:gd name="T53" fmla="*/ 107 h 133"/>
                  <a:gd name="T54" fmla="*/ 171 w 199"/>
                  <a:gd name="T55" fmla="*/ 41 h 133"/>
                  <a:gd name="T56" fmla="*/ 180 w 199"/>
                  <a:gd name="T57" fmla="*/ 38 h 133"/>
                  <a:gd name="T58" fmla="*/ 186 w 199"/>
                  <a:gd name="T59" fmla="*/ 39 h 133"/>
                  <a:gd name="T60" fmla="*/ 190 w 199"/>
                  <a:gd name="T61" fmla="*/ 44 h 133"/>
                  <a:gd name="T62" fmla="*/ 195 w 199"/>
                  <a:gd name="T63" fmla="*/ 50 h 133"/>
                  <a:gd name="T64" fmla="*/ 199 w 199"/>
                  <a:gd name="T65" fmla="*/ 48 h 133"/>
                  <a:gd name="T66" fmla="*/ 177 w 199"/>
                  <a:gd name="T67" fmla="*/ 0 h 133"/>
                  <a:gd name="T68" fmla="*/ 171 w 199"/>
                  <a:gd name="T69" fmla="*/ 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9" h="133">
                    <a:moveTo>
                      <a:pt x="171" y="3"/>
                    </a:moveTo>
                    <a:lnTo>
                      <a:pt x="171" y="3"/>
                    </a:lnTo>
                    <a:lnTo>
                      <a:pt x="171" y="3"/>
                    </a:lnTo>
                    <a:lnTo>
                      <a:pt x="171" y="3"/>
                    </a:lnTo>
                    <a:lnTo>
                      <a:pt x="171" y="3"/>
                    </a:lnTo>
                    <a:lnTo>
                      <a:pt x="173" y="9"/>
                    </a:lnTo>
                    <a:lnTo>
                      <a:pt x="173" y="14"/>
                    </a:lnTo>
                    <a:lnTo>
                      <a:pt x="170" y="19"/>
                    </a:lnTo>
                    <a:lnTo>
                      <a:pt x="164" y="23"/>
                    </a:lnTo>
                    <a:lnTo>
                      <a:pt x="28" y="89"/>
                    </a:lnTo>
                    <a:lnTo>
                      <a:pt x="20" y="92"/>
                    </a:lnTo>
                    <a:lnTo>
                      <a:pt x="14" y="90"/>
                    </a:lnTo>
                    <a:lnTo>
                      <a:pt x="10" y="88"/>
                    </a:lnTo>
                    <a:lnTo>
                      <a:pt x="7" y="83"/>
                    </a:lnTo>
                    <a:lnTo>
                      <a:pt x="7" y="83"/>
                    </a:lnTo>
                    <a:lnTo>
                      <a:pt x="7" y="83"/>
                    </a:lnTo>
                    <a:lnTo>
                      <a:pt x="7" y="83"/>
                    </a:lnTo>
                    <a:lnTo>
                      <a:pt x="7" y="83"/>
                    </a:lnTo>
                    <a:lnTo>
                      <a:pt x="1" y="86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25" y="133"/>
                    </a:lnTo>
                    <a:lnTo>
                      <a:pt x="29" y="130"/>
                    </a:lnTo>
                    <a:lnTo>
                      <a:pt x="26" y="123"/>
                    </a:lnTo>
                    <a:lnTo>
                      <a:pt x="26" y="117"/>
                    </a:lnTo>
                    <a:lnTo>
                      <a:pt x="29" y="112"/>
                    </a:lnTo>
                    <a:lnTo>
                      <a:pt x="36" y="107"/>
                    </a:lnTo>
                    <a:lnTo>
                      <a:pt x="171" y="41"/>
                    </a:lnTo>
                    <a:lnTo>
                      <a:pt x="180" y="38"/>
                    </a:lnTo>
                    <a:lnTo>
                      <a:pt x="186" y="39"/>
                    </a:lnTo>
                    <a:lnTo>
                      <a:pt x="190" y="44"/>
                    </a:lnTo>
                    <a:lnTo>
                      <a:pt x="195" y="50"/>
                    </a:lnTo>
                    <a:lnTo>
                      <a:pt x="199" y="48"/>
                    </a:lnTo>
                    <a:lnTo>
                      <a:pt x="177" y="0"/>
                    </a:lnTo>
                    <a:lnTo>
                      <a:pt x="171" y="3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38" name="Freeform 111"/>
              <p:cNvSpPr>
                <a:spLocks/>
              </p:cNvSpPr>
              <p:nvPr/>
            </p:nvSpPr>
            <p:spPr bwMode="auto">
              <a:xfrm>
                <a:off x="3913" y="2235"/>
                <a:ext cx="117" cy="104"/>
              </a:xfrm>
              <a:custGeom>
                <a:avLst/>
                <a:gdLst>
                  <a:gd name="T0" fmla="*/ 65 w 236"/>
                  <a:gd name="T1" fmla="*/ 198 h 208"/>
                  <a:gd name="T2" fmla="*/ 73 w 236"/>
                  <a:gd name="T3" fmla="*/ 179 h 208"/>
                  <a:gd name="T4" fmla="*/ 125 w 236"/>
                  <a:gd name="T5" fmla="*/ 112 h 208"/>
                  <a:gd name="T6" fmla="*/ 217 w 236"/>
                  <a:gd name="T7" fmla="*/ 117 h 208"/>
                  <a:gd name="T8" fmla="*/ 226 w 236"/>
                  <a:gd name="T9" fmla="*/ 122 h 208"/>
                  <a:gd name="T10" fmla="*/ 229 w 236"/>
                  <a:gd name="T11" fmla="*/ 126 h 208"/>
                  <a:gd name="T12" fmla="*/ 229 w 236"/>
                  <a:gd name="T13" fmla="*/ 125 h 208"/>
                  <a:gd name="T14" fmla="*/ 233 w 236"/>
                  <a:gd name="T15" fmla="*/ 122 h 208"/>
                  <a:gd name="T16" fmla="*/ 236 w 236"/>
                  <a:gd name="T17" fmla="*/ 125 h 208"/>
                  <a:gd name="T18" fmla="*/ 210 w 236"/>
                  <a:gd name="T19" fmla="*/ 87 h 208"/>
                  <a:gd name="T20" fmla="*/ 213 w 236"/>
                  <a:gd name="T21" fmla="*/ 96 h 208"/>
                  <a:gd name="T22" fmla="*/ 208 w 236"/>
                  <a:gd name="T23" fmla="*/ 106 h 208"/>
                  <a:gd name="T24" fmla="*/ 194 w 236"/>
                  <a:gd name="T25" fmla="*/ 109 h 208"/>
                  <a:gd name="T26" fmla="*/ 170 w 236"/>
                  <a:gd name="T27" fmla="*/ 107 h 208"/>
                  <a:gd name="T28" fmla="*/ 147 w 236"/>
                  <a:gd name="T29" fmla="*/ 107 h 208"/>
                  <a:gd name="T30" fmla="*/ 129 w 236"/>
                  <a:gd name="T31" fmla="*/ 106 h 208"/>
                  <a:gd name="T32" fmla="*/ 151 w 236"/>
                  <a:gd name="T33" fmla="*/ 79 h 208"/>
                  <a:gd name="T34" fmla="*/ 172 w 236"/>
                  <a:gd name="T35" fmla="*/ 53 h 208"/>
                  <a:gd name="T36" fmla="*/ 174 w 236"/>
                  <a:gd name="T37" fmla="*/ 49 h 208"/>
                  <a:gd name="T38" fmla="*/ 180 w 236"/>
                  <a:gd name="T39" fmla="*/ 46 h 208"/>
                  <a:gd name="T40" fmla="*/ 189 w 236"/>
                  <a:gd name="T41" fmla="*/ 47 h 208"/>
                  <a:gd name="T42" fmla="*/ 195 w 236"/>
                  <a:gd name="T43" fmla="*/ 56 h 208"/>
                  <a:gd name="T44" fmla="*/ 174 w 236"/>
                  <a:gd name="T45" fmla="*/ 0 h 208"/>
                  <a:gd name="T46" fmla="*/ 172 w 236"/>
                  <a:gd name="T47" fmla="*/ 8 h 208"/>
                  <a:gd name="T48" fmla="*/ 170 w 236"/>
                  <a:gd name="T49" fmla="*/ 17 h 208"/>
                  <a:gd name="T50" fmla="*/ 164 w 236"/>
                  <a:gd name="T51" fmla="*/ 28 h 208"/>
                  <a:gd name="T52" fmla="*/ 152 w 236"/>
                  <a:gd name="T53" fmla="*/ 43 h 208"/>
                  <a:gd name="T54" fmla="*/ 106 w 236"/>
                  <a:gd name="T55" fmla="*/ 103 h 208"/>
                  <a:gd name="T56" fmla="*/ 57 w 236"/>
                  <a:gd name="T57" fmla="*/ 100 h 208"/>
                  <a:gd name="T58" fmla="*/ 44 w 236"/>
                  <a:gd name="T59" fmla="*/ 98 h 208"/>
                  <a:gd name="T60" fmla="*/ 34 w 236"/>
                  <a:gd name="T61" fmla="*/ 98 h 208"/>
                  <a:gd name="T62" fmla="*/ 24 w 236"/>
                  <a:gd name="T63" fmla="*/ 97 h 208"/>
                  <a:gd name="T64" fmla="*/ 16 w 236"/>
                  <a:gd name="T65" fmla="*/ 93 h 208"/>
                  <a:gd name="T66" fmla="*/ 7 w 236"/>
                  <a:gd name="T67" fmla="*/ 88 h 208"/>
                  <a:gd name="T68" fmla="*/ 0 w 236"/>
                  <a:gd name="T69" fmla="*/ 87 h 208"/>
                  <a:gd name="T70" fmla="*/ 25 w 236"/>
                  <a:gd name="T71" fmla="*/ 126 h 208"/>
                  <a:gd name="T72" fmla="*/ 24 w 236"/>
                  <a:gd name="T73" fmla="*/ 116 h 208"/>
                  <a:gd name="T74" fmla="*/ 29 w 236"/>
                  <a:gd name="T75" fmla="*/ 107 h 208"/>
                  <a:gd name="T76" fmla="*/ 46 w 236"/>
                  <a:gd name="T77" fmla="*/ 104 h 208"/>
                  <a:gd name="T78" fmla="*/ 62 w 236"/>
                  <a:gd name="T79" fmla="*/ 106 h 208"/>
                  <a:gd name="T80" fmla="*/ 67 w 236"/>
                  <a:gd name="T81" fmla="*/ 151 h 208"/>
                  <a:gd name="T82" fmla="*/ 62 w 236"/>
                  <a:gd name="T83" fmla="*/ 160 h 208"/>
                  <a:gd name="T84" fmla="*/ 54 w 236"/>
                  <a:gd name="T85" fmla="*/ 167 h 208"/>
                  <a:gd name="T86" fmla="*/ 47 w 236"/>
                  <a:gd name="T87" fmla="*/ 166 h 208"/>
                  <a:gd name="T88" fmla="*/ 40 w 236"/>
                  <a:gd name="T89" fmla="*/ 156 h 208"/>
                  <a:gd name="T90" fmla="*/ 59 w 236"/>
                  <a:gd name="T91" fmla="*/ 207 h 208"/>
                  <a:gd name="T92" fmla="*/ 65 w 236"/>
                  <a:gd name="T93" fmla="*/ 205 h 208"/>
                  <a:gd name="T94" fmla="*/ 65 w 236"/>
                  <a:gd name="T95" fmla="*/ 20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6" h="208">
                    <a:moveTo>
                      <a:pt x="66" y="208"/>
                    </a:moveTo>
                    <a:lnTo>
                      <a:pt x="65" y="198"/>
                    </a:lnTo>
                    <a:lnTo>
                      <a:pt x="66" y="189"/>
                    </a:lnTo>
                    <a:lnTo>
                      <a:pt x="73" y="179"/>
                    </a:lnTo>
                    <a:lnTo>
                      <a:pt x="84" y="166"/>
                    </a:lnTo>
                    <a:lnTo>
                      <a:pt x="125" y="112"/>
                    </a:lnTo>
                    <a:lnTo>
                      <a:pt x="208" y="117"/>
                    </a:lnTo>
                    <a:lnTo>
                      <a:pt x="217" y="117"/>
                    </a:lnTo>
                    <a:lnTo>
                      <a:pt x="221" y="119"/>
                    </a:lnTo>
                    <a:lnTo>
                      <a:pt x="226" y="122"/>
                    </a:lnTo>
                    <a:lnTo>
                      <a:pt x="230" y="128"/>
                    </a:lnTo>
                    <a:lnTo>
                      <a:pt x="229" y="126"/>
                    </a:lnTo>
                    <a:lnTo>
                      <a:pt x="229" y="126"/>
                    </a:lnTo>
                    <a:lnTo>
                      <a:pt x="229" y="125"/>
                    </a:lnTo>
                    <a:lnTo>
                      <a:pt x="229" y="125"/>
                    </a:lnTo>
                    <a:lnTo>
                      <a:pt x="233" y="122"/>
                    </a:lnTo>
                    <a:lnTo>
                      <a:pt x="236" y="125"/>
                    </a:lnTo>
                    <a:lnTo>
                      <a:pt x="236" y="125"/>
                    </a:lnTo>
                    <a:lnTo>
                      <a:pt x="215" y="84"/>
                    </a:lnTo>
                    <a:lnTo>
                      <a:pt x="210" y="87"/>
                    </a:lnTo>
                    <a:lnTo>
                      <a:pt x="211" y="91"/>
                    </a:lnTo>
                    <a:lnTo>
                      <a:pt x="213" y="96"/>
                    </a:lnTo>
                    <a:lnTo>
                      <a:pt x="213" y="101"/>
                    </a:lnTo>
                    <a:lnTo>
                      <a:pt x="208" y="106"/>
                    </a:lnTo>
                    <a:lnTo>
                      <a:pt x="202" y="107"/>
                    </a:lnTo>
                    <a:lnTo>
                      <a:pt x="194" y="109"/>
                    </a:lnTo>
                    <a:lnTo>
                      <a:pt x="182" y="109"/>
                    </a:lnTo>
                    <a:lnTo>
                      <a:pt x="170" y="107"/>
                    </a:lnTo>
                    <a:lnTo>
                      <a:pt x="158" y="107"/>
                    </a:lnTo>
                    <a:lnTo>
                      <a:pt x="147" y="107"/>
                    </a:lnTo>
                    <a:lnTo>
                      <a:pt x="136" y="106"/>
                    </a:lnTo>
                    <a:lnTo>
                      <a:pt x="129" y="106"/>
                    </a:lnTo>
                    <a:lnTo>
                      <a:pt x="139" y="93"/>
                    </a:lnTo>
                    <a:lnTo>
                      <a:pt x="151" y="79"/>
                    </a:lnTo>
                    <a:lnTo>
                      <a:pt x="161" y="66"/>
                    </a:lnTo>
                    <a:lnTo>
                      <a:pt x="172" y="53"/>
                    </a:lnTo>
                    <a:lnTo>
                      <a:pt x="173" y="52"/>
                    </a:lnTo>
                    <a:lnTo>
                      <a:pt x="174" y="49"/>
                    </a:lnTo>
                    <a:lnTo>
                      <a:pt x="177" y="47"/>
                    </a:lnTo>
                    <a:lnTo>
                      <a:pt x="180" y="46"/>
                    </a:lnTo>
                    <a:lnTo>
                      <a:pt x="185" y="44"/>
                    </a:lnTo>
                    <a:lnTo>
                      <a:pt x="189" y="47"/>
                    </a:lnTo>
                    <a:lnTo>
                      <a:pt x="192" y="52"/>
                    </a:lnTo>
                    <a:lnTo>
                      <a:pt x="195" y="56"/>
                    </a:lnTo>
                    <a:lnTo>
                      <a:pt x="201" y="53"/>
                    </a:lnTo>
                    <a:lnTo>
                      <a:pt x="174" y="0"/>
                    </a:lnTo>
                    <a:lnTo>
                      <a:pt x="169" y="3"/>
                    </a:lnTo>
                    <a:lnTo>
                      <a:pt x="172" y="8"/>
                    </a:lnTo>
                    <a:lnTo>
                      <a:pt x="172" y="12"/>
                    </a:lnTo>
                    <a:lnTo>
                      <a:pt x="170" y="17"/>
                    </a:lnTo>
                    <a:lnTo>
                      <a:pt x="169" y="21"/>
                    </a:lnTo>
                    <a:lnTo>
                      <a:pt x="164" y="28"/>
                    </a:lnTo>
                    <a:lnTo>
                      <a:pt x="160" y="34"/>
                    </a:lnTo>
                    <a:lnTo>
                      <a:pt x="152" y="43"/>
                    </a:lnTo>
                    <a:lnTo>
                      <a:pt x="145" y="52"/>
                    </a:lnTo>
                    <a:lnTo>
                      <a:pt x="106" y="103"/>
                    </a:lnTo>
                    <a:lnTo>
                      <a:pt x="65" y="100"/>
                    </a:lnTo>
                    <a:lnTo>
                      <a:pt x="57" y="100"/>
                    </a:lnTo>
                    <a:lnTo>
                      <a:pt x="50" y="98"/>
                    </a:lnTo>
                    <a:lnTo>
                      <a:pt x="44" y="98"/>
                    </a:lnTo>
                    <a:lnTo>
                      <a:pt x="38" y="98"/>
                    </a:lnTo>
                    <a:lnTo>
                      <a:pt x="34" y="98"/>
                    </a:lnTo>
                    <a:lnTo>
                      <a:pt x="28" y="97"/>
                    </a:lnTo>
                    <a:lnTo>
                      <a:pt x="24" y="97"/>
                    </a:lnTo>
                    <a:lnTo>
                      <a:pt x="19" y="96"/>
                    </a:lnTo>
                    <a:lnTo>
                      <a:pt x="16" y="93"/>
                    </a:lnTo>
                    <a:lnTo>
                      <a:pt x="12" y="91"/>
                    </a:lnTo>
                    <a:lnTo>
                      <a:pt x="7" y="88"/>
                    </a:lnTo>
                    <a:lnTo>
                      <a:pt x="4" y="84"/>
                    </a:lnTo>
                    <a:lnTo>
                      <a:pt x="0" y="87"/>
                    </a:lnTo>
                    <a:lnTo>
                      <a:pt x="21" y="129"/>
                    </a:lnTo>
                    <a:lnTo>
                      <a:pt x="25" y="126"/>
                    </a:lnTo>
                    <a:lnTo>
                      <a:pt x="24" y="122"/>
                    </a:lnTo>
                    <a:lnTo>
                      <a:pt x="24" y="116"/>
                    </a:lnTo>
                    <a:lnTo>
                      <a:pt x="25" y="112"/>
                    </a:lnTo>
                    <a:lnTo>
                      <a:pt x="29" y="107"/>
                    </a:lnTo>
                    <a:lnTo>
                      <a:pt x="38" y="104"/>
                    </a:lnTo>
                    <a:lnTo>
                      <a:pt x="46" y="104"/>
                    </a:lnTo>
                    <a:lnTo>
                      <a:pt x="54" y="104"/>
                    </a:lnTo>
                    <a:lnTo>
                      <a:pt x="62" y="106"/>
                    </a:lnTo>
                    <a:lnTo>
                      <a:pt x="101" y="109"/>
                    </a:lnTo>
                    <a:lnTo>
                      <a:pt x="67" y="151"/>
                    </a:lnTo>
                    <a:lnTo>
                      <a:pt x="66" y="156"/>
                    </a:lnTo>
                    <a:lnTo>
                      <a:pt x="62" y="160"/>
                    </a:lnTo>
                    <a:lnTo>
                      <a:pt x="59" y="164"/>
                    </a:lnTo>
                    <a:lnTo>
                      <a:pt x="54" y="167"/>
                    </a:lnTo>
                    <a:lnTo>
                      <a:pt x="50" y="167"/>
                    </a:lnTo>
                    <a:lnTo>
                      <a:pt x="47" y="166"/>
                    </a:lnTo>
                    <a:lnTo>
                      <a:pt x="43" y="161"/>
                    </a:lnTo>
                    <a:lnTo>
                      <a:pt x="40" y="156"/>
                    </a:lnTo>
                    <a:lnTo>
                      <a:pt x="34" y="158"/>
                    </a:lnTo>
                    <a:lnTo>
                      <a:pt x="59" y="207"/>
                    </a:lnTo>
                    <a:lnTo>
                      <a:pt x="63" y="204"/>
                    </a:lnTo>
                    <a:lnTo>
                      <a:pt x="65" y="205"/>
                    </a:lnTo>
                    <a:lnTo>
                      <a:pt x="65" y="205"/>
                    </a:lnTo>
                    <a:lnTo>
                      <a:pt x="65" y="207"/>
                    </a:lnTo>
                    <a:lnTo>
                      <a:pt x="66" y="208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39" name="Freeform 112"/>
              <p:cNvSpPr>
                <a:spLocks/>
              </p:cNvSpPr>
              <p:nvPr/>
            </p:nvSpPr>
            <p:spPr bwMode="auto">
              <a:xfrm>
                <a:off x="4027" y="2296"/>
                <a:ext cx="3" cy="3"/>
              </a:xfrm>
              <a:custGeom>
                <a:avLst/>
                <a:gdLst>
                  <a:gd name="T0" fmla="*/ 0 w 7"/>
                  <a:gd name="T1" fmla="*/ 3 h 6"/>
                  <a:gd name="T2" fmla="*/ 0 w 7"/>
                  <a:gd name="T3" fmla="*/ 3 h 6"/>
                  <a:gd name="T4" fmla="*/ 0 w 7"/>
                  <a:gd name="T5" fmla="*/ 4 h 6"/>
                  <a:gd name="T6" fmla="*/ 0 w 7"/>
                  <a:gd name="T7" fmla="*/ 4 h 6"/>
                  <a:gd name="T8" fmla="*/ 1 w 7"/>
                  <a:gd name="T9" fmla="*/ 6 h 6"/>
                  <a:gd name="T10" fmla="*/ 1 w 7"/>
                  <a:gd name="T11" fmla="*/ 6 h 6"/>
                  <a:gd name="T12" fmla="*/ 1 w 7"/>
                  <a:gd name="T13" fmla="*/ 6 h 6"/>
                  <a:gd name="T14" fmla="*/ 1 w 7"/>
                  <a:gd name="T15" fmla="*/ 6 h 6"/>
                  <a:gd name="T16" fmla="*/ 1 w 7"/>
                  <a:gd name="T17" fmla="*/ 6 h 6"/>
                  <a:gd name="T18" fmla="*/ 7 w 7"/>
                  <a:gd name="T19" fmla="*/ 3 h 6"/>
                  <a:gd name="T20" fmla="*/ 4 w 7"/>
                  <a:gd name="T21" fmla="*/ 0 h 6"/>
                  <a:gd name="T22" fmla="*/ 0 w 7"/>
                  <a:gd name="T2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6">
                    <a:moveTo>
                      <a:pt x="0" y="3"/>
                    </a:move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7" y="3"/>
                    </a:lnTo>
                    <a:lnTo>
                      <a:pt x="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40" name="Freeform 113"/>
              <p:cNvSpPr>
                <a:spLocks/>
              </p:cNvSpPr>
              <p:nvPr/>
            </p:nvSpPr>
            <p:spPr bwMode="auto">
              <a:xfrm>
                <a:off x="3942" y="2337"/>
                <a:ext cx="4" cy="4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4 h 7"/>
                  <a:gd name="T4" fmla="*/ 7 w 7"/>
                  <a:gd name="T5" fmla="*/ 4 h 7"/>
                  <a:gd name="T6" fmla="*/ 7 w 7"/>
                  <a:gd name="T7" fmla="*/ 4 h 7"/>
                  <a:gd name="T8" fmla="*/ 7 w 7"/>
                  <a:gd name="T9" fmla="*/ 4 h 7"/>
                  <a:gd name="T10" fmla="*/ 6 w 7"/>
                  <a:gd name="T11" fmla="*/ 3 h 7"/>
                  <a:gd name="T12" fmla="*/ 6 w 7"/>
                  <a:gd name="T13" fmla="*/ 1 h 7"/>
                  <a:gd name="T14" fmla="*/ 6 w 7"/>
                  <a:gd name="T15" fmla="*/ 1 h 7"/>
                  <a:gd name="T16" fmla="*/ 4 w 7"/>
                  <a:gd name="T17" fmla="*/ 0 h 7"/>
                  <a:gd name="T18" fmla="*/ 0 w 7"/>
                  <a:gd name="T19" fmla="*/ 3 h 7"/>
                  <a:gd name="T20" fmla="*/ 1 w 7"/>
                  <a:gd name="T21" fmla="*/ 7 h 7"/>
                  <a:gd name="T22" fmla="*/ 7 w 7"/>
                  <a:gd name="T2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7" y="4"/>
                    </a:moveTo>
                    <a:lnTo>
                      <a:pt x="7" y="4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6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" y="7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41" name="Freeform 114"/>
              <p:cNvSpPr>
                <a:spLocks/>
              </p:cNvSpPr>
              <p:nvPr/>
            </p:nvSpPr>
            <p:spPr bwMode="auto">
              <a:xfrm>
                <a:off x="4252" y="2387"/>
                <a:ext cx="76" cy="103"/>
              </a:xfrm>
              <a:custGeom>
                <a:avLst/>
                <a:gdLst>
                  <a:gd name="T0" fmla="*/ 111 w 151"/>
                  <a:gd name="T1" fmla="*/ 0 h 205"/>
                  <a:gd name="T2" fmla="*/ 113 w 151"/>
                  <a:gd name="T3" fmla="*/ 0 h 205"/>
                  <a:gd name="T4" fmla="*/ 113 w 151"/>
                  <a:gd name="T5" fmla="*/ 0 h 205"/>
                  <a:gd name="T6" fmla="*/ 79 w 151"/>
                  <a:gd name="T7" fmla="*/ 16 h 205"/>
                  <a:gd name="T8" fmla="*/ 82 w 151"/>
                  <a:gd name="T9" fmla="*/ 22 h 205"/>
                  <a:gd name="T10" fmla="*/ 86 w 151"/>
                  <a:gd name="T11" fmla="*/ 19 h 205"/>
                  <a:gd name="T12" fmla="*/ 94 w 151"/>
                  <a:gd name="T13" fmla="*/ 17 h 205"/>
                  <a:gd name="T14" fmla="*/ 100 w 151"/>
                  <a:gd name="T15" fmla="*/ 19 h 205"/>
                  <a:gd name="T16" fmla="*/ 104 w 151"/>
                  <a:gd name="T17" fmla="*/ 25 h 205"/>
                  <a:gd name="T18" fmla="*/ 107 w 151"/>
                  <a:gd name="T19" fmla="*/ 29 h 205"/>
                  <a:gd name="T20" fmla="*/ 108 w 151"/>
                  <a:gd name="T21" fmla="*/ 36 h 205"/>
                  <a:gd name="T22" fmla="*/ 111 w 151"/>
                  <a:gd name="T23" fmla="*/ 45 h 205"/>
                  <a:gd name="T24" fmla="*/ 113 w 151"/>
                  <a:gd name="T25" fmla="*/ 55 h 205"/>
                  <a:gd name="T26" fmla="*/ 138 w 151"/>
                  <a:gd name="T27" fmla="*/ 164 h 205"/>
                  <a:gd name="T28" fmla="*/ 136 w 151"/>
                  <a:gd name="T29" fmla="*/ 164 h 205"/>
                  <a:gd name="T30" fmla="*/ 50 w 151"/>
                  <a:gd name="T31" fmla="*/ 71 h 205"/>
                  <a:gd name="T32" fmla="*/ 47 w 151"/>
                  <a:gd name="T33" fmla="*/ 69 h 205"/>
                  <a:gd name="T34" fmla="*/ 44 w 151"/>
                  <a:gd name="T35" fmla="*/ 64 h 205"/>
                  <a:gd name="T36" fmla="*/ 40 w 151"/>
                  <a:gd name="T37" fmla="*/ 60 h 205"/>
                  <a:gd name="T38" fmla="*/ 37 w 151"/>
                  <a:gd name="T39" fmla="*/ 57 h 205"/>
                  <a:gd name="T40" fmla="*/ 37 w 151"/>
                  <a:gd name="T41" fmla="*/ 51 h 205"/>
                  <a:gd name="T42" fmla="*/ 40 w 151"/>
                  <a:gd name="T43" fmla="*/ 45 h 205"/>
                  <a:gd name="T44" fmla="*/ 44 w 151"/>
                  <a:gd name="T45" fmla="*/ 42 h 205"/>
                  <a:gd name="T46" fmla="*/ 47 w 151"/>
                  <a:gd name="T47" fmla="*/ 39 h 205"/>
                  <a:gd name="T48" fmla="*/ 45 w 151"/>
                  <a:gd name="T49" fmla="*/ 35 h 205"/>
                  <a:gd name="T50" fmla="*/ 0 w 151"/>
                  <a:gd name="T51" fmla="*/ 58 h 205"/>
                  <a:gd name="T52" fmla="*/ 1 w 151"/>
                  <a:gd name="T53" fmla="*/ 64 h 205"/>
                  <a:gd name="T54" fmla="*/ 4 w 151"/>
                  <a:gd name="T55" fmla="*/ 63 h 205"/>
                  <a:gd name="T56" fmla="*/ 7 w 151"/>
                  <a:gd name="T57" fmla="*/ 61 h 205"/>
                  <a:gd name="T58" fmla="*/ 10 w 151"/>
                  <a:gd name="T59" fmla="*/ 61 h 205"/>
                  <a:gd name="T60" fmla="*/ 13 w 151"/>
                  <a:gd name="T61" fmla="*/ 63 h 205"/>
                  <a:gd name="T62" fmla="*/ 19 w 151"/>
                  <a:gd name="T63" fmla="*/ 69 h 205"/>
                  <a:gd name="T64" fmla="*/ 25 w 151"/>
                  <a:gd name="T65" fmla="*/ 73 h 205"/>
                  <a:gd name="T66" fmla="*/ 31 w 151"/>
                  <a:gd name="T67" fmla="*/ 80 h 205"/>
                  <a:gd name="T68" fmla="*/ 38 w 151"/>
                  <a:gd name="T69" fmla="*/ 88 h 205"/>
                  <a:gd name="T70" fmla="*/ 148 w 151"/>
                  <a:gd name="T71" fmla="*/ 205 h 205"/>
                  <a:gd name="T72" fmla="*/ 151 w 151"/>
                  <a:gd name="T73" fmla="*/ 203 h 205"/>
                  <a:gd name="T74" fmla="*/ 116 w 151"/>
                  <a:gd name="T75" fmla="*/ 45 h 205"/>
                  <a:gd name="T76" fmla="*/ 113 w 151"/>
                  <a:gd name="T77" fmla="*/ 35 h 205"/>
                  <a:gd name="T78" fmla="*/ 111 w 151"/>
                  <a:gd name="T79" fmla="*/ 22 h 205"/>
                  <a:gd name="T80" fmla="*/ 111 w 151"/>
                  <a:gd name="T81" fmla="*/ 11 h 205"/>
                  <a:gd name="T82" fmla="*/ 116 w 151"/>
                  <a:gd name="T83" fmla="*/ 4 h 205"/>
                  <a:gd name="T84" fmla="*/ 116 w 151"/>
                  <a:gd name="T85" fmla="*/ 4 h 205"/>
                  <a:gd name="T86" fmla="*/ 114 w 151"/>
                  <a:gd name="T87" fmla="*/ 4 h 205"/>
                  <a:gd name="T88" fmla="*/ 114 w 151"/>
                  <a:gd name="T89" fmla="*/ 6 h 205"/>
                  <a:gd name="T90" fmla="*/ 113 w 151"/>
                  <a:gd name="T91" fmla="*/ 6 h 205"/>
                  <a:gd name="T92" fmla="*/ 111 w 151"/>
                  <a:gd name="T9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1" h="205">
                    <a:moveTo>
                      <a:pt x="111" y="0"/>
                    </a:moveTo>
                    <a:lnTo>
                      <a:pt x="113" y="0"/>
                    </a:lnTo>
                    <a:lnTo>
                      <a:pt x="113" y="0"/>
                    </a:lnTo>
                    <a:lnTo>
                      <a:pt x="79" y="16"/>
                    </a:lnTo>
                    <a:lnTo>
                      <a:pt x="82" y="22"/>
                    </a:lnTo>
                    <a:lnTo>
                      <a:pt x="86" y="19"/>
                    </a:lnTo>
                    <a:lnTo>
                      <a:pt x="94" y="17"/>
                    </a:lnTo>
                    <a:lnTo>
                      <a:pt x="100" y="19"/>
                    </a:lnTo>
                    <a:lnTo>
                      <a:pt x="104" y="25"/>
                    </a:lnTo>
                    <a:lnTo>
                      <a:pt x="107" y="29"/>
                    </a:lnTo>
                    <a:lnTo>
                      <a:pt x="108" y="36"/>
                    </a:lnTo>
                    <a:lnTo>
                      <a:pt x="111" y="45"/>
                    </a:lnTo>
                    <a:lnTo>
                      <a:pt x="113" y="55"/>
                    </a:lnTo>
                    <a:lnTo>
                      <a:pt x="138" y="164"/>
                    </a:lnTo>
                    <a:lnTo>
                      <a:pt x="136" y="164"/>
                    </a:lnTo>
                    <a:lnTo>
                      <a:pt x="50" y="71"/>
                    </a:lnTo>
                    <a:lnTo>
                      <a:pt x="47" y="69"/>
                    </a:lnTo>
                    <a:lnTo>
                      <a:pt x="44" y="64"/>
                    </a:lnTo>
                    <a:lnTo>
                      <a:pt x="40" y="60"/>
                    </a:lnTo>
                    <a:lnTo>
                      <a:pt x="37" y="57"/>
                    </a:lnTo>
                    <a:lnTo>
                      <a:pt x="37" y="51"/>
                    </a:lnTo>
                    <a:lnTo>
                      <a:pt x="40" y="45"/>
                    </a:lnTo>
                    <a:lnTo>
                      <a:pt x="44" y="42"/>
                    </a:lnTo>
                    <a:lnTo>
                      <a:pt x="47" y="39"/>
                    </a:lnTo>
                    <a:lnTo>
                      <a:pt x="45" y="35"/>
                    </a:lnTo>
                    <a:lnTo>
                      <a:pt x="0" y="58"/>
                    </a:lnTo>
                    <a:lnTo>
                      <a:pt x="1" y="64"/>
                    </a:lnTo>
                    <a:lnTo>
                      <a:pt x="4" y="63"/>
                    </a:lnTo>
                    <a:lnTo>
                      <a:pt x="7" y="61"/>
                    </a:lnTo>
                    <a:lnTo>
                      <a:pt x="10" y="61"/>
                    </a:lnTo>
                    <a:lnTo>
                      <a:pt x="13" y="63"/>
                    </a:lnTo>
                    <a:lnTo>
                      <a:pt x="19" y="69"/>
                    </a:lnTo>
                    <a:lnTo>
                      <a:pt x="25" y="73"/>
                    </a:lnTo>
                    <a:lnTo>
                      <a:pt x="31" y="80"/>
                    </a:lnTo>
                    <a:lnTo>
                      <a:pt x="38" y="88"/>
                    </a:lnTo>
                    <a:lnTo>
                      <a:pt x="148" y="205"/>
                    </a:lnTo>
                    <a:lnTo>
                      <a:pt x="151" y="203"/>
                    </a:lnTo>
                    <a:lnTo>
                      <a:pt x="116" y="45"/>
                    </a:lnTo>
                    <a:lnTo>
                      <a:pt x="113" y="35"/>
                    </a:lnTo>
                    <a:lnTo>
                      <a:pt x="111" y="22"/>
                    </a:lnTo>
                    <a:lnTo>
                      <a:pt x="111" y="11"/>
                    </a:lnTo>
                    <a:lnTo>
                      <a:pt x="116" y="4"/>
                    </a:lnTo>
                    <a:lnTo>
                      <a:pt x="116" y="4"/>
                    </a:lnTo>
                    <a:lnTo>
                      <a:pt x="114" y="4"/>
                    </a:lnTo>
                    <a:lnTo>
                      <a:pt x="114" y="6"/>
                    </a:lnTo>
                    <a:lnTo>
                      <a:pt x="113" y="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42" name="Freeform 115"/>
              <p:cNvSpPr>
                <a:spLocks/>
              </p:cNvSpPr>
              <p:nvPr/>
            </p:nvSpPr>
            <p:spPr bwMode="auto">
              <a:xfrm>
                <a:off x="4373" y="2458"/>
                <a:ext cx="5" cy="5"/>
              </a:xfrm>
              <a:custGeom>
                <a:avLst/>
                <a:gdLst>
                  <a:gd name="T0" fmla="*/ 11 w 11"/>
                  <a:gd name="T1" fmla="*/ 6 h 8"/>
                  <a:gd name="T2" fmla="*/ 8 w 11"/>
                  <a:gd name="T3" fmla="*/ 0 h 8"/>
                  <a:gd name="T4" fmla="*/ 6 w 11"/>
                  <a:gd name="T5" fmla="*/ 1 h 8"/>
                  <a:gd name="T6" fmla="*/ 5 w 11"/>
                  <a:gd name="T7" fmla="*/ 1 h 8"/>
                  <a:gd name="T8" fmla="*/ 2 w 11"/>
                  <a:gd name="T9" fmla="*/ 3 h 8"/>
                  <a:gd name="T10" fmla="*/ 0 w 11"/>
                  <a:gd name="T11" fmla="*/ 3 h 8"/>
                  <a:gd name="T12" fmla="*/ 2 w 11"/>
                  <a:gd name="T13" fmla="*/ 4 h 8"/>
                  <a:gd name="T14" fmla="*/ 2 w 11"/>
                  <a:gd name="T15" fmla="*/ 6 h 8"/>
                  <a:gd name="T16" fmla="*/ 3 w 11"/>
                  <a:gd name="T17" fmla="*/ 7 h 8"/>
                  <a:gd name="T18" fmla="*/ 3 w 11"/>
                  <a:gd name="T19" fmla="*/ 8 h 8"/>
                  <a:gd name="T20" fmla="*/ 11 w 11"/>
                  <a:gd name="T21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8">
                    <a:moveTo>
                      <a:pt x="11" y="6"/>
                    </a:moveTo>
                    <a:lnTo>
                      <a:pt x="8" y="0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3" y="7"/>
                    </a:lnTo>
                    <a:lnTo>
                      <a:pt x="3" y="8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43" name="Freeform 116"/>
              <p:cNvSpPr>
                <a:spLocks/>
              </p:cNvSpPr>
              <p:nvPr/>
            </p:nvSpPr>
            <p:spPr bwMode="auto">
              <a:xfrm>
                <a:off x="4326" y="2375"/>
                <a:ext cx="8" cy="7"/>
              </a:xfrm>
              <a:custGeom>
                <a:avLst/>
                <a:gdLst>
                  <a:gd name="T0" fmla="*/ 15 w 15"/>
                  <a:gd name="T1" fmla="*/ 4 h 15"/>
                  <a:gd name="T2" fmla="*/ 13 w 15"/>
                  <a:gd name="T3" fmla="*/ 0 h 15"/>
                  <a:gd name="T4" fmla="*/ 0 w 15"/>
                  <a:gd name="T5" fmla="*/ 6 h 15"/>
                  <a:gd name="T6" fmla="*/ 1 w 15"/>
                  <a:gd name="T7" fmla="*/ 7 h 15"/>
                  <a:gd name="T8" fmla="*/ 3 w 15"/>
                  <a:gd name="T9" fmla="*/ 10 h 15"/>
                  <a:gd name="T10" fmla="*/ 3 w 15"/>
                  <a:gd name="T11" fmla="*/ 12 h 15"/>
                  <a:gd name="T12" fmla="*/ 4 w 15"/>
                  <a:gd name="T13" fmla="*/ 15 h 15"/>
                  <a:gd name="T14" fmla="*/ 6 w 15"/>
                  <a:gd name="T15" fmla="*/ 12 h 15"/>
                  <a:gd name="T16" fmla="*/ 9 w 15"/>
                  <a:gd name="T17" fmla="*/ 9 h 15"/>
                  <a:gd name="T18" fmla="*/ 12 w 15"/>
                  <a:gd name="T19" fmla="*/ 7 h 15"/>
                  <a:gd name="T20" fmla="*/ 15 w 15"/>
                  <a:gd name="T21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5">
                    <a:moveTo>
                      <a:pt x="15" y="4"/>
                    </a:moveTo>
                    <a:lnTo>
                      <a:pt x="13" y="0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4" y="15"/>
                    </a:lnTo>
                    <a:lnTo>
                      <a:pt x="6" y="12"/>
                    </a:lnTo>
                    <a:lnTo>
                      <a:pt x="9" y="9"/>
                    </a:lnTo>
                    <a:lnTo>
                      <a:pt x="12" y="7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44" name="Freeform 117"/>
              <p:cNvSpPr>
                <a:spLocks/>
              </p:cNvSpPr>
              <p:nvPr/>
            </p:nvSpPr>
            <p:spPr bwMode="auto">
              <a:xfrm>
                <a:off x="4309" y="2378"/>
                <a:ext cx="65" cy="96"/>
              </a:xfrm>
              <a:custGeom>
                <a:avLst/>
                <a:gdLst>
                  <a:gd name="T0" fmla="*/ 3 w 130"/>
                  <a:gd name="T1" fmla="*/ 23 h 191"/>
                  <a:gd name="T2" fmla="*/ 3 w 130"/>
                  <a:gd name="T3" fmla="*/ 23 h 191"/>
                  <a:gd name="T4" fmla="*/ 3 w 130"/>
                  <a:gd name="T5" fmla="*/ 23 h 191"/>
                  <a:gd name="T6" fmla="*/ 3 w 130"/>
                  <a:gd name="T7" fmla="*/ 23 h 191"/>
                  <a:gd name="T8" fmla="*/ 3 w 130"/>
                  <a:gd name="T9" fmla="*/ 23 h 191"/>
                  <a:gd name="T10" fmla="*/ 9 w 130"/>
                  <a:gd name="T11" fmla="*/ 20 h 191"/>
                  <a:gd name="T12" fmla="*/ 14 w 130"/>
                  <a:gd name="T13" fmla="*/ 20 h 191"/>
                  <a:gd name="T14" fmla="*/ 19 w 130"/>
                  <a:gd name="T15" fmla="*/ 23 h 191"/>
                  <a:gd name="T16" fmla="*/ 23 w 130"/>
                  <a:gd name="T17" fmla="*/ 30 h 191"/>
                  <a:gd name="T18" fmla="*/ 94 w 130"/>
                  <a:gd name="T19" fmla="*/ 165 h 191"/>
                  <a:gd name="T20" fmla="*/ 96 w 130"/>
                  <a:gd name="T21" fmla="*/ 172 h 191"/>
                  <a:gd name="T22" fmla="*/ 95 w 130"/>
                  <a:gd name="T23" fmla="*/ 178 h 191"/>
                  <a:gd name="T24" fmla="*/ 91 w 130"/>
                  <a:gd name="T25" fmla="*/ 184 h 191"/>
                  <a:gd name="T26" fmla="*/ 85 w 130"/>
                  <a:gd name="T27" fmla="*/ 187 h 191"/>
                  <a:gd name="T28" fmla="*/ 88 w 130"/>
                  <a:gd name="T29" fmla="*/ 191 h 191"/>
                  <a:gd name="T30" fmla="*/ 130 w 130"/>
                  <a:gd name="T31" fmla="*/ 169 h 191"/>
                  <a:gd name="T32" fmla="*/ 130 w 130"/>
                  <a:gd name="T33" fmla="*/ 168 h 191"/>
                  <a:gd name="T34" fmla="*/ 129 w 130"/>
                  <a:gd name="T35" fmla="*/ 167 h 191"/>
                  <a:gd name="T36" fmla="*/ 129 w 130"/>
                  <a:gd name="T37" fmla="*/ 165 h 191"/>
                  <a:gd name="T38" fmla="*/ 127 w 130"/>
                  <a:gd name="T39" fmla="*/ 164 h 191"/>
                  <a:gd name="T40" fmla="*/ 123 w 130"/>
                  <a:gd name="T41" fmla="*/ 165 h 191"/>
                  <a:gd name="T42" fmla="*/ 118 w 130"/>
                  <a:gd name="T43" fmla="*/ 164 h 191"/>
                  <a:gd name="T44" fmla="*/ 114 w 130"/>
                  <a:gd name="T45" fmla="*/ 161 h 191"/>
                  <a:gd name="T46" fmla="*/ 111 w 130"/>
                  <a:gd name="T47" fmla="*/ 155 h 191"/>
                  <a:gd name="T48" fmla="*/ 41 w 130"/>
                  <a:gd name="T49" fmla="*/ 22 h 191"/>
                  <a:gd name="T50" fmla="*/ 39 w 130"/>
                  <a:gd name="T51" fmla="*/ 17 h 191"/>
                  <a:gd name="T52" fmla="*/ 38 w 130"/>
                  <a:gd name="T53" fmla="*/ 14 h 191"/>
                  <a:gd name="T54" fmla="*/ 38 w 130"/>
                  <a:gd name="T55" fmla="*/ 11 h 191"/>
                  <a:gd name="T56" fmla="*/ 39 w 130"/>
                  <a:gd name="T57" fmla="*/ 9 h 191"/>
                  <a:gd name="T58" fmla="*/ 38 w 130"/>
                  <a:gd name="T59" fmla="*/ 6 h 191"/>
                  <a:gd name="T60" fmla="*/ 38 w 130"/>
                  <a:gd name="T61" fmla="*/ 4 h 191"/>
                  <a:gd name="T62" fmla="*/ 36 w 130"/>
                  <a:gd name="T63" fmla="*/ 1 h 191"/>
                  <a:gd name="T64" fmla="*/ 35 w 130"/>
                  <a:gd name="T65" fmla="*/ 0 h 191"/>
                  <a:gd name="T66" fmla="*/ 0 w 130"/>
                  <a:gd name="T67" fmla="*/ 19 h 191"/>
                  <a:gd name="T68" fmla="*/ 3 w 130"/>
                  <a:gd name="T69" fmla="*/ 23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0" h="191">
                    <a:moveTo>
                      <a:pt x="3" y="23"/>
                    </a:moveTo>
                    <a:lnTo>
                      <a:pt x="3" y="23"/>
                    </a:lnTo>
                    <a:lnTo>
                      <a:pt x="3" y="23"/>
                    </a:lnTo>
                    <a:lnTo>
                      <a:pt x="3" y="23"/>
                    </a:lnTo>
                    <a:lnTo>
                      <a:pt x="3" y="23"/>
                    </a:lnTo>
                    <a:lnTo>
                      <a:pt x="9" y="20"/>
                    </a:lnTo>
                    <a:lnTo>
                      <a:pt x="14" y="20"/>
                    </a:lnTo>
                    <a:lnTo>
                      <a:pt x="19" y="23"/>
                    </a:lnTo>
                    <a:lnTo>
                      <a:pt x="23" y="30"/>
                    </a:lnTo>
                    <a:lnTo>
                      <a:pt x="94" y="165"/>
                    </a:lnTo>
                    <a:lnTo>
                      <a:pt x="96" y="172"/>
                    </a:lnTo>
                    <a:lnTo>
                      <a:pt x="95" y="178"/>
                    </a:lnTo>
                    <a:lnTo>
                      <a:pt x="91" y="184"/>
                    </a:lnTo>
                    <a:lnTo>
                      <a:pt x="85" y="187"/>
                    </a:lnTo>
                    <a:lnTo>
                      <a:pt x="88" y="191"/>
                    </a:lnTo>
                    <a:lnTo>
                      <a:pt x="130" y="169"/>
                    </a:lnTo>
                    <a:lnTo>
                      <a:pt x="130" y="168"/>
                    </a:lnTo>
                    <a:lnTo>
                      <a:pt x="129" y="167"/>
                    </a:lnTo>
                    <a:lnTo>
                      <a:pt x="129" y="165"/>
                    </a:lnTo>
                    <a:lnTo>
                      <a:pt x="127" y="164"/>
                    </a:lnTo>
                    <a:lnTo>
                      <a:pt x="123" y="165"/>
                    </a:lnTo>
                    <a:lnTo>
                      <a:pt x="118" y="164"/>
                    </a:lnTo>
                    <a:lnTo>
                      <a:pt x="114" y="161"/>
                    </a:lnTo>
                    <a:lnTo>
                      <a:pt x="111" y="155"/>
                    </a:lnTo>
                    <a:lnTo>
                      <a:pt x="41" y="22"/>
                    </a:lnTo>
                    <a:lnTo>
                      <a:pt x="39" y="17"/>
                    </a:lnTo>
                    <a:lnTo>
                      <a:pt x="38" y="14"/>
                    </a:lnTo>
                    <a:lnTo>
                      <a:pt x="38" y="11"/>
                    </a:lnTo>
                    <a:lnTo>
                      <a:pt x="39" y="9"/>
                    </a:lnTo>
                    <a:lnTo>
                      <a:pt x="38" y="6"/>
                    </a:lnTo>
                    <a:lnTo>
                      <a:pt x="38" y="4"/>
                    </a:lnTo>
                    <a:lnTo>
                      <a:pt x="36" y="1"/>
                    </a:lnTo>
                    <a:lnTo>
                      <a:pt x="35" y="0"/>
                    </a:lnTo>
                    <a:lnTo>
                      <a:pt x="0" y="19"/>
                    </a:lnTo>
                    <a:lnTo>
                      <a:pt x="3" y="23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45" name="Freeform 118"/>
              <p:cNvSpPr>
                <a:spLocks/>
              </p:cNvSpPr>
              <p:nvPr/>
            </p:nvSpPr>
            <p:spPr bwMode="auto">
              <a:xfrm>
                <a:off x="4308" y="2387"/>
                <a:ext cx="2" cy="3"/>
              </a:xfrm>
              <a:custGeom>
                <a:avLst/>
                <a:gdLst>
                  <a:gd name="T0" fmla="*/ 2 w 5"/>
                  <a:gd name="T1" fmla="*/ 0 h 6"/>
                  <a:gd name="T2" fmla="*/ 0 w 5"/>
                  <a:gd name="T3" fmla="*/ 0 h 6"/>
                  <a:gd name="T4" fmla="*/ 2 w 5"/>
                  <a:gd name="T5" fmla="*/ 6 h 6"/>
                  <a:gd name="T6" fmla="*/ 3 w 5"/>
                  <a:gd name="T7" fmla="*/ 6 h 6"/>
                  <a:gd name="T8" fmla="*/ 3 w 5"/>
                  <a:gd name="T9" fmla="*/ 4 h 6"/>
                  <a:gd name="T10" fmla="*/ 5 w 5"/>
                  <a:gd name="T11" fmla="*/ 4 h 6"/>
                  <a:gd name="T12" fmla="*/ 5 w 5"/>
                  <a:gd name="T13" fmla="*/ 4 h 6"/>
                  <a:gd name="T14" fmla="*/ 5 w 5"/>
                  <a:gd name="T15" fmla="*/ 4 h 6"/>
                  <a:gd name="T16" fmla="*/ 5 w 5"/>
                  <a:gd name="T17" fmla="*/ 4 h 6"/>
                  <a:gd name="T18" fmla="*/ 5 w 5"/>
                  <a:gd name="T19" fmla="*/ 4 h 6"/>
                  <a:gd name="T20" fmla="*/ 5 w 5"/>
                  <a:gd name="T21" fmla="*/ 4 h 6"/>
                  <a:gd name="T22" fmla="*/ 2 w 5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lnTo>
                      <a:pt x="0" y="0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46" name="Freeform 119"/>
              <p:cNvSpPr>
                <a:spLocks/>
              </p:cNvSpPr>
              <p:nvPr/>
            </p:nvSpPr>
            <p:spPr bwMode="auto">
              <a:xfrm>
                <a:off x="4356" y="2029"/>
                <a:ext cx="99" cy="72"/>
              </a:xfrm>
              <a:custGeom>
                <a:avLst/>
                <a:gdLst>
                  <a:gd name="T0" fmla="*/ 38 w 197"/>
                  <a:gd name="T1" fmla="*/ 118 h 145"/>
                  <a:gd name="T2" fmla="*/ 170 w 197"/>
                  <a:gd name="T3" fmla="*/ 44 h 145"/>
                  <a:gd name="T4" fmla="*/ 177 w 197"/>
                  <a:gd name="T5" fmla="*/ 41 h 145"/>
                  <a:gd name="T6" fmla="*/ 183 w 197"/>
                  <a:gd name="T7" fmla="*/ 41 h 145"/>
                  <a:gd name="T8" fmla="*/ 189 w 197"/>
                  <a:gd name="T9" fmla="*/ 45 h 145"/>
                  <a:gd name="T10" fmla="*/ 192 w 197"/>
                  <a:gd name="T11" fmla="*/ 52 h 145"/>
                  <a:gd name="T12" fmla="*/ 197 w 197"/>
                  <a:gd name="T13" fmla="*/ 50 h 145"/>
                  <a:gd name="T14" fmla="*/ 170 w 197"/>
                  <a:gd name="T15" fmla="*/ 0 h 145"/>
                  <a:gd name="T16" fmla="*/ 164 w 197"/>
                  <a:gd name="T17" fmla="*/ 3 h 145"/>
                  <a:gd name="T18" fmla="*/ 167 w 197"/>
                  <a:gd name="T19" fmla="*/ 10 h 145"/>
                  <a:gd name="T20" fmla="*/ 168 w 197"/>
                  <a:gd name="T21" fmla="*/ 16 h 145"/>
                  <a:gd name="T22" fmla="*/ 167 w 197"/>
                  <a:gd name="T23" fmla="*/ 20 h 145"/>
                  <a:gd name="T24" fmla="*/ 159 w 197"/>
                  <a:gd name="T25" fmla="*/ 26 h 145"/>
                  <a:gd name="T26" fmla="*/ 27 w 197"/>
                  <a:gd name="T27" fmla="*/ 101 h 145"/>
                  <a:gd name="T28" fmla="*/ 20 w 197"/>
                  <a:gd name="T29" fmla="*/ 104 h 145"/>
                  <a:gd name="T30" fmla="*/ 14 w 197"/>
                  <a:gd name="T31" fmla="*/ 104 h 145"/>
                  <a:gd name="T32" fmla="*/ 8 w 197"/>
                  <a:gd name="T33" fmla="*/ 99 h 145"/>
                  <a:gd name="T34" fmla="*/ 5 w 197"/>
                  <a:gd name="T35" fmla="*/ 93 h 145"/>
                  <a:gd name="T36" fmla="*/ 0 w 197"/>
                  <a:gd name="T37" fmla="*/ 96 h 145"/>
                  <a:gd name="T38" fmla="*/ 27 w 197"/>
                  <a:gd name="T39" fmla="*/ 145 h 145"/>
                  <a:gd name="T40" fmla="*/ 33 w 197"/>
                  <a:gd name="T41" fmla="*/ 142 h 145"/>
                  <a:gd name="T42" fmla="*/ 30 w 197"/>
                  <a:gd name="T43" fmla="*/ 136 h 145"/>
                  <a:gd name="T44" fmla="*/ 29 w 197"/>
                  <a:gd name="T45" fmla="*/ 130 h 145"/>
                  <a:gd name="T46" fmla="*/ 30 w 197"/>
                  <a:gd name="T47" fmla="*/ 124 h 145"/>
                  <a:gd name="T48" fmla="*/ 38 w 197"/>
                  <a:gd name="T49" fmla="*/ 11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7" h="145">
                    <a:moveTo>
                      <a:pt x="38" y="118"/>
                    </a:moveTo>
                    <a:lnTo>
                      <a:pt x="170" y="44"/>
                    </a:lnTo>
                    <a:lnTo>
                      <a:pt x="177" y="41"/>
                    </a:lnTo>
                    <a:lnTo>
                      <a:pt x="183" y="41"/>
                    </a:lnTo>
                    <a:lnTo>
                      <a:pt x="189" y="45"/>
                    </a:lnTo>
                    <a:lnTo>
                      <a:pt x="192" y="52"/>
                    </a:lnTo>
                    <a:lnTo>
                      <a:pt x="197" y="50"/>
                    </a:lnTo>
                    <a:lnTo>
                      <a:pt x="170" y="0"/>
                    </a:lnTo>
                    <a:lnTo>
                      <a:pt x="164" y="3"/>
                    </a:lnTo>
                    <a:lnTo>
                      <a:pt x="167" y="10"/>
                    </a:lnTo>
                    <a:lnTo>
                      <a:pt x="168" y="16"/>
                    </a:lnTo>
                    <a:lnTo>
                      <a:pt x="167" y="20"/>
                    </a:lnTo>
                    <a:lnTo>
                      <a:pt x="159" y="26"/>
                    </a:lnTo>
                    <a:lnTo>
                      <a:pt x="27" y="101"/>
                    </a:lnTo>
                    <a:lnTo>
                      <a:pt x="20" y="104"/>
                    </a:lnTo>
                    <a:lnTo>
                      <a:pt x="14" y="104"/>
                    </a:lnTo>
                    <a:lnTo>
                      <a:pt x="8" y="99"/>
                    </a:lnTo>
                    <a:lnTo>
                      <a:pt x="5" y="93"/>
                    </a:lnTo>
                    <a:lnTo>
                      <a:pt x="0" y="96"/>
                    </a:lnTo>
                    <a:lnTo>
                      <a:pt x="27" y="145"/>
                    </a:lnTo>
                    <a:lnTo>
                      <a:pt x="33" y="142"/>
                    </a:lnTo>
                    <a:lnTo>
                      <a:pt x="30" y="136"/>
                    </a:lnTo>
                    <a:lnTo>
                      <a:pt x="29" y="130"/>
                    </a:lnTo>
                    <a:lnTo>
                      <a:pt x="30" y="124"/>
                    </a:lnTo>
                    <a:lnTo>
                      <a:pt x="38" y="118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47" name="Freeform 120"/>
              <p:cNvSpPr>
                <a:spLocks/>
              </p:cNvSpPr>
              <p:nvPr/>
            </p:nvSpPr>
            <p:spPr bwMode="auto">
              <a:xfrm>
                <a:off x="4371" y="2055"/>
                <a:ext cx="98" cy="73"/>
              </a:xfrm>
              <a:custGeom>
                <a:avLst/>
                <a:gdLst>
                  <a:gd name="T0" fmla="*/ 38 w 197"/>
                  <a:gd name="T1" fmla="*/ 119 h 147"/>
                  <a:gd name="T2" fmla="*/ 169 w 197"/>
                  <a:gd name="T3" fmla="*/ 44 h 147"/>
                  <a:gd name="T4" fmla="*/ 178 w 197"/>
                  <a:gd name="T5" fmla="*/ 41 h 147"/>
                  <a:gd name="T6" fmla="*/ 183 w 197"/>
                  <a:gd name="T7" fmla="*/ 41 h 147"/>
                  <a:gd name="T8" fmla="*/ 188 w 197"/>
                  <a:gd name="T9" fmla="*/ 46 h 147"/>
                  <a:gd name="T10" fmla="*/ 192 w 197"/>
                  <a:gd name="T11" fmla="*/ 53 h 147"/>
                  <a:gd name="T12" fmla="*/ 197 w 197"/>
                  <a:gd name="T13" fmla="*/ 50 h 147"/>
                  <a:gd name="T14" fmla="*/ 169 w 197"/>
                  <a:gd name="T15" fmla="*/ 0 h 147"/>
                  <a:gd name="T16" fmla="*/ 164 w 197"/>
                  <a:gd name="T17" fmla="*/ 3 h 147"/>
                  <a:gd name="T18" fmla="*/ 167 w 197"/>
                  <a:gd name="T19" fmla="*/ 11 h 147"/>
                  <a:gd name="T20" fmla="*/ 169 w 197"/>
                  <a:gd name="T21" fmla="*/ 17 h 147"/>
                  <a:gd name="T22" fmla="*/ 166 w 197"/>
                  <a:gd name="T23" fmla="*/ 21 h 147"/>
                  <a:gd name="T24" fmla="*/ 160 w 197"/>
                  <a:gd name="T25" fmla="*/ 27 h 147"/>
                  <a:gd name="T26" fmla="*/ 28 w 197"/>
                  <a:gd name="T27" fmla="*/ 103 h 147"/>
                  <a:gd name="T28" fmla="*/ 19 w 197"/>
                  <a:gd name="T29" fmla="*/ 106 h 147"/>
                  <a:gd name="T30" fmla="*/ 14 w 197"/>
                  <a:gd name="T31" fmla="*/ 104 h 147"/>
                  <a:gd name="T32" fmla="*/ 9 w 197"/>
                  <a:gd name="T33" fmla="*/ 100 h 147"/>
                  <a:gd name="T34" fmla="*/ 5 w 197"/>
                  <a:gd name="T35" fmla="*/ 94 h 147"/>
                  <a:gd name="T36" fmla="*/ 0 w 197"/>
                  <a:gd name="T37" fmla="*/ 97 h 147"/>
                  <a:gd name="T38" fmla="*/ 28 w 197"/>
                  <a:gd name="T39" fmla="*/ 147 h 147"/>
                  <a:gd name="T40" fmla="*/ 34 w 197"/>
                  <a:gd name="T41" fmla="*/ 144 h 147"/>
                  <a:gd name="T42" fmla="*/ 31 w 197"/>
                  <a:gd name="T43" fmla="*/ 137 h 147"/>
                  <a:gd name="T44" fmla="*/ 30 w 197"/>
                  <a:gd name="T45" fmla="*/ 131 h 147"/>
                  <a:gd name="T46" fmla="*/ 31 w 197"/>
                  <a:gd name="T47" fmla="*/ 125 h 147"/>
                  <a:gd name="T48" fmla="*/ 38 w 197"/>
                  <a:gd name="T49" fmla="*/ 11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7" h="147">
                    <a:moveTo>
                      <a:pt x="38" y="119"/>
                    </a:moveTo>
                    <a:lnTo>
                      <a:pt x="169" y="44"/>
                    </a:lnTo>
                    <a:lnTo>
                      <a:pt x="178" y="41"/>
                    </a:lnTo>
                    <a:lnTo>
                      <a:pt x="183" y="41"/>
                    </a:lnTo>
                    <a:lnTo>
                      <a:pt x="188" y="46"/>
                    </a:lnTo>
                    <a:lnTo>
                      <a:pt x="192" y="53"/>
                    </a:lnTo>
                    <a:lnTo>
                      <a:pt x="197" y="50"/>
                    </a:lnTo>
                    <a:lnTo>
                      <a:pt x="169" y="0"/>
                    </a:lnTo>
                    <a:lnTo>
                      <a:pt x="164" y="3"/>
                    </a:lnTo>
                    <a:lnTo>
                      <a:pt x="167" y="11"/>
                    </a:lnTo>
                    <a:lnTo>
                      <a:pt x="169" y="17"/>
                    </a:lnTo>
                    <a:lnTo>
                      <a:pt x="166" y="21"/>
                    </a:lnTo>
                    <a:lnTo>
                      <a:pt x="160" y="27"/>
                    </a:lnTo>
                    <a:lnTo>
                      <a:pt x="28" y="103"/>
                    </a:lnTo>
                    <a:lnTo>
                      <a:pt x="19" y="106"/>
                    </a:lnTo>
                    <a:lnTo>
                      <a:pt x="14" y="104"/>
                    </a:lnTo>
                    <a:lnTo>
                      <a:pt x="9" y="100"/>
                    </a:lnTo>
                    <a:lnTo>
                      <a:pt x="5" y="94"/>
                    </a:lnTo>
                    <a:lnTo>
                      <a:pt x="0" y="97"/>
                    </a:lnTo>
                    <a:lnTo>
                      <a:pt x="28" y="147"/>
                    </a:lnTo>
                    <a:lnTo>
                      <a:pt x="34" y="144"/>
                    </a:lnTo>
                    <a:lnTo>
                      <a:pt x="31" y="137"/>
                    </a:lnTo>
                    <a:lnTo>
                      <a:pt x="30" y="131"/>
                    </a:lnTo>
                    <a:lnTo>
                      <a:pt x="31" y="125"/>
                    </a:lnTo>
                    <a:lnTo>
                      <a:pt x="38" y="119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48" name="Freeform 121"/>
              <p:cNvSpPr>
                <a:spLocks/>
              </p:cNvSpPr>
              <p:nvPr/>
            </p:nvSpPr>
            <p:spPr bwMode="auto">
              <a:xfrm>
                <a:off x="4387" y="2082"/>
                <a:ext cx="98" cy="73"/>
              </a:xfrm>
              <a:custGeom>
                <a:avLst/>
                <a:gdLst>
                  <a:gd name="T0" fmla="*/ 192 w 196"/>
                  <a:gd name="T1" fmla="*/ 51 h 144"/>
                  <a:gd name="T2" fmla="*/ 196 w 196"/>
                  <a:gd name="T3" fmla="*/ 48 h 144"/>
                  <a:gd name="T4" fmla="*/ 169 w 196"/>
                  <a:gd name="T5" fmla="*/ 0 h 144"/>
                  <a:gd name="T6" fmla="*/ 164 w 196"/>
                  <a:gd name="T7" fmla="*/ 3 h 144"/>
                  <a:gd name="T8" fmla="*/ 167 w 196"/>
                  <a:gd name="T9" fmla="*/ 8 h 144"/>
                  <a:gd name="T10" fmla="*/ 169 w 196"/>
                  <a:gd name="T11" fmla="*/ 14 h 144"/>
                  <a:gd name="T12" fmla="*/ 166 w 196"/>
                  <a:gd name="T13" fmla="*/ 20 h 144"/>
                  <a:gd name="T14" fmla="*/ 158 w 196"/>
                  <a:gd name="T15" fmla="*/ 26 h 144"/>
                  <a:gd name="T16" fmla="*/ 28 w 196"/>
                  <a:gd name="T17" fmla="*/ 101 h 144"/>
                  <a:gd name="T18" fmla="*/ 19 w 196"/>
                  <a:gd name="T19" fmla="*/ 103 h 144"/>
                  <a:gd name="T20" fmla="*/ 13 w 196"/>
                  <a:gd name="T21" fmla="*/ 102 h 144"/>
                  <a:gd name="T22" fmla="*/ 9 w 196"/>
                  <a:gd name="T23" fmla="*/ 99 h 144"/>
                  <a:gd name="T24" fmla="*/ 4 w 196"/>
                  <a:gd name="T25" fmla="*/ 92 h 144"/>
                  <a:gd name="T26" fmla="*/ 0 w 196"/>
                  <a:gd name="T27" fmla="*/ 95 h 144"/>
                  <a:gd name="T28" fmla="*/ 28 w 196"/>
                  <a:gd name="T29" fmla="*/ 144 h 144"/>
                  <a:gd name="T30" fmla="*/ 32 w 196"/>
                  <a:gd name="T31" fmla="*/ 142 h 144"/>
                  <a:gd name="T32" fmla="*/ 29 w 196"/>
                  <a:gd name="T33" fmla="*/ 134 h 144"/>
                  <a:gd name="T34" fmla="*/ 28 w 196"/>
                  <a:gd name="T35" fmla="*/ 128 h 144"/>
                  <a:gd name="T36" fmla="*/ 31 w 196"/>
                  <a:gd name="T37" fmla="*/ 123 h 144"/>
                  <a:gd name="T38" fmla="*/ 37 w 196"/>
                  <a:gd name="T39" fmla="*/ 118 h 144"/>
                  <a:gd name="T40" fmla="*/ 169 w 196"/>
                  <a:gd name="T41" fmla="*/ 42 h 144"/>
                  <a:gd name="T42" fmla="*/ 177 w 196"/>
                  <a:gd name="T43" fmla="*/ 39 h 144"/>
                  <a:gd name="T44" fmla="*/ 183 w 196"/>
                  <a:gd name="T45" fmla="*/ 39 h 144"/>
                  <a:gd name="T46" fmla="*/ 188 w 196"/>
                  <a:gd name="T47" fmla="*/ 44 h 144"/>
                  <a:gd name="T48" fmla="*/ 192 w 196"/>
                  <a:gd name="T49" fmla="*/ 5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6" h="144">
                    <a:moveTo>
                      <a:pt x="192" y="51"/>
                    </a:moveTo>
                    <a:lnTo>
                      <a:pt x="196" y="48"/>
                    </a:lnTo>
                    <a:lnTo>
                      <a:pt x="169" y="0"/>
                    </a:lnTo>
                    <a:lnTo>
                      <a:pt x="164" y="3"/>
                    </a:lnTo>
                    <a:lnTo>
                      <a:pt x="167" y="8"/>
                    </a:lnTo>
                    <a:lnTo>
                      <a:pt x="169" y="14"/>
                    </a:lnTo>
                    <a:lnTo>
                      <a:pt x="166" y="20"/>
                    </a:lnTo>
                    <a:lnTo>
                      <a:pt x="158" y="26"/>
                    </a:lnTo>
                    <a:lnTo>
                      <a:pt x="28" y="101"/>
                    </a:lnTo>
                    <a:lnTo>
                      <a:pt x="19" y="103"/>
                    </a:lnTo>
                    <a:lnTo>
                      <a:pt x="13" y="102"/>
                    </a:lnTo>
                    <a:lnTo>
                      <a:pt x="9" y="99"/>
                    </a:lnTo>
                    <a:lnTo>
                      <a:pt x="4" y="92"/>
                    </a:lnTo>
                    <a:lnTo>
                      <a:pt x="0" y="95"/>
                    </a:lnTo>
                    <a:lnTo>
                      <a:pt x="28" y="144"/>
                    </a:lnTo>
                    <a:lnTo>
                      <a:pt x="32" y="142"/>
                    </a:lnTo>
                    <a:lnTo>
                      <a:pt x="29" y="134"/>
                    </a:lnTo>
                    <a:lnTo>
                      <a:pt x="28" y="128"/>
                    </a:lnTo>
                    <a:lnTo>
                      <a:pt x="31" y="123"/>
                    </a:lnTo>
                    <a:lnTo>
                      <a:pt x="37" y="118"/>
                    </a:lnTo>
                    <a:lnTo>
                      <a:pt x="169" y="42"/>
                    </a:lnTo>
                    <a:lnTo>
                      <a:pt x="177" y="39"/>
                    </a:lnTo>
                    <a:lnTo>
                      <a:pt x="183" y="39"/>
                    </a:lnTo>
                    <a:lnTo>
                      <a:pt x="188" y="44"/>
                    </a:lnTo>
                    <a:lnTo>
                      <a:pt x="192" y="51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49" name="Freeform 122"/>
              <p:cNvSpPr>
                <a:spLocks/>
              </p:cNvSpPr>
              <p:nvPr/>
            </p:nvSpPr>
            <p:spPr bwMode="auto">
              <a:xfrm>
                <a:off x="3982" y="2194"/>
                <a:ext cx="106" cy="38"/>
              </a:xfrm>
              <a:custGeom>
                <a:avLst/>
                <a:gdLst>
                  <a:gd name="T0" fmla="*/ 213 w 213"/>
                  <a:gd name="T1" fmla="*/ 34 h 77"/>
                  <a:gd name="T2" fmla="*/ 211 w 213"/>
                  <a:gd name="T3" fmla="*/ 25 h 77"/>
                  <a:gd name="T4" fmla="*/ 208 w 213"/>
                  <a:gd name="T5" fmla="*/ 18 h 77"/>
                  <a:gd name="T6" fmla="*/ 201 w 213"/>
                  <a:gd name="T7" fmla="*/ 12 h 77"/>
                  <a:gd name="T8" fmla="*/ 194 w 213"/>
                  <a:gd name="T9" fmla="*/ 6 h 77"/>
                  <a:gd name="T10" fmla="*/ 183 w 213"/>
                  <a:gd name="T11" fmla="*/ 3 h 77"/>
                  <a:gd name="T12" fmla="*/ 170 w 213"/>
                  <a:gd name="T13" fmla="*/ 0 h 77"/>
                  <a:gd name="T14" fmla="*/ 157 w 213"/>
                  <a:gd name="T15" fmla="*/ 2 h 77"/>
                  <a:gd name="T16" fmla="*/ 141 w 213"/>
                  <a:gd name="T17" fmla="*/ 3 h 77"/>
                  <a:gd name="T18" fmla="*/ 123 w 213"/>
                  <a:gd name="T19" fmla="*/ 11 h 77"/>
                  <a:gd name="T20" fmla="*/ 110 w 213"/>
                  <a:gd name="T21" fmla="*/ 15 h 77"/>
                  <a:gd name="T22" fmla="*/ 98 w 213"/>
                  <a:gd name="T23" fmla="*/ 18 h 77"/>
                  <a:gd name="T24" fmla="*/ 87 w 213"/>
                  <a:gd name="T25" fmla="*/ 21 h 77"/>
                  <a:gd name="T26" fmla="*/ 74 w 213"/>
                  <a:gd name="T27" fmla="*/ 22 h 77"/>
                  <a:gd name="T28" fmla="*/ 56 w 213"/>
                  <a:gd name="T29" fmla="*/ 24 h 77"/>
                  <a:gd name="T30" fmla="*/ 33 w 213"/>
                  <a:gd name="T31" fmla="*/ 25 h 77"/>
                  <a:gd name="T32" fmla="*/ 0 w 213"/>
                  <a:gd name="T33" fmla="*/ 27 h 77"/>
                  <a:gd name="T34" fmla="*/ 13 w 213"/>
                  <a:gd name="T35" fmla="*/ 30 h 77"/>
                  <a:gd name="T36" fmla="*/ 30 w 213"/>
                  <a:gd name="T37" fmla="*/ 31 h 77"/>
                  <a:gd name="T38" fmla="*/ 47 w 213"/>
                  <a:gd name="T39" fmla="*/ 34 h 77"/>
                  <a:gd name="T40" fmla="*/ 66 w 213"/>
                  <a:gd name="T41" fmla="*/ 36 h 77"/>
                  <a:gd name="T42" fmla="*/ 84 w 213"/>
                  <a:gd name="T43" fmla="*/ 40 h 77"/>
                  <a:gd name="T44" fmla="*/ 101 w 213"/>
                  <a:gd name="T45" fmla="*/ 44 h 77"/>
                  <a:gd name="T46" fmla="*/ 116 w 213"/>
                  <a:gd name="T47" fmla="*/ 50 h 77"/>
                  <a:gd name="T48" fmla="*/ 128 w 213"/>
                  <a:gd name="T49" fmla="*/ 59 h 77"/>
                  <a:gd name="T50" fmla="*/ 139 w 213"/>
                  <a:gd name="T51" fmla="*/ 68 h 77"/>
                  <a:gd name="T52" fmla="*/ 153 w 213"/>
                  <a:gd name="T53" fmla="*/ 74 h 77"/>
                  <a:gd name="T54" fmla="*/ 166 w 213"/>
                  <a:gd name="T55" fmla="*/ 77 h 77"/>
                  <a:gd name="T56" fmla="*/ 178 w 213"/>
                  <a:gd name="T57" fmla="*/ 75 h 77"/>
                  <a:gd name="T58" fmla="*/ 189 w 213"/>
                  <a:gd name="T59" fmla="*/ 74 h 77"/>
                  <a:gd name="T60" fmla="*/ 200 w 213"/>
                  <a:gd name="T61" fmla="*/ 68 h 77"/>
                  <a:gd name="T62" fmla="*/ 208 w 213"/>
                  <a:gd name="T63" fmla="*/ 62 h 77"/>
                  <a:gd name="T64" fmla="*/ 213 w 213"/>
                  <a:gd name="T65" fmla="*/ 53 h 77"/>
                  <a:gd name="T66" fmla="*/ 200 w 213"/>
                  <a:gd name="T67" fmla="*/ 50 h 77"/>
                  <a:gd name="T68" fmla="*/ 188 w 213"/>
                  <a:gd name="T69" fmla="*/ 49 h 77"/>
                  <a:gd name="T70" fmla="*/ 179 w 213"/>
                  <a:gd name="T71" fmla="*/ 46 h 77"/>
                  <a:gd name="T72" fmla="*/ 172 w 213"/>
                  <a:gd name="T73" fmla="*/ 43 h 77"/>
                  <a:gd name="T74" fmla="*/ 175 w 213"/>
                  <a:gd name="T75" fmla="*/ 41 h 77"/>
                  <a:gd name="T76" fmla="*/ 183 w 213"/>
                  <a:gd name="T77" fmla="*/ 40 h 77"/>
                  <a:gd name="T78" fmla="*/ 195 w 213"/>
                  <a:gd name="T79" fmla="*/ 37 h 77"/>
                  <a:gd name="T80" fmla="*/ 213 w 213"/>
                  <a:gd name="T81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13" h="77">
                    <a:moveTo>
                      <a:pt x="213" y="34"/>
                    </a:moveTo>
                    <a:lnTo>
                      <a:pt x="211" y="25"/>
                    </a:lnTo>
                    <a:lnTo>
                      <a:pt x="208" y="18"/>
                    </a:lnTo>
                    <a:lnTo>
                      <a:pt x="201" y="12"/>
                    </a:lnTo>
                    <a:lnTo>
                      <a:pt x="194" y="6"/>
                    </a:lnTo>
                    <a:lnTo>
                      <a:pt x="183" y="3"/>
                    </a:lnTo>
                    <a:lnTo>
                      <a:pt x="170" y="0"/>
                    </a:lnTo>
                    <a:lnTo>
                      <a:pt x="157" y="2"/>
                    </a:lnTo>
                    <a:lnTo>
                      <a:pt x="141" y="3"/>
                    </a:lnTo>
                    <a:lnTo>
                      <a:pt x="123" y="11"/>
                    </a:lnTo>
                    <a:lnTo>
                      <a:pt x="110" y="15"/>
                    </a:lnTo>
                    <a:lnTo>
                      <a:pt x="98" y="18"/>
                    </a:lnTo>
                    <a:lnTo>
                      <a:pt x="87" y="21"/>
                    </a:lnTo>
                    <a:lnTo>
                      <a:pt x="74" y="22"/>
                    </a:lnTo>
                    <a:lnTo>
                      <a:pt x="56" y="24"/>
                    </a:lnTo>
                    <a:lnTo>
                      <a:pt x="33" y="25"/>
                    </a:lnTo>
                    <a:lnTo>
                      <a:pt x="0" y="27"/>
                    </a:lnTo>
                    <a:lnTo>
                      <a:pt x="13" y="30"/>
                    </a:lnTo>
                    <a:lnTo>
                      <a:pt x="30" y="31"/>
                    </a:lnTo>
                    <a:lnTo>
                      <a:pt x="47" y="34"/>
                    </a:lnTo>
                    <a:lnTo>
                      <a:pt x="66" y="36"/>
                    </a:lnTo>
                    <a:lnTo>
                      <a:pt x="84" y="40"/>
                    </a:lnTo>
                    <a:lnTo>
                      <a:pt x="101" y="44"/>
                    </a:lnTo>
                    <a:lnTo>
                      <a:pt x="116" y="50"/>
                    </a:lnTo>
                    <a:lnTo>
                      <a:pt x="128" y="59"/>
                    </a:lnTo>
                    <a:lnTo>
                      <a:pt x="139" y="68"/>
                    </a:lnTo>
                    <a:lnTo>
                      <a:pt x="153" y="74"/>
                    </a:lnTo>
                    <a:lnTo>
                      <a:pt x="166" y="77"/>
                    </a:lnTo>
                    <a:lnTo>
                      <a:pt x="178" y="75"/>
                    </a:lnTo>
                    <a:lnTo>
                      <a:pt x="189" y="74"/>
                    </a:lnTo>
                    <a:lnTo>
                      <a:pt x="200" y="68"/>
                    </a:lnTo>
                    <a:lnTo>
                      <a:pt x="208" y="62"/>
                    </a:lnTo>
                    <a:lnTo>
                      <a:pt x="213" y="53"/>
                    </a:lnTo>
                    <a:lnTo>
                      <a:pt x="200" y="50"/>
                    </a:lnTo>
                    <a:lnTo>
                      <a:pt x="188" y="49"/>
                    </a:lnTo>
                    <a:lnTo>
                      <a:pt x="179" y="46"/>
                    </a:lnTo>
                    <a:lnTo>
                      <a:pt x="172" y="43"/>
                    </a:lnTo>
                    <a:lnTo>
                      <a:pt x="175" y="41"/>
                    </a:lnTo>
                    <a:lnTo>
                      <a:pt x="183" y="40"/>
                    </a:lnTo>
                    <a:lnTo>
                      <a:pt x="195" y="37"/>
                    </a:lnTo>
                    <a:lnTo>
                      <a:pt x="213" y="34"/>
                    </a:lnTo>
                    <a:close/>
                  </a:path>
                </a:pathLst>
              </a:custGeom>
              <a:solidFill>
                <a:srgbClr val="77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50" name="Freeform 123"/>
              <p:cNvSpPr>
                <a:spLocks/>
              </p:cNvSpPr>
              <p:nvPr/>
            </p:nvSpPr>
            <p:spPr bwMode="auto">
              <a:xfrm>
                <a:off x="4068" y="2211"/>
                <a:ext cx="21" cy="10"/>
              </a:xfrm>
              <a:custGeom>
                <a:avLst/>
                <a:gdLst>
                  <a:gd name="T0" fmla="*/ 41 w 42"/>
                  <a:gd name="T1" fmla="*/ 3 h 19"/>
                  <a:gd name="T2" fmla="*/ 41 w 42"/>
                  <a:gd name="T3" fmla="*/ 2 h 19"/>
                  <a:gd name="T4" fmla="*/ 41 w 42"/>
                  <a:gd name="T5" fmla="*/ 2 h 19"/>
                  <a:gd name="T6" fmla="*/ 41 w 42"/>
                  <a:gd name="T7" fmla="*/ 0 h 19"/>
                  <a:gd name="T8" fmla="*/ 41 w 42"/>
                  <a:gd name="T9" fmla="*/ 0 h 19"/>
                  <a:gd name="T10" fmla="*/ 23 w 42"/>
                  <a:gd name="T11" fmla="*/ 3 h 19"/>
                  <a:gd name="T12" fmla="*/ 11 w 42"/>
                  <a:gd name="T13" fmla="*/ 6 h 19"/>
                  <a:gd name="T14" fmla="*/ 3 w 42"/>
                  <a:gd name="T15" fmla="*/ 7 h 19"/>
                  <a:gd name="T16" fmla="*/ 0 w 42"/>
                  <a:gd name="T17" fmla="*/ 9 h 19"/>
                  <a:gd name="T18" fmla="*/ 7 w 42"/>
                  <a:gd name="T19" fmla="*/ 12 h 19"/>
                  <a:gd name="T20" fmla="*/ 16 w 42"/>
                  <a:gd name="T21" fmla="*/ 15 h 19"/>
                  <a:gd name="T22" fmla="*/ 28 w 42"/>
                  <a:gd name="T23" fmla="*/ 16 h 19"/>
                  <a:gd name="T24" fmla="*/ 41 w 42"/>
                  <a:gd name="T25" fmla="*/ 19 h 19"/>
                  <a:gd name="T26" fmla="*/ 42 w 42"/>
                  <a:gd name="T27" fmla="*/ 15 h 19"/>
                  <a:gd name="T28" fmla="*/ 42 w 42"/>
                  <a:gd name="T29" fmla="*/ 10 h 19"/>
                  <a:gd name="T30" fmla="*/ 42 w 42"/>
                  <a:gd name="T31" fmla="*/ 7 h 19"/>
                  <a:gd name="T32" fmla="*/ 41 w 42"/>
                  <a:gd name="T3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19">
                    <a:moveTo>
                      <a:pt x="41" y="3"/>
                    </a:moveTo>
                    <a:lnTo>
                      <a:pt x="41" y="2"/>
                    </a:lnTo>
                    <a:lnTo>
                      <a:pt x="41" y="2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3" y="3"/>
                    </a:lnTo>
                    <a:lnTo>
                      <a:pt x="11" y="6"/>
                    </a:lnTo>
                    <a:lnTo>
                      <a:pt x="3" y="7"/>
                    </a:lnTo>
                    <a:lnTo>
                      <a:pt x="0" y="9"/>
                    </a:lnTo>
                    <a:lnTo>
                      <a:pt x="7" y="12"/>
                    </a:lnTo>
                    <a:lnTo>
                      <a:pt x="16" y="15"/>
                    </a:lnTo>
                    <a:lnTo>
                      <a:pt x="28" y="16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2" y="10"/>
                    </a:lnTo>
                    <a:lnTo>
                      <a:pt x="42" y="7"/>
                    </a:lnTo>
                    <a:lnTo>
                      <a:pt x="41" y="3"/>
                    </a:lnTo>
                    <a:close/>
                  </a:path>
                </a:pathLst>
              </a:custGeom>
              <a:solidFill>
                <a:srgbClr val="77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51" name="Freeform 124"/>
              <p:cNvSpPr>
                <a:spLocks/>
              </p:cNvSpPr>
              <p:nvPr/>
            </p:nvSpPr>
            <p:spPr bwMode="auto">
              <a:xfrm>
                <a:off x="4052" y="1911"/>
                <a:ext cx="25" cy="32"/>
              </a:xfrm>
              <a:custGeom>
                <a:avLst/>
                <a:gdLst>
                  <a:gd name="T0" fmla="*/ 48 w 48"/>
                  <a:gd name="T1" fmla="*/ 65 h 65"/>
                  <a:gd name="T2" fmla="*/ 47 w 48"/>
                  <a:gd name="T3" fmla="*/ 5 h 65"/>
                  <a:gd name="T4" fmla="*/ 42 w 48"/>
                  <a:gd name="T5" fmla="*/ 0 h 65"/>
                  <a:gd name="T6" fmla="*/ 41 w 48"/>
                  <a:gd name="T7" fmla="*/ 0 h 65"/>
                  <a:gd name="T8" fmla="*/ 40 w 48"/>
                  <a:gd name="T9" fmla="*/ 2 h 65"/>
                  <a:gd name="T10" fmla="*/ 38 w 48"/>
                  <a:gd name="T11" fmla="*/ 2 h 65"/>
                  <a:gd name="T12" fmla="*/ 37 w 48"/>
                  <a:gd name="T13" fmla="*/ 3 h 65"/>
                  <a:gd name="T14" fmla="*/ 42 w 48"/>
                  <a:gd name="T15" fmla="*/ 6 h 65"/>
                  <a:gd name="T16" fmla="*/ 44 w 48"/>
                  <a:gd name="T17" fmla="*/ 56 h 65"/>
                  <a:gd name="T18" fmla="*/ 4 w 48"/>
                  <a:gd name="T19" fmla="*/ 25 h 65"/>
                  <a:gd name="T20" fmla="*/ 4 w 48"/>
                  <a:gd name="T21" fmla="*/ 19 h 65"/>
                  <a:gd name="T22" fmla="*/ 3 w 48"/>
                  <a:gd name="T23" fmla="*/ 19 h 65"/>
                  <a:gd name="T24" fmla="*/ 3 w 48"/>
                  <a:gd name="T25" fmla="*/ 19 h 65"/>
                  <a:gd name="T26" fmla="*/ 1 w 48"/>
                  <a:gd name="T27" fmla="*/ 21 h 65"/>
                  <a:gd name="T28" fmla="*/ 0 w 48"/>
                  <a:gd name="T29" fmla="*/ 21 h 65"/>
                  <a:gd name="T30" fmla="*/ 0 w 48"/>
                  <a:gd name="T31" fmla="*/ 28 h 65"/>
                  <a:gd name="T32" fmla="*/ 48 w 48"/>
                  <a:gd name="T3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65">
                    <a:moveTo>
                      <a:pt x="48" y="65"/>
                    </a:moveTo>
                    <a:lnTo>
                      <a:pt x="47" y="5"/>
                    </a:lnTo>
                    <a:lnTo>
                      <a:pt x="42" y="0"/>
                    </a:lnTo>
                    <a:lnTo>
                      <a:pt x="41" y="0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7" y="3"/>
                    </a:lnTo>
                    <a:lnTo>
                      <a:pt x="42" y="6"/>
                    </a:lnTo>
                    <a:lnTo>
                      <a:pt x="44" y="56"/>
                    </a:lnTo>
                    <a:lnTo>
                      <a:pt x="4" y="25"/>
                    </a:lnTo>
                    <a:lnTo>
                      <a:pt x="4" y="19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1" y="21"/>
                    </a:lnTo>
                    <a:lnTo>
                      <a:pt x="0" y="21"/>
                    </a:lnTo>
                    <a:lnTo>
                      <a:pt x="0" y="28"/>
                    </a:lnTo>
                    <a:lnTo>
                      <a:pt x="48" y="65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52" name="Freeform 125"/>
              <p:cNvSpPr>
                <a:spLocks/>
              </p:cNvSpPr>
              <p:nvPr/>
            </p:nvSpPr>
            <p:spPr bwMode="auto">
              <a:xfrm>
                <a:off x="4052" y="1894"/>
                <a:ext cx="18" cy="24"/>
              </a:xfrm>
              <a:custGeom>
                <a:avLst/>
                <a:gdLst>
                  <a:gd name="T0" fmla="*/ 5 w 37"/>
                  <a:gd name="T1" fmla="*/ 10 h 46"/>
                  <a:gd name="T2" fmla="*/ 33 w 37"/>
                  <a:gd name="T3" fmla="*/ 30 h 46"/>
                  <a:gd name="T4" fmla="*/ 34 w 37"/>
                  <a:gd name="T5" fmla="*/ 30 h 46"/>
                  <a:gd name="T6" fmla="*/ 36 w 37"/>
                  <a:gd name="T7" fmla="*/ 29 h 46"/>
                  <a:gd name="T8" fmla="*/ 36 w 37"/>
                  <a:gd name="T9" fmla="*/ 29 h 46"/>
                  <a:gd name="T10" fmla="*/ 37 w 37"/>
                  <a:gd name="T11" fmla="*/ 29 h 46"/>
                  <a:gd name="T12" fmla="*/ 0 w 37"/>
                  <a:gd name="T13" fmla="*/ 0 h 46"/>
                  <a:gd name="T14" fmla="*/ 2 w 37"/>
                  <a:gd name="T15" fmla="*/ 46 h 46"/>
                  <a:gd name="T16" fmla="*/ 3 w 37"/>
                  <a:gd name="T17" fmla="*/ 45 h 46"/>
                  <a:gd name="T18" fmla="*/ 5 w 37"/>
                  <a:gd name="T19" fmla="*/ 45 h 46"/>
                  <a:gd name="T20" fmla="*/ 5 w 37"/>
                  <a:gd name="T21" fmla="*/ 45 h 46"/>
                  <a:gd name="T22" fmla="*/ 6 w 37"/>
                  <a:gd name="T23" fmla="*/ 43 h 46"/>
                  <a:gd name="T24" fmla="*/ 5 w 37"/>
                  <a:gd name="T25" fmla="*/ 1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46">
                    <a:moveTo>
                      <a:pt x="5" y="10"/>
                    </a:moveTo>
                    <a:lnTo>
                      <a:pt x="33" y="30"/>
                    </a:lnTo>
                    <a:lnTo>
                      <a:pt x="34" y="30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7" y="29"/>
                    </a:lnTo>
                    <a:lnTo>
                      <a:pt x="0" y="0"/>
                    </a:lnTo>
                    <a:lnTo>
                      <a:pt x="2" y="46"/>
                    </a:lnTo>
                    <a:lnTo>
                      <a:pt x="3" y="45"/>
                    </a:lnTo>
                    <a:lnTo>
                      <a:pt x="5" y="45"/>
                    </a:lnTo>
                    <a:lnTo>
                      <a:pt x="5" y="45"/>
                    </a:lnTo>
                    <a:lnTo>
                      <a:pt x="6" y="4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53" name="Freeform 126"/>
              <p:cNvSpPr>
                <a:spLocks/>
              </p:cNvSpPr>
              <p:nvPr/>
            </p:nvSpPr>
            <p:spPr bwMode="auto">
              <a:xfrm>
                <a:off x="4052" y="1916"/>
                <a:ext cx="3" cy="5"/>
              </a:xfrm>
              <a:custGeom>
                <a:avLst/>
                <a:gdLst>
                  <a:gd name="T0" fmla="*/ 4 w 4"/>
                  <a:gd name="T1" fmla="*/ 9 h 11"/>
                  <a:gd name="T2" fmla="*/ 4 w 4"/>
                  <a:gd name="T3" fmla="*/ 0 h 11"/>
                  <a:gd name="T4" fmla="*/ 3 w 4"/>
                  <a:gd name="T5" fmla="*/ 2 h 11"/>
                  <a:gd name="T6" fmla="*/ 3 w 4"/>
                  <a:gd name="T7" fmla="*/ 2 h 11"/>
                  <a:gd name="T8" fmla="*/ 1 w 4"/>
                  <a:gd name="T9" fmla="*/ 2 h 11"/>
                  <a:gd name="T10" fmla="*/ 0 w 4"/>
                  <a:gd name="T11" fmla="*/ 3 h 11"/>
                  <a:gd name="T12" fmla="*/ 0 w 4"/>
                  <a:gd name="T13" fmla="*/ 11 h 11"/>
                  <a:gd name="T14" fmla="*/ 1 w 4"/>
                  <a:gd name="T15" fmla="*/ 11 h 11"/>
                  <a:gd name="T16" fmla="*/ 3 w 4"/>
                  <a:gd name="T17" fmla="*/ 9 h 11"/>
                  <a:gd name="T18" fmla="*/ 3 w 4"/>
                  <a:gd name="T19" fmla="*/ 9 h 11"/>
                  <a:gd name="T20" fmla="*/ 4 w 4"/>
                  <a:gd name="T21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11">
                    <a:moveTo>
                      <a:pt x="4" y="9"/>
                    </a:moveTo>
                    <a:lnTo>
                      <a:pt x="4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1" y="11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54" name="Freeform 127"/>
              <p:cNvSpPr>
                <a:spLocks/>
              </p:cNvSpPr>
              <p:nvPr/>
            </p:nvSpPr>
            <p:spPr bwMode="auto">
              <a:xfrm>
                <a:off x="4068" y="1909"/>
                <a:ext cx="6" cy="4"/>
              </a:xfrm>
              <a:custGeom>
                <a:avLst/>
                <a:gdLst>
                  <a:gd name="T0" fmla="*/ 6 w 11"/>
                  <a:gd name="T1" fmla="*/ 7 h 7"/>
                  <a:gd name="T2" fmla="*/ 7 w 11"/>
                  <a:gd name="T3" fmla="*/ 6 h 7"/>
                  <a:gd name="T4" fmla="*/ 9 w 11"/>
                  <a:gd name="T5" fmla="*/ 6 h 7"/>
                  <a:gd name="T6" fmla="*/ 10 w 11"/>
                  <a:gd name="T7" fmla="*/ 4 h 7"/>
                  <a:gd name="T8" fmla="*/ 11 w 11"/>
                  <a:gd name="T9" fmla="*/ 4 h 7"/>
                  <a:gd name="T10" fmla="*/ 4 w 11"/>
                  <a:gd name="T11" fmla="*/ 0 h 7"/>
                  <a:gd name="T12" fmla="*/ 3 w 11"/>
                  <a:gd name="T13" fmla="*/ 0 h 7"/>
                  <a:gd name="T14" fmla="*/ 3 w 11"/>
                  <a:gd name="T15" fmla="*/ 0 h 7"/>
                  <a:gd name="T16" fmla="*/ 1 w 11"/>
                  <a:gd name="T17" fmla="*/ 1 h 7"/>
                  <a:gd name="T18" fmla="*/ 0 w 11"/>
                  <a:gd name="T19" fmla="*/ 1 h 7"/>
                  <a:gd name="T20" fmla="*/ 6 w 11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7">
                    <a:moveTo>
                      <a:pt x="6" y="7"/>
                    </a:moveTo>
                    <a:lnTo>
                      <a:pt x="7" y="6"/>
                    </a:lnTo>
                    <a:lnTo>
                      <a:pt x="9" y="6"/>
                    </a:lnTo>
                    <a:lnTo>
                      <a:pt x="10" y="4"/>
                    </a:lnTo>
                    <a:lnTo>
                      <a:pt x="11" y="4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55" name="Freeform 128"/>
              <p:cNvSpPr>
                <a:spLocks/>
              </p:cNvSpPr>
              <p:nvPr/>
            </p:nvSpPr>
            <p:spPr bwMode="auto">
              <a:xfrm>
                <a:off x="4055" y="1913"/>
                <a:ext cx="19" cy="26"/>
              </a:xfrm>
              <a:custGeom>
                <a:avLst/>
                <a:gdLst>
                  <a:gd name="T0" fmla="*/ 40 w 40"/>
                  <a:gd name="T1" fmla="*/ 53 h 53"/>
                  <a:gd name="T2" fmla="*/ 38 w 40"/>
                  <a:gd name="T3" fmla="*/ 3 h 53"/>
                  <a:gd name="T4" fmla="*/ 33 w 40"/>
                  <a:gd name="T5" fmla="*/ 0 h 53"/>
                  <a:gd name="T6" fmla="*/ 25 w 40"/>
                  <a:gd name="T7" fmla="*/ 3 h 53"/>
                  <a:gd name="T8" fmla="*/ 16 w 40"/>
                  <a:gd name="T9" fmla="*/ 7 h 53"/>
                  <a:gd name="T10" fmla="*/ 8 w 40"/>
                  <a:gd name="T11" fmla="*/ 12 h 53"/>
                  <a:gd name="T12" fmla="*/ 0 w 40"/>
                  <a:gd name="T13" fmla="*/ 16 h 53"/>
                  <a:gd name="T14" fmla="*/ 0 w 40"/>
                  <a:gd name="T15" fmla="*/ 22 h 53"/>
                  <a:gd name="T16" fmla="*/ 40 w 40"/>
                  <a:gd name="T1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53">
                    <a:moveTo>
                      <a:pt x="40" y="53"/>
                    </a:moveTo>
                    <a:lnTo>
                      <a:pt x="38" y="3"/>
                    </a:lnTo>
                    <a:lnTo>
                      <a:pt x="33" y="0"/>
                    </a:lnTo>
                    <a:lnTo>
                      <a:pt x="25" y="3"/>
                    </a:lnTo>
                    <a:lnTo>
                      <a:pt x="16" y="7"/>
                    </a:lnTo>
                    <a:lnTo>
                      <a:pt x="8" y="12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0" y="53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56" name="Freeform 129"/>
              <p:cNvSpPr>
                <a:spLocks/>
              </p:cNvSpPr>
              <p:nvPr/>
            </p:nvSpPr>
            <p:spPr bwMode="auto">
              <a:xfrm>
                <a:off x="4054" y="1899"/>
                <a:ext cx="14" cy="17"/>
              </a:xfrm>
              <a:custGeom>
                <a:avLst/>
                <a:gdLst>
                  <a:gd name="T0" fmla="*/ 0 w 28"/>
                  <a:gd name="T1" fmla="*/ 0 h 33"/>
                  <a:gd name="T2" fmla="*/ 1 w 28"/>
                  <a:gd name="T3" fmla="*/ 33 h 33"/>
                  <a:gd name="T4" fmla="*/ 9 w 28"/>
                  <a:gd name="T5" fmla="*/ 31 h 33"/>
                  <a:gd name="T6" fmla="*/ 15 w 28"/>
                  <a:gd name="T7" fmla="*/ 26 h 33"/>
                  <a:gd name="T8" fmla="*/ 22 w 28"/>
                  <a:gd name="T9" fmla="*/ 23 h 33"/>
                  <a:gd name="T10" fmla="*/ 28 w 28"/>
                  <a:gd name="T11" fmla="*/ 20 h 33"/>
                  <a:gd name="T12" fmla="*/ 0 w 28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33">
                    <a:moveTo>
                      <a:pt x="0" y="0"/>
                    </a:moveTo>
                    <a:lnTo>
                      <a:pt x="1" y="33"/>
                    </a:lnTo>
                    <a:lnTo>
                      <a:pt x="9" y="31"/>
                    </a:lnTo>
                    <a:lnTo>
                      <a:pt x="15" y="26"/>
                    </a:lnTo>
                    <a:lnTo>
                      <a:pt x="22" y="23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57" name="Freeform 130"/>
              <p:cNvSpPr>
                <a:spLocks/>
              </p:cNvSpPr>
              <p:nvPr/>
            </p:nvSpPr>
            <p:spPr bwMode="auto">
              <a:xfrm>
                <a:off x="4055" y="1910"/>
                <a:ext cx="16" cy="11"/>
              </a:xfrm>
              <a:custGeom>
                <a:avLst/>
                <a:gdLst>
                  <a:gd name="T0" fmla="*/ 27 w 33"/>
                  <a:gd name="T1" fmla="*/ 0 h 22"/>
                  <a:gd name="T2" fmla="*/ 21 w 33"/>
                  <a:gd name="T3" fmla="*/ 3 h 22"/>
                  <a:gd name="T4" fmla="*/ 14 w 33"/>
                  <a:gd name="T5" fmla="*/ 6 h 22"/>
                  <a:gd name="T6" fmla="*/ 8 w 33"/>
                  <a:gd name="T7" fmla="*/ 11 h 22"/>
                  <a:gd name="T8" fmla="*/ 0 w 33"/>
                  <a:gd name="T9" fmla="*/ 13 h 22"/>
                  <a:gd name="T10" fmla="*/ 0 w 33"/>
                  <a:gd name="T11" fmla="*/ 22 h 22"/>
                  <a:gd name="T12" fmla="*/ 8 w 33"/>
                  <a:gd name="T13" fmla="*/ 18 h 22"/>
                  <a:gd name="T14" fmla="*/ 16 w 33"/>
                  <a:gd name="T15" fmla="*/ 13 h 22"/>
                  <a:gd name="T16" fmla="*/ 25 w 33"/>
                  <a:gd name="T17" fmla="*/ 9 h 22"/>
                  <a:gd name="T18" fmla="*/ 33 w 33"/>
                  <a:gd name="T19" fmla="*/ 6 h 22"/>
                  <a:gd name="T20" fmla="*/ 27 w 33"/>
                  <a:gd name="T2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22">
                    <a:moveTo>
                      <a:pt x="27" y="0"/>
                    </a:moveTo>
                    <a:lnTo>
                      <a:pt x="21" y="3"/>
                    </a:lnTo>
                    <a:lnTo>
                      <a:pt x="14" y="6"/>
                    </a:lnTo>
                    <a:lnTo>
                      <a:pt x="8" y="11"/>
                    </a:lnTo>
                    <a:lnTo>
                      <a:pt x="0" y="13"/>
                    </a:lnTo>
                    <a:lnTo>
                      <a:pt x="0" y="22"/>
                    </a:lnTo>
                    <a:lnTo>
                      <a:pt x="8" y="18"/>
                    </a:lnTo>
                    <a:lnTo>
                      <a:pt x="16" y="13"/>
                    </a:lnTo>
                    <a:lnTo>
                      <a:pt x="25" y="9"/>
                    </a:lnTo>
                    <a:lnTo>
                      <a:pt x="33" y="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58" name="Freeform 131"/>
              <p:cNvSpPr>
                <a:spLocks/>
              </p:cNvSpPr>
              <p:nvPr/>
            </p:nvSpPr>
            <p:spPr bwMode="auto">
              <a:xfrm>
                <a:off x="3843" y="1845"/>
                <a:ext cx="564" cy="725"/>
              </a:xfrm>
              <a:custGeom>
                <a:avLst/>
                <a:gdLst>
                  <a:gd name="T0" fmla="*/ 32 w 1128"/>
                  <a:gd name="T1" fmla="*/ 941 h 1450"/>
                  <a:gd name="T2" fmla="*/ 165 w 1128"/>
                  <a:gd name="T3" fmla="*/ 1187 h 1450"/>
                  <a:gd name="T4" fmla="*/ 381 w 1128"/>
                  <a:gd name="T5" fmla="*/ 1362 h 1450"/>
                  <a:gd name="T6" fmla="*/ 652 w 1128"/>
                  <a:gd name="T7" fmla="*/ 1446 h 1450"/>
                  <a:gd name="T8" fmla="*/ 809 w 1128"/>
                  <a:gd name="T9" fmla="*/ 1446 h 1450"/>
                  <a:gd name="T10" fmla="*/ 914 w 1128"/>
                  <a:gd name="T11" fmla="*/ 1425 h 1450"/>
                  <a:gd name="T12" fmla="*/ 1014 w 1128"/>
                  <a:gd name="T13" fmla="*/ 1392 h 1450"/>
                  <a:gd name="T14" fmla="*/ 1106 w 1128"/>
                  <a:gd name="T15" fmla="*/ 1343 h 1450"/>
                  <a:gd name="T16" fmla="*/ 1097 w 1128"/>
                  <a:gd name="T17" fmla="*/ 1288 h 1450"/>
                  <a:gd name="T18" fmla="*/ 1027 w 1128"/>
                  <a:gd name="T19" fmla="*/ 1308 h 1450"/>
                  <a:gd name="T20" fmla="*/ 941 w 1128"/>
                  <a:gd name="T21" fmla="*/ 1346 h 1450"/>
                  <a:gd name="T22" fmla="*/ 848 w 1128"/>
                  <a:gd name="T23" fmla="*/ 1371 h 1450"/>
                  <a:gd name="T24" fmla="*/ 752 w 1128"/>
                  <a:gd name="T25" fmla="*/ 1383 h 1450"/>
                  <a:gd name="T26" fmla="*/ 705 w 1128"/>
                  <a:gd name="T27" fmla="*/ 1383 h 1450"/>
                  <a:gd name="T28" fmla="*/ 677 w 1128"/>
                  <a:gd name="T29" fmla="*/ 1380 h 1450"/>
                  <a:gd name="T30" fmla="*/ 655 w 1128"/>
                  <a:gd name="T31" fmla="*/ 1394 h 1450"/>
                  <a:gd name="T32" fmla="*/ 626 w 1128"/>
                  <a:gd name="T33" fmla="*/ 1383 h 1450"/>
                  <a:gd name="T34" fmla="*/ 565 w 1128"/>
                  <a:gd name="T35" fmla="*/ 1362 h 1450"/>
                  <a:gd name="T36" fmla="*/ 491 w 1128"/>
                  <a:gd name="T37" fmla="*/ 1339 h 1450"/>
                  <a:gd name="T38" fmla="*/ 420 w 1128"/>
                  <a:gd name="T39" fmla="*/ 1308 h 1450"/>
                  <a:gd name="T40" fmla="*/ 356 w 1128"/>
                  <a:gd name="T41" fmla="*/ 1269 h 1450"/>
                  <a:gd name="T42" fmla="*/ 330 w 1128"/>
                  <a:gd name="T43" fmla="*/ 1261 h 1450"/>
                  <a:gd name="T44" fmla="*/ 303 w 1128"/>
                  <a:gd name="T45" fmla="*/ 1247 h 1450"/>
                  <a:gd name="T46" fmla="*/ 303 w 1128"/>
                  <a:gd name="T47" fmla="*/ 1231 h 1450"/>
                  <a:gd name="T48" fmla="*/ 230 w 1128"/>
                  <a:gd name="T49" fmla="*/ 1155 h 1450"/>
                  <a:gd name="T50" fmla="*/ 149 w 1128"/>
                  <a:gd name="T51" fmla="*/ 1039 h 1450"/>
                  <a:gd name="T52" fmla="*/ 95 w 1128"/>
                  <a:gd name="T53" fmla="*/ 907 h 1450"/>
                  <a:gd name="T54" fmla="*/ 70 w 1128"/>
                  <a:gd name="T55" fmla="*/ 764 h 1450"/>
                  <a:gd name="T56" fmla="*/ 70 w 1128"/>
                  <a:gd name="T57" fmla="*/ 705 h 1450"/>
                  <a:gd name="T58" fmla="*/ 48 w 1128"/>
                  <a:gd name="T59" fmla="*/ 685 h 1450"/>
                  <a:gd name="T60" fmla="*/ 61 w 1128"/>
                  <a:gd name="T61" fmla="*/ 654 h 1450"/>
                  <a:gd name="T62" fmla="*/ 73 w 1128"/>
                  <a:gd name="T63" fmla="*/ 653 h 1450"/>
                  <a:gd name="T64" fmla="*/ 89 w 1128"/>
                  <a:gd name="T65" fmla="*/ 565 h 1450"/>
                  <a:gd name="T66" fmla="*/ 127 w 1128"/>
                  <a:gd name="T67" fmla="*/ 455 h 1450"/>
                  <a:gd name="T68" fmla="*/ 130 w 1128"/>
                  <a:gd name="T69" fmla="*/ 414 h 1450"/>
                  <a:gd name="T70" fmla="*/ 143 w 1128"/>
                  <a:gd name="T71" fmla="*/ 386 h 1450"/>
                  <a:gd name="T72" fmla="*/ 161 w 1128"/>
                  <a:gd name="T73" fmla="*/ 385 h 1450"/>
                  <a:gd name="T74" fmla="*/ 201 w 1128"/>
                  <a:gd name="T75" fmla="*/ 331 h 1450"/>
                  <a:gd name="T76" fmla="*/ 259 w 1128"/>
                  <a:gd name="T77" fmla="*/ 265 h 1450"/>
                  <a:gd name="T78" fmla="*/ 325 w 1128"/>
                  <a:gd name="T79" fmla="*/ 206 h 1450"/>
                  <a:gd name="T80" fmla="*/ 400 w 1128"/>
                  <a:gd name="T81" fmla="*/ 157 h 1450"/>
                  <a:gd name="T82" fmla="*/ 470 w 1128"/>
                  <a:gd name="T83" fmla="*/ 122 h 1450"/>
                  <a:gd name="T84" fmla="*/ 535 w 1128"/>
                  <a:gd name="T85" fmla="*/ 98 h 1450"/>
                  <a:gd name="T86" fmla="*/ 602 w 1128"/>
                  <a:gd name="T87" fmla="*/ 81 h 1450"/>
                  <a:gd name="T88" fmla="*/ 672 w 1128"/>
                  <a:gd name="T89" fmla="*/ 72 h 1450"/>
                  <a:gd name="T90" fmla="*/ 730 w 1128"/>
                  <a:gd name="T91" fmla="*/ 69 h 1450"/>
                  <a:gd name="T92" fmla="*/ 744 w 1128"/>
                  <a:gd name="T93" fmla="*/ 66 h 1450"/>
                  <a:gd name="T94" fmla="*/ 763 w 1128"/>
                  <a:gd name="T95" fmla="*/ 60 h 1450"/>
                  <a:gd name="T96" fmla="*/ 782 w 1128"/>
                  <a:gd name="T97" fmla="*/ 72 h 1450"/>
                  <a:gd name="T98" fmla="*/ 809 w 1128"/>
                  <a:gd name="T99" fmla="*/ 57 h 1450"/>
                  <a:gd name="T100" fmla="*/ 810 w 1128"/>
                  <a:gd name="T101" fmla="*/ 4 h 1450"/>
                  <a:gd name="T102" fmla="*/ 762 w 1128"/>
                  <a:gd name="T103" fmla="*/ 0 h 1450"/>
                  <a:gd name="T104" fmla="*/ 652 w 1128"/>
                  <a:gd name="T105" fmla="*/ 4 h 1450"/>
                  <a:gd name="T106" fmla="*/ 381 w 1128"/>
                  <a:gd name="T107" fmla="*/ 88 h 1450"/>
                  <a:gd name="T108" fmla="*/ 165 w 1128"/>
                  <a:gd name="T109" fmla="*/ 263 h 1450"/>
                  <a:gd name="T110" fmla="*/ 32 w 1128"/>
                  <a:gd name="T111" fmla="*/ 509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28" h="1450">
                    <a:moveTo>
                      <a:pt x="0" y="726"/>
                    </a:moveTo>
                    <a:lnTo>
                      <a:pt x="4" y="800"/>
                    </a:lnTo>
                    <a:lnTo>
                      <a:pt x="15" y="872"/>
                    </a:lnTo>
                    <a:lnTo>
                      <a:pt x="32" y="941"/>
                    </a:lnTo>
                    <a:lnTo>
                      <a:pt x="57" y="1008"/>
                    </a:lnTo>
                    <a:lnTo>
                      <a:pt x="88" y="1071"/>
                    </a:lnTo>
                    <a:lnTo>
                      <a:pt x="124" y="1131"/>
                    </a:lnTo>
                    <a:lnTo>
                      <a:pt x="165" y="1187"/>
                    </a:lnTo>
                    <a:lnTo>
                      <a:pt x="212" y="1238"/>
                    </a:lnTo>
                    <a:lnTo>
                      <a:pt x="264" y="1285"/>
                    </a:lnTo>
                    <a:lnTo>
                      <a:pt x="321" y="1326"/>
                    </a:lnTo>
                    <a:lnTo>
                      <a:pt x="381" y="1362"/>
                    </a:lnTo>
                    <a:lnTo>
                      <a:pt x="444" y="1393"/>
                    </a:lnTo>
                    <a:lnTo>
                      <a:pt x="510" y="1418"/>
                    </a:lnTo>
                    <a:lnTo>
                      <a:pt x="580" y="1435"/>
                    </a:lnTo>
                    <a:lnTo>
                      <a:pt x="652" y="1446"/>
                    </a:lnTo>
                    <a:lnTo>
                      <a:pt x="727" y="1450"/>
                    </a:lnTo>
                    <a:lnTo>
                      <a:pt x="754" y="1450"/>
                    </a:lnTo>
                    <a:lnTo>
                      <a:pt x="782" y="1449"/>
                    </a:lnTo>
                    <a:lnTo>
                      <a:pt x="809" y="1446"/>
                    </a:lnTo>
                    <a:lnTo>
                      <a:pt x="835" y="1441"/>
                    </a:lnTo>
                    <a:lnTo>
                      <a:pt x="861" y="1437"/>
                    </a:lnTo>
                    <a:lnTo>
                      <a:pt x="888" y="1433"/>
                    </a:lnTo>
                    <a:lnTo>
                      <a:pt x="914" y="1425"/>
                    </a:lnTo>
                    <a:lnTo>
                      <a:pt x="939" y="1418"/>
                    </a:lnTo>
                    <a:lnTo>
                      <a:pt x="964" y="1411"/>
                    </a:lnTo>
                    <a:lnTo>
                      <a:pt x="989" y="1402"/>
                    </a:lnTo>
                    <a:lnTo>
                      <a:pt x="1014" y="1392"/>
                    </a:lnTo>
                    <a:lnTo>
                      <a:pt x="1037" y="1381"/>
                    </a:lnTo>
                    <a:lnTo>
                      <a:pt x="1061" y="1370"/>
                    </a:lnTo>
                    <a:lnTo>
                      <a:pt x="1084" y="1356"/>
                    </a:lnTo>
                    <a:lnTo>
                      <a:pt x="1106" y="1343"/>
                    </a:lnTo>
                    <a:lnTo>
                      <a:pt x="1128" y="1330"/>
                    </a:lnTo>
                    <a:lnTo>
                      <a:pt x="1118" y="1315"/>
                    </a:lnTo>
                    <a:lnTo>
                      <a:pt x="1108" y="1301"/>
                    </a:lnTo>
                    <a:lnTo>
                      <a:pt x="1097" y="1288"/>
                    </a:lnTo>
                    <a:lnTo>
                      <a:pt x="1087" y="1273"/>
                    </a:lnTo>
                    <a:lnTo>
                      <a:pt x="1068" y="1286"/>
                    </a:lnTo>
                    <a:lnTo>
                      <a:pt x="1048" y="1298"/>
                    </a:lnTo>
                    <a:lnTo>
                      <a:pt x="1027" y="1308"/>
                    </a:lnTo>
                    <a:lnTo>
                      <a:pt x="1005" y="1320"/>
                    </a:lnTo>
                    <a:lnTo>
                      <a:pt x="985" y="1329"/>
                    </a:lnTo>
                    <a:lnTo>
                      <a:pt x="963" y="1337"/>
                    </a:lnTo>
                    <a:lnTo>
                      <a:pt x="941" y="1346"/>
                    </a:lnTo>
                    <a:lnTo>
                      <a:pt x="917" y="1353"/>
                    </a:lnTo>
                    <a:lnTo>
                      <a:pt x="895" y="1361"/>
                    </a:lnTo>
                    <a:lnTo>
                      <a:pt x="872" y="1367"/>
                    </a:lnTo>
                    <a:lnTo>
                      <a:pt x="848" y="1371"/>
                    </a:lnTo>
                    <a:lnTo>
                      <a:pt x="823" y="1375"/>
                    </a:lnTo>
                    <a:lnTo>
                      <a:pt x="800" y="1378"/>
                    </a:lnTo>
                    <a:lnTo>
                      <a:pt x="775" y="1381"/>
                    </a:lnTo>
                    <a:lnTo>
                      <a:pt x="752" y="1383"/>
                    </a:lnTo>
                    <a:lnTo>
                      <a:pt x="727" y="1383"/>
                    </a:lnTo>
                    <a:lnTo>
                      <a:pt x="719" y="1383"/>
                    </a:lnTo>
                    <a:lnTo>
                      <a:pt x="712" y="1383"/>
                    </a:lnTo>
                    <a:lnTo>
                      <a:pt x="705" y="1383"/>
                    </a:lnTo>
                    <a:lnTo>
                      <a:pt x="699" y="1381"/>
                    </a:lnTo>
                    <a:lnTo>
                      <a:pt x="691" y="1381"/>
                    </a:lnTo>
                    <a:lnTo>
                      <a:pt x="684" y="1381"/>
                    </a:lnTo>
                    <a:lnTo>
                      <a:pt x="677" y="1380"/>
                    </a:lnTo>
                    <a:lnTo>
                      <a:pt x="670" y="1380"/>
                    </a:lnTo>
                    <a:lnTo>
                      <a:pt x="667" y="1386"/>
                    </a:lnTo>
                    <a:lnTo>
                      <a:pt x="661" y="1392"/>
                    </a:lnTo>
                    <a:lnTo>
                      <a:pt x="655" y="1394"/>
                    </a:lnTo>
                    <a:lnTo>
                      <a:pt x="648" y="1396"/>
                    </a:lnTo>
                    <a:lnTo>
                      <a:pt x="639" y="1394"/>
                    </a:lnTo>
                    <a:lnTo>
                      <a:pt x="631" y="1389"/>
                    </a:lnTo>
                    <a:lnTo>
                      <a:pt x="626" y="1383"/>
                    </a:lnTo>
                    <a:lnTo>
                      <a:pt x="623" y="1374"/>
                    </a:lnTo>
                    <a:lnTo>
                      <a:pt x="604" y="1371"/>
                    </a:lnTo>
                    <a:lnTo>
                      <a:pt x="585" y="1367"/>
                    </a:lnTo>
                    <a:lnTo>
                      <a:pt x="565" y="1362"/>
                    </a:lnTo>
                    <a:lnTo>
                      <a:pt x="546" y="1358"/>
                    </a:lnTo>
                    <a:lnTo>
                      <a:pt x="527" y="1352"/>
                    </a:lnTo>
                    <a:lnTo>
                      <a:pt x="508" y="1346"/>
                    </a:lnTo>
                    <a:lnTo>
                      <a:pt x="491" y="1339"/>
                    </a:lnTo>
                    <a:lnTo>
                      <a:pt x="473" y="1332"/>
                    </a:lnTo>
                    <a:lnTo>
                      <a:pt x="456" y="1324"/>
                    </a:lnTo>
                    <a:lnTo>
                      <a:pt x="438" y="1315"/>
                    </a:lnTo>
                    <a:lnTo>
                      <a:pt x="420" y="1308"/>
                    </a:lnTo>
                    <a:lnTo>
                      <a:pt x="404" y="1298"/>
                    </a:lnTo>
                    <a:lnTo>
                      <a:pt x="388" y="1289"/>
                    </a:lnTo>
                    <a:lnTo>
                      <a:pt x="371" y="1279"/>
                    </a:lnTo>
                    <a:lnTo>
                      <a:pt x="356" y="1269"/>
                    </a:lnTo>
                    <a:lnTo>
                      <a:pt x="340" y="1257"/>
                    </a:lnTo>
                    <a:lnTo>
                      <a:pt x="337" y="1258"/>
                    </a:lnTo>
                    <a:lnTo>
                      <a:pt x="334" y="1260"/>
                    </a:lnTo>
                    <a:lnTo>
                      <a:pt x="330" y="1261"/>
                    </a:lnTo>
                    <a:lnTo>
                      <a:pt x="327" y="1261"/>
                    </a:lnTo>
                    <a:lnTo>
                      <a:pt x="318" y="1260"/>
                    </a:lnTo>
                    <a:lnTo>
                      <a:pt x="309" y="1254"/>
                    </a:lnTo>
                    <a:lnTo>
                      <a:pt x="303" y="1247"/>
                    </a:lnTo>
                    <a:lnTo>
                      <a:pt x="302" y="1238"/>
                    </a:lnTo>
                    <a:lnTo>
                      <a:pt x="302" y="1235"/>
                    </a:lnTo>
                    <a:lnTo>
                      <a:pt x="303" y="1232"/>
                    </a:lnTo>
                    <a:lnTo>
                      <a:pt x="303" y="1231"/>
                    </a:lnTo>
                    <a:lnTo>
                      <a:pt x="305" y="1228"/>
                    </a:lnTo>
                    <a:lnTo>
                      <a:pt x="278" y="1204"/>
                    </a:lnTo>
                    <a:lnTo>
                      <a:pt x="253" y="1179"/>
                    </a:lnTo>
                    <a:lnTo>
                      <a:pt x="230" y="1155"/>
                    </a:lnTo>
                    <a:lnTo>
                      <a:pt x="208" y="1127"/>
                    </a:lnTo>
                    <a:lnTo>
                      <a:pt x="186" y="1099"/>
                    </a:lnTo>
                    <a:lnTo>
                      <a:pt x="167" y="1070"/>
                    </a:lnTo>
                    <a:lnTo>
                      <a:pt x="149" y="1039"/>
                    </a:lnTo>
                    <a:lnTo>
                      <a:pt x="133" y="1007"/>
                    </a:lnTo>
                    <a:lnTo>
                      <a:pt x="119" y="975"/>
                    </a:lnTo>
                    <a:lnTo>
                      <a:pt x="105" y="942"/>
                    </a:lnTo>
                    <a:lnTo>
                      <a:pt x="95" y="907"/>
                    </a:lnTo>
                    <a:lnTo>
                      <a:pt x="85" y="872"/>
                    </a:lnTo>
                    <a:lnTo>
                      <a:pt x="78" y="837"/>
                    </a:lnTo>
                    <a:lnTo>
                      <a:pt x="73" y="800"/>
                    </a:lnTo>
                    <a:lnTo>
                      <a:pt x="70" y="764"/>
                    </a:lnTo>
                    <a:lnTo>
                      <a:pt x="69" y="726"/>
                    </a:lnTo>
                    <a:lnTo>
                      <a:pt x="69" y="718"/>
                    </a:lnTo>
                    <a:lnTo>
                      <a:pt x="70" y="713"/>
                    </a:lnTo>
                    <a:lnTo>
                      <a:pt x="70" y="705"/>
                    </a:lnTo>
                    <a:lnTo>
                      <a:pt x="70" y="699"/>
                    </a:lnTo>
                    <a:lnTo>
                      <a:pt x="61" y="698"/>
                    </a:lnTo>
                    <a:lnTo>
                      <a:pt x="54" y="692"/>
                    </a:lnTo>
                    <a:lnTo>
                      <a:pt x="48" y="685"/>
                    </a:lnTo>
                    <a:lnTo>
                      <a:pt x="47" y="676"/>
                    </a:lnTo>
                    <a:lnTo>
                      <a:pt x="48" y="667"/>
                    </a:lnTo>
                    <a:lnTo>
                      <a:pt x="54" y="660"/>
                    </a:lnTo>
                    <a:lnTo>
                      <a:pt x="61" y="654"/>
                    </a:lnTo>
                    <a:lnTo>
                      <a:pt x="70" y="653"/>
                    </a:lnTo>
                    <a:lnTo>
                      <a:pt x="72" y="653"/>
                    </a:lnTo>
                    <a:lnTo>
                      <a:pt x="72" y="653"/>
                    </a:lnTo>
                    <a:lnTo>
                      <a:pt x="73" y="653"/>
                    </a:lnTo>
                    <a:lnTo>
                      <a:pt x="73" y="653"/>
                    </a:lnTo>
                    <a:lnTo>
                      <a:pt x="78" y="623"/>
                    </a:lnTo>
                    <a:lnTo>
                      <a:pt x="82" y="593"/>
                    </a:lnTo>
                    <a:lnTo>
                      <a:pt x="89" y="565"/>
                    </a:lnTo>
                    <a:lnTo>
                      <a:pt x="97" y="536"/>
                    </a:lnTo>
                    <a:lnTo>
                      <a:pt x="105" y="509"/>
                    </a:lnTo>
                    <a:lnTo>
                      <a:pt x="117" y="481"/>
                    </a:lnTo>
                    <a:lnTo>
                      <a:pt x="127" y="455"/>
                    </a:lnTo>
                    <a:lnTo>
                      <a:pt x="141" y="429"/>
                    </a:lnTo>
                    <a:lnTo>
                      <a:pt x="136" y="424"/>
                    </a:lnTo>
                    <a:lnTo>
                      <a:pt x="132" y="420"/>
                    </a:lnTo>
                    <a:lnTo>
                      <a:pt x="130" y="414"/>
                    </a:lnTo>
                    <a:lnTo>
                      <a:pt x="129" y="408"/>
                    </a:lnTo>
                    <a:lnTo>
                      <a:pt x="130" y="400"/>
                    </a:lnTo>
                    <a:lnTo>
                      <a:pt x="136" y="392"/>
                    </a:lnTo>
                    <a:lnTo>
                      <a:pt x="143" y="386"/>
                    </a:lnTo>
                    <a:lnTo>
                      <a:pt x="154" y="385"/>
                    </a:lnTo>
                    <a:lnTo>
                      <a:pt x="157" y="385"/>
                    </a:lnTo>
                    <a:lnTo>
                      <a:pt x="160" y="385"/>
                    </a:lnTo>
                    <a:lnTo>
                      <a:pt x="161" y="385"/>
                    </a:lnTo>
                    <a:lnTo>
                      <a:pt x="164" y="386"/>
                    </a:lnTo>
                    <a:lnTo>
                      <a:pt x="176" y="367"/>
                    </a:lnTo>
                    <a:lnTo>
                      <a:pt x="189" y="350"/>
                    </a:lnTo>
                    <a:lnTo>
                      <a:pt x="201" y="331"/>
                    </a:lnTo>
                    <a:lnTo>
                      <a:pt x="215" y="315"/>
                    </a:lnTo>
                    <a:lnTo>
                      <a:pt x="228" y="297"/>
                    </a:lnTo>
                    <a:lnTo>
                      <a:pt x="245" y="281"/>
                    </a:lnTo>
                    <a:lnTo>
                      <a:pt x="259" y="265"/>
                    </a:lnTo>
                    <a:lnTo>
                      <a:pt x="275" y="249"/>
                    </a:lnTo>
                    <a:lnTo>
                      <a:pt x="291" y="234"/>
                    </a:lnTo>
                    <a:lnTo>
                      <a:pt x="308" y="220"/>
                    </a:lnTo>
                    <a:lnTo>
                      <a:pt x="325" y="206"/>
                    </a:lnTo>
                    <a:lnTo>
                      <a:pt x="343" y="193"/>
                    </a:lnTo>
                    <a:lnTo>
                      <a:pt x="362" y="180"/>
                    </a:lnTo>
                    <a:lnTo>
                      <a:pt x="381" y="168"/>
                    </a:lnTo>
                    <a:lnTo>
                      <a:pt x="400" y="157"/>
                    </a:lnTo>
                    <a:lnTo>
                      <a:pt x="419" y="146"/>
                    </a:lnTo>
                    <a:lnTo>
                      <a:pt x="417" y="100"/>
                    </a:lnTo>
                    <a:lnTo>
                      <a:pt x="454" y="129"/>
                    </a:lnTo>
                    <a:lnTo>
                      <a:pt x="470" y="122"/>
                    </a:lnTo>
                    <a:lnTo>
                      <a:pt x="486" y="116"/>
                    </a:lnTo>
                    <a:lnTo>
                      <a:pt x="502" y="110"/>
                    </a:lnTo>
                    <a:lnTo>
                      <a:pt x="519" y="104"/>
                    </a:lnTo>
                    <a:lnTo>
                      <a:pt x="535" y="98"/>
                    </a:lnTo>
                    <a:lnTo>
                      <a:pt x="551" y="94"/>
                    </a:lnTo>
                    <a:lnTo>
                      <a:pt x="568" y="89"/>
                    </a:lnTo>
                    <a:lnTo>
                      <a:pt x="586" y="85"/>
                    </a:lnTo>
                    <a:lnTo>
                      <a:pt x="602" y="81"/>
                    </a:lnTo>
                    <a:lnTo>
                      <a:pt x="620" y="78"/>
                    </a:lnTo>
                    <a:lnTo>
                      <a:pt x="637" y="75"/>
                    </a:lnTo>
                    <a:lnTo>
                      <a:pt x="655" y="73"/>
                    </a:lnTo>
                    <a:lnTo>
                      <a:pt x="672" y="72"/>
                    </a:lnTo>
                    <a:lnTo>
                      <a:pt x="690" y="70"/>
                    </a:lnTo>
                    <a:lnTo>
                      <a:pt x="709" y="69"/>
                    </a:lnTo>
                    <a:lnTo>
                      <a:pt x="727" y="69"/>
                    </a:lnTo>
                    <a:lnTo>
                      <a:pt x="730" y="69"/>
                    </a:lnTo>
                    <a:lnTo>
                      <a:pt x="734" y="69"/>
                    </a:lnTo>
                    <a:lnTo>
                      <a:pt x="737" y="69"/>
                    </a:lnTo>
                    <a:lnTo>
                      <a:pt x="741" y="70"/>
                    </a:lnTo>
                    <a:lnTo>
                      <a:pt x="744" y="66"/>
                    </a:lnTo>
                    <a:lnTo>
                      <a:pt x="747" y="62"/>
                    </a:lnTo>
                    <a:lnTo>
                      <a:pt x="752" y="60"/>
                    </a:lnTo>
                    <a:lnTo>
                      <a:pt x="757" y="59"/>
                    </a:lnTo>
                    <a:lnTo>
                      <a:pt x="763" y="60"/>
                    </a:lnTo>
                    <a:lnTo>
                      <a:pt x="768" y="63"/>
                    </a:lnTo>
                    <a:lnTo>
                      <a:pt x="772" y="66"/>
                    </a:lnTo>
                    <a:lnTo>
                      <a:pt x="775" y="72"/>
                    </a:lnTo>
                    <a:lnTo>
                      <a:pt x="782" y="72"/>
                    </a:lnTo>
                    <a:lnTo>
                      <a:pt x="791" y="73"/>
                    </a:lnTo>
                    <a:lnTo>
                      <a:pt x="798" y="73"/>
                    </a:lnTo>
                    <a:lnTo>
                      <a:pt x="806" y="75"/>
                    </a:lnTo>
                    <a:lnTo>
                      <a:pt x="809" y="57"/>
                    </a:lnTo>
                    <a:lnTo>
                      <a:pt x="813" y="40"/>
                    </a:lnTo>
                    <a:lnTo>
                      <a:pt x="817" y="22"/>
                    </a:lnTo>
                    <a:lnTo>
                      <a:pt x="822" y="6"/>
                    </a:lnTo>
                    <a:lnTo>
                      <a:pt x="810" y="4"/>
                    </a:lnTo>
                    <a:lnTo>
                      <a:pt x="798" y="3"/>
                    </a:lnTo>
                    <a:lnTo>
                      <a:pt x="785" y="2"/>
                    </a:lnTo>
                    <a:lnTo>
                      <a:pt x="774" y="2"/>
                    </a:lnTo>
                    <a:lnTo>
                      <a:pt x="762" y="0"/>
                    </a:lnTo>
                    <a:lnTo>
                      <a:pt x="750" y="0"/>
                    </a:lnTo>
                    <a:lnTo>
                      <a:pt x="738" y="0"/>
                    </a:lnTo>
                    <a:lnTo>
                      <a:pt x="727" y="0"/>
                    </a:lnTo>
                    <a:lnTo>
                      <a:pt x="652" y="4"/>
                    </a:lnTo>
                    <a:lnTo>
                      <a:pt x="580" y="15"/>
                    </a:lnTo>
                    <a:lnTo>
                      <a:pt x="510" y="32"/>
                    </a:lnTo>
                    <a:lnTo>
                      <a:pt x="444" y="57"/>
                    </a:lnTo>
                    <a:lnTo>
                      <a:pt x="381" y="88"/>
                    </a:lnTo>
                    <a:lnTo>
                      <a:pt x="321" y="124"/>
                    </a:lnTo>
                    <a:lnTo>
                      <a:pt x="264" y="165"/>
                    </a:lnTo>
                    <a:lnTo>
                      <a:pt x="212" y="212"/>
                    </a:lnTo>
                    <a:lnTo>
                      <a:pt x="165" y="263"/>
                    </a:lnTo>
                    <a:lnTo>
                      <a:pt x="124" y="321"/>
                    </a:lnTo>
                    <a:lnTo>
                      <a:pt x="88" y="381"/>
                    </a:lnTo>
                    <a:lnTo>
                      <a:pt x="57" y="443"/>
                    </a:lnTo>
                    <a:lnTo>
                      <a:pt x="32" y="509"/>
                    </a:lnTo>
                    <a:lnTo>
                      <a:pt x="15" y="579"/>
                    </a:lnTo>
                    <a:lnTo>
                      <a:pt x="4" y="651"/>
                    </a:lnTo>
                    <a:lnTo>
                      <a:pt x="0" y="726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59" name="Freeform 132"/>
              <p:cNvSpPr>
                <a:spLocks/>
              </p:cNvSpPr>
              <p:nvPr/>
            </p:nvSpPr>
            <p:spPr bwMode="auto">
              <a:xfrm>
                <a:off x="3912" y="2041"/>
                <a:ext cx="11" cy="14"/>
              </a:xfrm>
              <a:custGeom>
                <a:avLst/>
                <a:gdLst>
                  <a:gd name="T0" fmla="*/ 16 w 22"/>
                  <a:gd name="T1" fmla="*/ 0 h 29"/>
                  <a:gd name="T2" fmla="*/ 10 w 22"/>
                  <a:gd name="T3" fmla="*/ 2 h 29"/>
                  <a:gd name="T4" fmla="*/ 4 w 22"/>
                  <a:gd name="T5" fmla="*/ 5 h 29"/>
                  <a:gd name="T6" fmla="*/ 1 w 22"/>
                  <a:gd name="T7" fmla="*/ 10 h 29"/>
                  <a:gd name="T8" fmla="*/ 0 w 22"/>
                  <a:gd name="T9" fmla="*/ 16 h 29"/>
                  <a:gd name="T10" fmla="*/ 0 w 22"/>
                  <a:gd name="T11" fmla="*/ 21 h 29"/>
                  <a:gd name="T12" fmla="*/ 1 w 22"/>
                  <a:gd name="T13" fmla="*/ 24 h 29"/>
                  <a:gd name="T14" fmla="*/ 4 w 22"/>
                  <a:gd name="T15" fmla="*/ 27 h 29"/>
                  <a:gd name="T16" fmla="*/ 7 w 22"/>
                  <a:gd name="T17" fmla="*/ 29 h 29"/>
                  <a:gd name="T18" fmla="*/ 10 w 22"/>
                  <a:gd name="T19" fmla="*/ 22 h 29"/>
                  <a:gd name="T20" fmla="*/ 14 w 22"/>
                  <a:gd name="T21" fmla="*/ 15 h 29"/>
                  <a:gd name="T22" fmla="*/ 17 w 22"/>
                  <a:gd name="T23" fmla="*/ 9 h 29"/>
                  <a:gd name="T24" fmla="*/ 22 w 22"/>
                  <a:gd name="T25" fmla="*/ 2 h 29"/>
                  <a:gd name="T26" fmla="*/ 20 w 22"/>
                  <a:gd name="T27" fmla="*/ 2 h 29"/>
                  <a:gd name="T28" fmla="*/ 19 w 22"/>
                  <a:gd name="T29" fmla="*/ 0 h 29"/>
                  <a:gd name="T30" fmla="*/ 17 w 22"/>
                  <a:gd name="T31" fmla="*/ 0 h 29"/>
                  <a:gd name="T32" fmla="*/ 16 w 22"/>
                  <a:gd name="T3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9">
                    <a:moveTo>
                      <a:pt x="16" y="0"/>
                    </a:moveTo>
                    <a:lnTo>
                      <a:pt x="10" y="2"/>
                    </a:lnTo>
                    <a:lnTo>
                      <a:pt x="4" y="5"/>
                    </a:lnTo>
                    <a:lnTo>
                      <a:pt x="1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1" y="24"/>
                    </a:lnTo>
                    <a:lnTo>
                      <a:pt x="4" y="27"/>
                    </a:lnTo>
                    <a:lnTo>
                      <a:pt x="7" y="29"/>
                    </a:lnTo>
                    <a:lnTo>
                      <a:pt x="10" y="22"/>
                    </a:lnTo>
                    <a:lnTo>
                      <a:pt x="14" y="15"/>
                    </a:lnTo>
                    <a:lnTo>
                      <a:pt x="17" y="9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60" name="Freeform 133"/>
              <p:cNvSpPr>
                <a:spLocks/>
              </p:cNvSpPr>
              <p:nvPr/>
            </p:nvSpPr>
            <p:spPr bwMode="auto">
              <a:xfrm>
                <a:off x="3918" y="2044"/>
                <a:ext cx="9" cy="12"/>
              </a:xfrm>
              <a:custGeom>
                <a:avLst/>
                <a:gdLst>
                  <a:gd name="T0" fmla="*/ 3 w 17"/>
                  <a:gd name="T1" fmla="*/ 25 h 25"/>
                  <a:gd name="T2" fmla="*/ 9 w 17"/>
                  <a:gd name="T3" fmla="*/ 23 h 25"/>
                  <a:gd name="T4" fmla="*/ 13 w 17"/>
                  <a:gd name="T5" fmla="*/ 21 h 25"/>
                  <a:gd name="T6" fmla="*/ 16 w 17"/>
                  <a:gd name="T7" fmla="*/ 16 h 25"/>
                  <a:gd name="T8" fmla="*/ 17 w 17"/>
                  <a:gd name="T9" fmla="*/ 10 h 25"/>
                  <a:gd name="T10" fmla="*/ 17 w 17"/>
                  <a:gd name="T11" fmla="*/ 7 h 25"/>
                  <a:gd name="T12" fmla="*/ 16 w 17"/>
                  <a:gd name="T13" fmla="*/ 4 h 25"/>
                  <a:gd name="T14" fmla="*/ 16 w 17"/>
                  <a:gd name="T15" fmla="*/ 3 h 25"/>
                  <a:gd name="T16" fmla="*/ 14 w 17"/>
                  <a:gd name="T17" fmla="*/ 0 h 25"/>
                  <a:gd name="T18" fmla="*/ 10 w 17"/>
                  <a:gd name="T19" fmla="*/ 6 h 25"/>
                  <a:gd name="T20" fmla="*/ 7 w 17"/>
                  <a:gd name="T21" fmla="*/ 13 h 25"/>
                  <a:gd name="T22" fmla="*/ 3 w 17"/>
                  <a:gd name="T23" fmla="*/ 19 h 25"/>
                  <a:gd name="T24" fmla="*/ 0 w 17"/>
                  <a:gd name="T25" fmla="*/ 25 h 25"/>
                  <a:gd name="T26" fmla="*/ 1 w 17"/>
                  <a:gd name="T27" fmla="*/ 25 h 25"/>
                  <a:gd name="T28" fmla="*/ 1 w 17"/>
                  <a:gd name="T29" fmla="*/ 25 h 25"/>
                  <a:gd name="T30" fmla="*/ 1 w 17"/>
                  <a:gd name="T31" fmla="*/ 25 h 25"/>
                  <a:gd name="T32" fmla="*/ 3 w 17"/>
                  <a:gd name="T3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25">
                    <a:moveTo>
                      <a:pt x="3" y="25"/>
                    </a:moveTo>
                    <a:lnTo>
                      <a:pt x="9" y="23"/>
                    </a:lnTo>
                    <a:lnTo>
                      <a:pt x="13" y="21"/>
                    </a:lnTo>
                    <a:lnTo>
                      <a:pt x="16" y="16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6" y="4"/>
                    </a:lnTo>
                    <a:lnTo>
                      <a:pt x="16" y="3"/>
                    </a:lnTo>
                    <a:lnTo>
                      <a:pt x="14" y="0"/>
                    </a:lnTo>
                    <a:lnTo>
                      <a:pt x="10" y="6"/>
                    </a:lnTo>
                    <a:lnTo>
                      <a:pt x="7" y="13"/>
                    </a:lnTo>
                    <a:lnTo>
                      <a:pt x="3" y="19"/>
                    </a:lnTo>
                    <a:lnTo>
                      <a:pt x="0" y="25"/>
                    </a:lnTo>
                    <a:lnTo>
                      <a:pt x="1" y="25"/>
                    </a:lnTo>
                    <a:lnTo>
                      <a:pt x="1" y="25"/>
                    </a:lnTo>
                    <a:lnTo>
                      <a:pt x="1" y="25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61" name="Freeform 134"/>
              <p:cNvSpPr>
                <a:spLocks/>
              </p:cNvSpPr>
              <p:nvPr/>
            </p:nvSpPr>
            <p:spPr bwMode="auto">
              <a:xfrm>
                <a:off x="3915" y="2041"/>
                <a:ext cx="11" cy="15"/>
              </a:xfrm>
              <a:custGeom>
                <a:avLst/>
                <a:gdLst>
                  <a:gd name="T0" fmla="*/ 15 w 20"/>
                  <a:gd name="T1" fmla="*/ 0 h 29"/>
                  <a:gd name="T2" fmla="*/ 10 w 20"/>
                  <a:gd name="T3" fmla="*/ 7 h 29"/>
                  <a:gd name="T4" fmla="*/ 7 w 20"/>
                  <a:gd name="T5" fmla="*/ 13 h 29"/>
                  <a:gd name="T6" fmla="*/ 3 w 20"/>
                  <a:gd name="T7" fmla="*/ 20 h 29"/>
                  <a:gd name="T8" fmla="*/ 0 w 20"/>
                  <a:gd name="T9" fmla="*/ 27 h 29"/>
                  <a:gd name="T10" fmla="*/ 1 w 20"/>
                  <a:gd name="T11" fmla="*/ 29 h 29"/>
                  <a:gd name="T12" fmla="*/ 3 w 20"/>
                  <a:gd name="T13" fmla="*/ 29 h 29"/>
                  <a:gd name="T14" fmla="*/ 4 w 20"/>
                  <a:gd name="T15" fmla="*/ 29 h 29"/>
                  <a:gd name="T16" fmla="*/ 6 w 20"/>
                  <a:gd name="T17" fmla="*/ 29 h 29"/>
                  <a:gd name="T18" fmla="*/ 9 w 20"/>
                  <a:gd name="T19" fmla="*/ 23 h 29"/>
                  <a:gd name="T20" fmla="*/ 13 w 20"/>
                  <a:gd name="T21" fmla="*/ 17 h 29"/>
                  <a:gd name="T22" fmla="*/ 16 w 20"/>
                  <a:gd name="T23" fmla="*/ 10 h 29"/>
                  <a:gd name="T24" fmla="*/ 20 w 20"/>
                  <a:gd name="T25" fmla="*/ 4 h 29"/>
                  <a:gd name="T26" fmla="*/ 19 w 20"/>
                  <a:gd name="T27" fmla="*/ 3 h 29"/>
                  <a:gd name="T28" fmla="*/ 18 w 20"/>
                  <a:gd name="T29" fmla="*/ 1 h 29"/>
                  <a:gd name="T30" fmla="*/ 16 w 20"/>
                  <a:gd name="T31" fmla="*/ 1 h 29"/>
                  <a:gd name="T32" fmla="*/ 15 w 20"/>
                  <a:gd name="T3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15" y="0"/>
                    </a:moveTo>
                    <a:lnTo>
                      <a:pt x="10" y="7"/>
                    </a:lnTo>
                    <a:lnTo>
                      <a:pt x="7" y="13"/>
                    </a:lnTo>
                    <a:lnTo>
                      <a:pt x="3" y="20"/>
                    </a:lnTo>
                    <a:lnTo>
                      <a:pt x="0" y="27"/>
                    </a:lnTo>
                    <a:lnTo>
                      <a:pt x="1" y="29"/>
                    </a:lnTo>
                    <a:lnTo>
                      <a:pt x="3" y="29"/>
                    </a:lnTo>
                    <a:lnTo>
                      <a:pt x="4" y="29"/>
                    </a:lnTo>
                    <a:lnTo>
                      <a:pt x="6" y="29"/>
                    </a:lnTo>
                    <a:lnTo>
                      <a:pt x="9" y="23"/>
                    </a:lnTo>
                    <a:lnTo>
                      <a:pt x="13" y="17"/>
                    </a:lnTo>
                    <a:lnTo>
                      <a:pt x="16" y="10"/>
                    </a:lnTo>
                    <a:lnTo>
                      <a:pt x="20" y="4"/>
                    </a:lnTo>
                    <a:lnTo>
                      <a:pt x="19" y="3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62" name="Freeform 135"/>
              <p:cNvSpPr>
                <a:spLocks/>
              </p:cNvSpPr>
              <p:nvPr/>
            </p:nvSpPr>
            <p:spPr bwMode="auto">
              <a:xfrm>
                <a:off x="3917" y="2040"/>
                <a:ext cx="15" cy="20"/>
              </a:xfrm>
              <a:custGeom>
                <a:avLst/>
                <a:gdLst>
                  <a:gd name="T0" fmla="*/ 29 w 29"/>
                  <a:gd name="T1" fmla="*/ 17 h 41"/>
                  <a:gd name="T2" fmla="*/ 29 w 29"/>
                  <a:gd name="T3" fmla="*/ 11 h 41"/>
                  <a:gd name="T4" fmla="*/ 28 w 29"/>
                  <a:gd name="T5" fmla="*/ 7 h 41"/>
                  <a:gd name="T6" fmla="*/ 25 w 29"/>
                  <a:gd name="T7" fmla="*/ 3 h 41"/>
                  <a:gd name="T8" fmla="*/ 22 w 29"/>
                  <a:gd name="T9" fmla="*/ 0 h 41"/>
                  <a:gd name="T10" fmla="*/ 20 w 29"/>
                  <a:gd name="T11" fmla="*/ 1 h 41"/>
                  <a:gd name="T12" fmla="*/ 20 w 29"/>
                  <a:gd name="T13" fmla="*/ 1 h 41"/>
                  <a:gd name="T14" fmla="*/ 20 w 29"/>
                  <a:gd name="T15" fmla="*/ 3 h 41"/>
                  <a:gd name="T16" fmla="*/ 19 w 29"/>
                  <a:gd name="T17" fmla="*/ 4 h 41"/>
                  <a:gd name="T18" fmla="*/ 22 w 29"/>
                  <a:gd name="T19" fmla="*/ 7 h 41"/>
                  <a:gd name="T20" fmla="*/ 23 w 29"/>
                  <a:gd name="T21" fmla="*/ 10 h 41"/>
                  <a:gd name="T22" fmla="*/ 25 w 29"/>
                  <a:gd name="T23" fmla="*/ 13 h 41"/>
                  <a:gd name="T24" fmla="*/ 25 w 29"/>
                  <a:gd name="T25" fmla="*/ 17 h 41"/>
                  <a:gd name="T26" fmla="*/ 23 w 29"/>
                  <a:gd name="T27" fmla="*/ 25 h 41"/>
                  <a:gd name="T28" fmla="*/ 19 w 29"/>
                  <a:gd name="T29" fmla="*/ 30 h 41"/>
                  <a:gd name="T30" fmla="*/ 13 w 29"/>
                  <a:gd name="T31" fmla="*/ 35 h 41"/>
                  <a:gd name="T32" fmla="*/ 6 w 29"/>
                  <a:gd name="T33" fmla="*/ 36 h 41"/>
                  <a:gd name="T34" fmla="*/ 4 w 29"/>
                  <a:gd name="T35" fmla="*/ 36 h 41"/>
                  <a:gd name="T36" fmla="*/ 4 w 29"/>
                  <a:gd name="T37" fmla="*/ 36 h 41"/>
                  <a:gd name="T38" fmla="*/ 3 w 29"/>
                  <a:gd name="T39" fmla="*/ 36 h 41"/>
                  <a:gd name="T40" fmla="*/ 1 w 29"/>
                  <a:gd name="T41" fmla="*/ 36 h 41"/>
                  <a:gd name="T42" fmla="*/ 0 w 29"/>
                  <a:gd name="T43" fmla="*/ 38 h 41"/>
                  <a:gd name="T44" fmla="*/ 0 w 29"/>
                  <a:gd name="T45" fmla="*/ 38 h 41"/>
                  <a:gd name="T46" fmla="*/ 0 w 29"/>
                  <a:gd name="T47" fmla="*/ 39 h 41"/>
                  <a:gd name="T48" fmla="*/ 0 w 29"/>
                  <a:gd name="T49" fmla="*/ 41 h 41"/>
                  <a:gd name="T50" fmla="*/ 1 w 29"/>
                  <a:gd name="T51" fmla="*/ 41 h 41"/>
                  <a:gd name="T52" fmla="*/ 3 w 29"/>
                  <a:gd name="T53" fmla="*/ 41 h 41"/>
                  <a:gd name="T54" fmla="*/ 4 w 29"/>
                  <a:gd name="T55" fmla="*/ 41 h 41"/>
                  <a:gd name="T56" fmla="*/ 6 w 29"/>
                  <a:gd name="T57" fmla="*/ 41 h 41"/>
                  <a:gd name="T58" fmla="*/ 15 w 29"/>
                  <a:gd name="T59" fmla="*/ 39 h 41"/>
                  <a:gd name="T60" fmla="*/ 22 w 29"/>
                  <a:gd name="T61" fmla="*/ 33 h 41"/>
                  <a:gd name="T62" fmla="*/ 28 w 29"/>
                  <a:gd name="T63" fmla="*/ 26 h 41"/>
                  <a:gd name="T64" fmla="*/ 29 w 29"/>
                  <a:gd name="T65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" h="41">
                    <a:moveTo>
                      <a:pt x="29" y="17"/>
                    </a:moveTo>
                    <a:lnTo>
                      <a:pt x="29" y="11"/>
                    </a:lnTo>
                    <a:lnTo>
                      <a:pt x="28" y="7"/>
                    </a:lnTo>
                    <a:lnTo>
                      <a:pt x="25" y="3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19" y="4"/>
                    </a:lnTo>
                    <a:lnTo>
                      <a:pt x="22" y="7"/>
                    </a:lnTo>
                    <a:lnTo>
                      <a:pt x="23" y="10"/>
                    </a:lnTo>
                    <a:lnTo>
                      <a:pt x="25" y="13"/>
                    </a:lnTo>
                    <a:lnTo>
                      <a:pt x="25" y="17"/>
                    </a:lnTo>
                    <a:lnTo>
                      <a:pt x="23" y="25"/>
                    </a:lnTo>
                    <a:lnTo>
                      <a:pt x="19" y="30"/>
                    </a:lnTo>
                    <a:lnTo>
                      <a:pt x="13" y="35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3" y="36"/>
                    </a:lnTo>
                    <a:lnTo>
                      <a:pt x="1" y="3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9"/>
                    </a:lnTo>
                    <a:lnTo>
                      <a:pt x="0" y="41"/>
                    </a:lnTo>
                    <a:lnTo>
                      <a:pt x="1" y="41"/>
                    </a:lnTo>
                    <a:lnTo>
                      <a:pt x="3" y="41"/>
                    </a:lnTo>
                    <a:lnTo>
                      <a:pt x="4" y="41"/>
                    </a:lnTo>
                    <a:lnTo>
                      <a:pt x="6" y="41"/>
                    </a:lnTo>
                    <a:lnTo>
                      <a:pt x="15" y="39"/>
                    </a:lnTo>
                    <a:lnTo>
                      <a:pt x="22" y="33"/>
                    </a:lnTo>
                    <a:lnTo>
                      <a:pt x="28" y="26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63" name="Freeform 136"/>
              <p:cNvSpPr>
                <a:spLocks/>
              </p:cNvSpPr>
              <p:nvPr/>
            </p:nvSpPr>
            <p:spPr bwMode="auto">
              <a:xfrm>
                <a:off x="3907" y="2037"/>
                <a:ext cx="18" cy="22"/>
              </a:xfrm>
              <a:custGeom>
                <a:avLst/>
                <a:gdLst>
                  <a:gd name="T0" fmla="*/ 4 w 35"/>
                  <a:gd name="T1" fmla="*/ 23 h 44"/>
                  <a:gd name="T2" fmla="*/ 6 w 35"/>
                  <a:gd name="T3" fmla="*/ 15 h 44"/>
                  <a:gd name="T4" fmla="*/ 10 w 35"/>
                  <a:gd name="T5" fmla="*/ 9 h 44"/>
                  <a:gd name="T6" fmla="*/ 16 w 35"/>
                  <a:gd name="T7" fmla="*/ 4 h 44"/>
                  <a:gd name="T8" fmla="*/ 25 w 35"/>
                  <a:gd name="T9" fmla="*/ 3 h 44"/>
                  <a:gd name="T10" fmla="*/ 26 w 35"/>
                  <a:gd name="T11" fmla="*/ 3 h 44"/>
                  <a:gd name="T12" fmla="*/ 29 w 35"/>
                  <a:gd name="T13" fmla="*/ 4 h 44"/>
                  <a:gd name="T14" fmla="*/ 31 w 35"/>
                  <a:gd name="T15" fmla="*/ 4 h 44"/>
                  <a:gd name="T16" fmla="*/ 32 w 35"/>
                  <a:gd name="T17" fmla="*/ 6 h 44"/>
                  <a:gd name="T18" fmla="*/ 34 w 35"/>
                  <a:gd name="T19" fmla="*/ 4 h 44"/>
                  <a:gd name="T20" fmla="*/ 34 w 35"/>
                  <a:gd name="T21" fmla="*/ 3 h 44"/>
                  <a:gd name="T22" fmla="*/ 34 w 35"/>
                  <a:gd name="T23" fmla="*/ 3 h 44"/>
                  <a:gd name="T24" fmla="*/ 35 w 35"/>
                  <a:gd name="T25" fmla="*/ 1 h 44"/>
                  <a:gd name="T26" fmla="*/ 32 w 35"/>
                  <a:gd name="T27" fmla="*/ 0 h 44"/>
                  <a:gd name="T28" fmla="*/ 31 w 35"/>
                  <a:gd name="T29" fmla="*/ 0 h 44"/>
                  <a:gd name="T30" fmla="*/ 28 w 35"/>
                  <a:gd name="T31" fmla="*/ 0 h 44"/>
                  <a:gd name="T32" fmla="*/ 25 w 35"/>
                  <a:gd name="T33" fmla="*/ 0 h 44"/>
                  <a:gd name="T34" fmla="*/ 14 w 35"/>
                  <a:gd name="T35" fmla="*/ 1 h 44"/>
                  <a:gd name="T36" fmla="*/ 7 w 35"/>
                  <a:gd name="T37" fmla="*/ 7 h 44"/>
                  <a:gd name="T38" fmla="*/ 1 w 35"/>
                  <a:gd name="T39" fmla="*/ 15 h 44"/>
                  <a:gd name="T40" fmla="*/ 0 w 35"/>
                  <a:gd name="T41" fmla="*/ 23 h 44"/>
                  <a:gd name="T42" fmla="*/ 1 w 35"/>
                  <a:gd name="T43" fmla="*/ 29 h 44"/>
                  <a:gd name="T44" fmla="*/ 3 w 35"/>
                  <a:gd name="T45" fmla="*/ 35 h 44"/>
                  <a:gd name="T46" fmla="*/ 7 w 35"/>
                  <a:gd name="T47" fmla="*/ 39 h 44"/>
                  <a:gd name="T48" fmla="*/ 12 w 35"/>
                  <a:gd name="T49" fmla="*/ 44 h 44"/>
                  <a:gd name="T50" fmla="*/ 13 w 35"/>
                  <a:gd name="T51" fmla="*/ 42 h 44"/>
                  <a:gd name="T52" fmla="*/ 13 w 35"/>
                  <a:gd name="T53" fmla="*/ 41 h 44"/>
                  <a:gd name="T54" fmla="*/ 13 w 35"/>
                  <a:gd name="T55" fmla="*/ 41 h 44"/>
                  <a:gd name="T56" fmla="*/ 13 w 35"/>
                  <a:gd name="T57" fmla="*/ 39 h 44"/>
                  <a:gd name="T58" fmla="*/ 10 w 35"/>
                  <a:gd name="T59" fmla="*/ 36 h 44"/>
                  <a:gd name="T60" fmla="*/ 7 w 35"/>
                  <a:gd name="T61" fmla="*/ 34 h 44"/>
                  <a:gd name="T62" fmla="*/ 6 w 35"/>
                  <a:gd name="T63" fmla="*/ 29 h 44"/>
                  <a:gd name="T64" fmla="*/ 4 w 35"/>
                  <a:gd name="T65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" h="44">
                    <a:moveTo>
                      <a:pt x="4" y="23"/>
                    </a:moveTo>
                    <a:lnTo>
                      <a:pt x="6" y="15"/>
                    </a:lnTo>
                    <a:lnTo>
                      <a:pt x="10" y="9"/>
                    </a:lnTo>
                    <a:lnTo>
                      <a:pt x="16" y="4"/>
                    </a:lnTo>
                    <a:lnTo>
                      <a:pt x="25" y="3"/>
                    </a:lnTo>
                    <a:lnTo>
                      <a:pt x="26" y="3"/>
                    </a:lnTo>
                    <a:lnTo>
                      <a:pt x="29" y="4"/>
                    </a:lnTo>
                    <a:lnTo>
                      <a:pt x="31" y="4"/>
                    </a:lnTo>
                    <a:lnTo>
                      <a:pt x="32" y="6"/>
                    </a:lnTo>
                    <a:lnTo>
                      <a:pt x="34" y="4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5" y="1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14" y="1"/>
                    </a:lnTo>
                    <a:lnTo>
                      <a:pt x="7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29"/>
                    </a:lnTo>
                    <a:lnTo>
                      <a:pt x="3" y="35"/>
                    </a:lnTo>
                    <a:lnTo>
                      <a:pt x="7" y="39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1"/>
                    </a:lnTo>
                    <a:lnTo>
                      <a:pt x="13" y="41"/>
                    </a:lnTo>
                    <a:lnTo>
                      <a:pt x="13" y="39"/>
                    </a:lnTo>
                    <a:lnTo>
                      <a:pt x="10" y="36"/>
                    </a:lnTo>
                    <a:lnTo>
                      <a:pt x="7" y="34"/>
                    </a:lnTo>
                    <a:lnTo>
                      <a:pt x="6" y="29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64" name="Freeform 137"/>
              <p:cNvSpPr>
                <a:spLocks/>
              </p:cNvSpPr>
              <p:nvPr/>
            </p:nvSpPr>
            <p:spPr bwMode="auto">
              <a:xfrm>
                <a:off x="3913" y="2057"/>
                <a:ext cx="5" cy="3"/>
              </a:xfrm>
              <a:custGeom>
                <a:avLst/>
                <a:gdLst>
                  <a:gd name="T0" fmla="*/ 8 w 8"/>
                  <a:gd name="T1" fmla="*/ 3 h 8"/>
                  <a:gd name="T2" fmla="*/ 7 w 8"/>
                  <a:gd name="T3" fmla="*/ 3 h 8"/>
                  <a:gd name="T4" fmla="*/ 5 w 8"/>
                  <a:gd name="T5" fmla="*/ 2 h 8"/>
                  <a:gd name="T6" fmla="*/ 2 w 8"/>
                  <a:gd name="T7" fmla="*/ 2 h 8"/>
                  <a:gd name="T8" fmla="*/ 1 w 8"/>
                  <a:gd name="T9" fmla="*/ 0 h 8"/>
                  <a:gd name="T10" fmla="*/ 1 w 8"/>
                  <a:gd name="T11" fmla="*/ 2 h 8"/>
                  <a:gd name="T12" fmla="*/ 1 w 8"/>
                  <a:gd name="T13" fmla="*/ 2 h 8"/>
                  <a:gd name="T14" fmla="*/ 1 w 8"/>
                  <a:gd name="T15" fmla="*/ 3 h 8"/>
                  <a:gd name="T16" fmla="*/ 0 w 8"/>
                  <a:gd name="T17" fmla="*/ 5 h 8"/>
                  <a:gd name="T18" fmla="*/ 1 w 8"/>
                  <a:gd name="T19" fmla="*/ 6 h 8"/>
                  <a:gd name="T20" fmla="*/ 2 w 8"/>
                  <a:gd name="T21" fmla="*/ 6 h 8"/>
                  <a:gd name="T22" fmla="*/ 5 w 8"/>
                  <a:gd name="T23" fmla="*/ 6 h 8"/>
                  <a:gd name="T24" fmla="*/ 7 w 8"/>
                  <a:gd name="T25" fmla="*/ 8 h 8"/>
                  <a:gd name="T26" fmla="*/ 7 w 8"/>
                  <a:gd name="T27" fmla="*/ 6 h 8"/>
                  <a:gd name="T28" fmla="*/ 7 w 8"/>
                  <a:gd name="T29" fmla="*/ 5 h 8"/>
                  <a:gd name="T30" fmla="*/ 7 w 8"/>
                  <a:gd name="T31" fmla="*/ 5 h 8"/>
                  <a:gd name="T32" fmla="*/ 8 w 8"/>
                  <a:gd name="T3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8">
                    <a:moveTo>
                      <a:pt x="8" y="3"/>
                    </a:moveTo>
                    <a:lnTo>
                      <a:pt x="7" y="3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7" y="8"/>
                    </a:lnTo>
                    <a:lnTo>
                      <a:pt x="7" y="6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65" name="Freeform 138"/>
              <p:cNvSpPr>
                <a:spLocks/>
              </p:cNvSpPr>
              <p:nvPr/>
            </p:nvSpPr>
            <p:spPr bwMode="auto">
              <a:xfrm>
                <a:off x="3924" y="2038"/>
                <a:ext cx="4" cy="4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8 h 9"/>
                  <a:gd name="T4" fmla="*/ 7 w 9"/>
                  <a:gd name="T5" fmla="*/ 6 h 9"/>
                  <a:gd name="T6" fmla="*/ 7 w 9"/>
                  <a:gd name="T7" fmla="*/ 6 h 9"/>
                  <a:gd name="T8" fmla="*/ 9 w 9"/>
                  <a:gd name="T9" fmla="*/ 5 h 9"/>
                  <a:gd name="T10" fmla="*/ 7 w 9"/>
                  <a:gd name="T11" fmla="*/ 3 h 9"/>
                  <a:gd name="T12" fmla="*/ 6 w 9"/>
                  <a:gd name="T13" fmla="*/ 2 h 9"/>
                  <a:gd name="T14" fmla="*/ 4 w 9"/>
                  <a:gd name="T15" fmla="*/ 2 h 9"/>
                  <a:gd name="T16" fmla="*/ 3 w 9"/>
                  <a:gd name="T17" fmla="*/ 0 h 9"/>
                  <a:gd name="T18" fmla="*/ 2 w 9"/>
                  <a:gd name="T19" fmla="*/ 2 h 9"/>
                  <a:gd name="T20" fmla="*/ 2 w 9"/>
                  <a:gd name="T21" fmla="*/ 2 h 9"/>
                  <a:gd name="T22" fmla="*/ 2 w 9"/>
                  <a:gd name="T23" fmla="*/ 3 h 9"/>
                  <a:gd name="T24" fmla="*/ 0 w 9"/>
                  <a:gd name="T25" fmla="*/ 5 h 9"/>
                  <a:gd name="T26" fmla="*/ 2 w 9"/>
                  <a:gd name="T27" fmla="*/ 6 h 9"/>
                  <a:gd name="T28" fmla="*/ 3 w 9"/>
                  <a:gd name="T29" fmla="*/ 6 h 9"/>
                  <a:gd name="T30" fmla="*/ 4 w 9"/>
                  <a:gd name="T31" fmla="*/ 8 h 9"/>
                  <a:gd name="T32" fmla="*/ 6 w 9"/>
                  <a:gd name="T3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lnTo>
                      <a:pt x="7" y="8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9" y="5"/>
                    </a:lnTo>
                    <a:lnTo>
                      <a:pt x="7" y="3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4" y="8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66" name="Freeform 139"/>
              <p:cNvSpPr>
                <a:spLocks/>
              </p:cNvSpPr>
              <p:nvPr/>
            </p:nvSpPr>
            <p:spPr bwMode="auto">
              <a:xfrm>
                <a:off x="3918" y="2042"/>
                <a:ext cx="11" cy="16"/>
              </a:xfrm>
              <a:custGeom>
                <a:avLst/>
                <a:gdLst>
                  <a:gd name="T0" fmla="*/ 24 w 24"/>
                  <a:gd name="T1" fmla="*/ 13 h 32"/>
                  <a:gd name="T2" fmla="*/ 24 w 24"/>
                  <a:gd name="T3" fmla="*/ 9 h 32"/>
                  <a:gd name="T4" fmla="*/ 22 w 24"/>
                  <a:gd name="T5" fmla="*/ 6 h 32"/>
                  <a:gd name="T6" fmla="*/ 21 w 24"/>
                  <a:gd name="T7" fmla="*/ 3 h 32"/>
                  <a:gd name="T8" fmla="*/ 18 w 24"/>
                  <a:gd name="T9" fmla="*/ 0 h 32"/>
                  <a:gd name="T10" fmla="*/ 18 w 24"/>
                  <a:gd name="T11" fmla="*/ 2 h 32"/>
                  <a:gd name="T12" fmla="*/ 18 w 24"/>
                  <a:gd name="T13" fmla="*/ 2 h 32"/>
                  <a:gd name="T14" fmla="*/ 16 w 24"/>
                  <a:gd name="T15" fmla="*/ 2 h 32"/>
                  <a:gd name="T16" fmla="*/ 16 w 24"/>
                  <a:gd name="T17" fmla="*/ 3 h 32"/>
                  <a:gd name="T18" fmla="*/ 18 w 24"/>
                  <a:gd name="T19" fmla="*/ 6 h 32"/>
                  <a:gd name="T20" fmla="*/ 18 w 24"/>
                  <a:gd name="T21" fmla="*/ 7 h 32"/>
                  <a:gd name="T22" fmla="*/ 19 w 24"/>
                  <a:gd name="T23" fmla="*/ 10 h 32"/>
                  <a:gd name="T24" fmla="*/ 19 w 24"/>
                  <a:gd name="T25" fmla="*/ 13 h 32"/>
                  <a:gd name="T26" fmla="*/ 18 w 24"/>
                  <a:gd name="T27" fmla="*/ 19 h 32"/>
                  <a:gd name="T28" fmla="*/ 15 w 24"/>
                  <a:gd name="T29" fmla="*/ 24 h 32"/>
                  <a:gd name="T30" fmla="*/ 11 w 24"/>
                  <a:gd name="T31" fmla="*/ 26 h 32"/>
                  <a:gd name="T32" fmla="*/ 5 w 24"/>
                  <a:gd name="T33" fmla="*/ 28 h 32"/>
                  <a:gd name="T34" fmla="*/ 3 w 24"/>
                  <a:gd name="T35" fmla="*/ 28 h 32"/>
                  <a:gd name="T36" fmla="*/ 3 w 24"/>
                  <a:gd name="T37" fmla="*/ 28 h 32"/>
                  <a:gd name="T38" fmla="*/ 3 w 24"/>
                  <a:gd name="T39" fmla="*/ 28 h 32"/>
                  <a:gd name="T40" fmla="*/ 2 w 24"/>
                  <a:gd name="T41" fmla="*/ 28 h 32"/>
                  <a:gd name="T42" fmla="*/ 2 w 24"/>
                  <a:gd name="T43" fmla="*/ 29 h 32"/>
                  <a:gd name="T44" fmla="*/ 2 w 24"/>
                  <a:gd name="T45" fmla="*/ 29 h 32"/>
                  <a:gd name="T46" fmla="*/ 0 w 24"/>
                  <a:gd name="T47" fmla="*/ 31 h 32"/>
                  <a:gd name="T48" fmla="*/ 0 w 24"/>
                  <a:gd name="T49" fmla="*/ 32 h 32"/>
                  <a:gd name="T50" fmla="*/ 2 w 24"/>
                  <a:gd name="T51" fmla="*/ 32 h 32"/>
                  <a:gd name="T52" fmla="*/ 3 w 24"/>
                  <a:gd name="T53" fmla="*/ 32 h 32"/>
                  <a:gd name="T54" fmla="*/ 3 w 24"/>
                  <a:gd name="T55" fmla="*/ 32 h 32"/>
                  <a:gd name="T56" fmla="*/ 5 w 24"/>
                  <a:gd name="T57" fmla="*/ 32 h 32"/>
                  <a:gd name="T58" fmla="*/ 12 w 24"/>
                  <a:gd name="T59" fmla="*/ 31 h 32"/>
                  <a:gd name="T60" fmla="*/ 18 w 24"/>
                  <a:gd name="T61" fmla="*/ 26 h 32"/>
                  <a:gd name="T62" fmla="*/ 22 w 24"/>
                  <a:gd name="T63" fmla="*/ 21 h 32"/>
                  <a:gd name="T64" fmla="*/ 24 w 24"/>
                  <a:gd name="T6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" h="32">
                    <a:moveTo>
                      <a:pt x="24" y="13"/>
                    </a:moveTo>
                    <a:lnTo>
                      <a:pt x="24" y="9"/>
                    </a:lnTo>
                    <a:lnTo>
                      <a:pt x="22" y="6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6" y="3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10"/>
                    </a:lnTo>
                    <a:lnTo>
                      <a:pt x="19" y="13"/>
                    </a:lnTo>
                    <a:lnTo>
                      <a:pt x="18" y="19"/>
                    </a:lnTo>
                    <a:lnTo>
                      <a:pt x="15" y="24"/>
                    </a:lnTo>
                    <a:lnTo>
                      <a:pt x="11" y="26"/>
                    </a:lnTo>
                    <a:lnTo>
                      <a:pt x="5" y="28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2" y="28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2" y="32"/>
                    </a:lnTo>
                    <a:lnTo>
                      <a:pt x="3" y="32"/>
                    </a:lnTo>
                    <a:lnTo>
                      <a:pt x="3" y="32"/>
                    </a:lnTo>
                    <a:lnTo>
                      <a:pt x="5" y="32"/>
                    </a:lnTo>
                    <a:lnTo>
                      <a:pt x="12" y="31"/>
                    </a:lnTo>
                    <a:lnTo>
                      <a:pt x="18" y="26"/>
                    </a:lnTo>
                    <a:lnTo>
                      <a:pt x="22" y="21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67" name="Freeform 140"/>
              <p:cNvSpPr>
                <a:spLocks/>
              </p:cNvSpPr>
              <p:nvPr/>
            </p:nvSpPr>
            <p:spPr bwMode="auto">
              <a:xfrm>
                <a:off x="3910" y="2038"/>
                <a:ext cx="14" cy="19"/>
              </a:xfrm>
              <a:custGeom>
                <a:avLst/>
                <a:gdLst>
                  <a:gd name="T0" fmla="*/ 5 w 28"/>
                  <a:gd name="T1" fmla="*/ 20 h 36"/>
                  <a:gd name="T2" fmla="*/ 6 w 28"/>
                  <a:gd name="T3" fmla="*/ 14 h 36"/>
                  <a:gd name="T4" fmla="*/ 9 w 28"/>
                  <a:gd name="T5" fmla="*/ 9 h 36"/>
                  <a:gd name="T6" fmla="*/ 15 w 28"/>
                  <a:gd name="T7" fmla="*/ 6 h 36"/>
                  <a:gd name="T8" fmla="*/ 21 w 28"/>
                  <a:gd name="T9" fmla="*/ 4 h 36"/>
                  <a:gd name="T10" fmla="*/ 22 w 28"/>
                  <a:gd name="T11" fmla="*/ 4 h 36"/>
                  <a:gd name="T12" fmla="*/ 24 w 28"/>
                  <a:gd name="T13" fmla="*/ 4 h 36"/>
                  <a:gd name="T14" fmla="*/ 25 w 28"/>
                  <a:gd name="T15" fmla="*/ 6 h 36"/>
                  <a:gd name="T16" fmla="*/ 27 w 28"/>
                  <a:gd name="T17" fmla="*/ 6 h 36"/>
                  <a:gd name="T18" fmla="*/ 27 w 28"/>
                  <a:gd name="T19" fmla="*/ 4 h 36"/>
                  <a:gd name="T20" fmla="*/ 28 w 28"/>
                  <a:gd name="T21" fmla="*/ 4 h 36"/>
                  <a:gd name="T22" fmla="*/ 28 w 28"/>
                  <a:gd name="T23" fmla="*/ 4 h 36"/>
                  <a:gd name="T24" fmla="*/ 28 w 28"/>
                  <a:gd name="T25" fmla="*/ 3 h 36"/>
                  <a:gd name="T26" fmla="*/ 27 w 28"/>
                  <a:gd name="T27" fmla="*/ 1 h 36"/>
                  <a:gd name="T28" fmla="*/ 25 w 28"/>
                  <a:gd name="T29" fmla="*/ 1 h 36"/>
                  <a:gd name="T30" fmla="*/ 22 w 28"/>
                  <a:gd name="T31" fmla="*/ 0 h 36"/>
                  <a:gd name="T32" fmla="*/ 21 w 28"/>
                  <a:gd name="T33" fmla="*/ 0 h 36"/>
                  <a:gd name="T34" fmla="*/ 12 w 28"/>
                  <a:gd name="T35" fmla="*/ 1 h 36"/>
                  <a:gd name="T36" fmla="*/ 6 w 28"/>
                  <a:gd name="T37" fmla="*/ 6 h 36"/>
                  <a:gd name="T38" fmla="*/ 2 w 28"/>
                  <a:gd name="T39" fmla="*/ 12 h 36"/>
                  <a:gd name="T40" fmla="*/ 0 w 28"/>
                  <a:gd name="T41" fmla="*/ 20 h 36"/>
                  <a:gd name="T42" fmla="*/ 2 w 28"/>
                  <a:gd name="T43" fmla="*/ 26 h 36"/>
                  <a:gd name="T44" fmla="*/ 3 w 28"/>
                  <a:gd name="T45" fmla="*/ 31 h 36"/>
                  <a:gd name="T46" fmla="*/ 6 w 28"/>
                  <a:gd name="T47" fmla="*/ 33 h 36"/>
                  <a:gd name="T48" fmla="*/ 9 w 28"/>
                  <a:gd name="T49" fmla="*/ 36 h 36"/>
                  <a:gd name="T50" fmla="*/ 10 w 28"/>
                  <a:gd name="T51" fmla="*/ 35 h 36"/>
                  <a:gd name="T52" fmla="*/ 10 w 28"/>
                  <a:gd name="T53" fmla="*/ 35 h 36"/>
                  <a:gd name="T54" fmla="*/ 10 w 28"/>
                  <a:gd name="T55" fmla="*/ 35 h 36"/>
                  <a:gd name="T56" fmla="*/ 12 w 28"/>
                  <a:gd name="T57" fmla="*/ 33 h 36"/>
                  <a:gd name="T58" fmla="*/ 9 w 28"/>
                  <a:gd name="T59" fmla="*/ 31 h 36"/>
                  <a:gd name="T60" fmla="*/ 6 w 28"/>
                  <a:gd name="T61" fmla="*/ 28 h 36"/>
                  <a:gd name="T62" fmla="*/ 5 w 28"/>
                  <a:gd name="T63" fmla="*/ 25 h 36"/>
                  <a:gd name="T64" fmla="*/ 5 w 28"/>
                  <a:gd name="T65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" h="36">
                    <a:moveTo>
                      <a:pt x="5" y="20"/>
                    </a:moveTo>
                    <a:lnTo>
                      <a:pt x="6" y="14"/>
                    </a:lnTo>
                    <a:lnTo>
                      <a:pt x="9" y="9"/>
                    </a:lnTo>
                    <a:lnTo>
                      <a:pt x="15" y="6"/>
                    </a:lnTo>
                    <a:lnTo>
                      <a:pt x="21" y="4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27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3"/>
                    </a:lnTo>
                    <a:lnTo>
                      <a:pt x="27" y="1"/>
                    </a:lnTo>
                    <a:lnTo>
                      <a:pt x="25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2" y="1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6"/>
                    </a:lnTo>
                    <a:lnTo>
                      <a:pt x="3" y="31"/>
                    </a:lnTo>
                    <a:lnTo>
                      <a:pt x="6" y="33"/>
                    </a:lnTo>
                    <a:lnTo>
                      <a:pt x="9" y="36"/>
                    </a:lnTo>
                    <a:lnTo>
                      <a:pt x="10" y="35"/>
                    </a:lnTo>
                    <a:lnTo>
                      <a:pt x="10" y="35"/>
                    </a:lnTo>
                    <a:lnTo>
                      <a:pt x="10" y="35"/>
                    </a:lnTo>
                    <a:lnTo>
                      <a:pt x="12" y="33"/>
                    </a:lnTo>
                    <a:lnTo>
                      <a:pt x="9" y="31"/>
                    </a:lnTo>
                    <a:lnTo>
                      <a:pt x="6" y="28"/>
                    </a:lnTo>
                    <a:lnTo>
                      <a:pt x="5" y="25"/>
                    </a:lnTo>
                    <a:lnTo>
                      <a:pt x="5" y="20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68" name="Freeform 141"/>
              <p:cNvSpPr>
                <a:spLocks/>
              </p:cNvSpPr>
              <p:nvPr/>
            </p:nvSpPr>
            <p:spPr bwMode="auto">
              <a:xfrm>
                <a:off x="3914" y="2055"/>
                <a:ext cx="4" cy="3"/>
              </a:xfrm>
              <a:custGeom>
                <a:avLst/>
                <a:gdLst>
                  <a:gd name="T0" fmla="*/ 3 w 9"/>
                  <a:gd name="T1" fmla="*/ 0 h 6"/>
                  <a:gd name="T2" fmla="*/ 1 w 9"/>
                  <a:gd name="T3" fmla="*/ 2 h 6"/>
                  <a:gd name="T4" fmla="*/ 1 w 9"/>
                  <a:gd name="T5" fmla="*/ 2 h 6"/>
                  <a:gd name="T6" fmla="*/ 1 w 9"/>
                  <a:gd name="T7" fmla="*/ 2 h 6"/>
                  <a:gd name="T8" fmla="*/ 0 w 9"/>
                  <a:gd name="T9" fmla="*/ 3 h 6"/>
                  <a:gd name="T10" fmla="*/ 1 w 9"/>
                  <a:gd name="T11" fmla="*/ 5 h 6"/>
                  <a:gd name="T12" fmla="*/ 4 w 9"/>
                  <a:gd name="T13" fmla="*/ 5 h 6"/>
                  <a:gd name="T14" fmla="*/ 6 w 9"/>
                  <a:gd name="T15" fmla="*/ 6 h 6"/>
                  <a:gd name="T16" fmla="*/ 7 w 9"/>
                  <a:gd name="T17" fmla="*/ 6 h 6"/>
                  <a:gd name="T18" fmla="*/ 7 w 9"/>
                  <a:gd name="T19" fmla="*/ 5 h 6"/>
                  <a:gd name="T20" fmla="*/ 9 w 9"/>
                  <a:gd name="T21" fmla="*/ 3 h 6"/>
                  <a:gd name="T22" fmla="*/ 9 w 9"/>
                  <a:gd name="T23" fmla="*/ 3 h 6"/>
                  <a:gd name="T24" fmla="*/ 9 w 9"/>
                  <a:gd name="T25" fmla="*/ 2 h 6"/>
                  <a:gd name="T26" fmla="*/ 7 w 9"/>
                  <a:gd name="T27" fmla="*/ 2 h 6"/>
                  <a:gd name="T28" fmla="*/ 6 w 9"/>
                  <a:gd name="T29" fmla="*/ 2 h 6"/>
                  <a:gd name="T30" fmla="*/ 4 w 9"/>
                  <a:gd name="T31" fmla="*/ 2 h 6"/>
                  <a:gd name="T32" fmla="*/ 3 w 9"/>
                  <a:gd name="T3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6">
                    <a:moveTo>
                      <a:pt x="3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1" y="5"/>
                    </a:lnTo>
                    <a:lnTo>
                      <a:pt x="4" y="5"/>
                    </a:lnTo>
                    <a:lnTo>
                      <a:pt x="6" y="6"/>
                    </a:lnTo>
                    <a:lnTo>
                      <a:pt x="7" y="6"/>
                    </a:lnTo>
                    <a:lnTo>
                      <a:pt x="7" y="5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69" name="Freeform 142"/>
              <p:cNvSpPr>
                <a:spLocks/>
              </p:cNvSpPr>
              <p:nvPr/>
            </p:nvSpPr>
            <p:spPr bwMode="auto">
              <a:xfrm>
                <a:off x="3923" y="2040"/>
                <a:ext cx="3" cy="4"/>
              </a:xfrm>
              <a:custGeom>
                <a:avLst/>
                <a:gdLst>
                  <a:gd name="T0" fmla="*/ 5 w 7"/>
                  <a:gd name="T1" fmla="*/ 7 h 7"/>
                  <a:gd name="T2" fmla="*/ 5 w 7"/>
                  <a:gd name="T3" fmla="*/ 6 h 7"/>
                  <a:gd name="T4" fmla="*/ 7 w 7"/>
                  <a:gd name="T5" fmla="*/ 6 h 7"/>
                  <a:gd name="T6" fmla="*/ 7 w 7"/>
                  <a:gd name="T7" fmla="*/ 6 h 7"/>
                  <a:gd name="T8" fmla="*/ 7 w 7"/>
                  <a:gd name="T9" fmla="*/ 4 h 7"/>
                  <a:gd name="T10" fmla="*/ 5 w 7"/>
                  <a:gd name="T11" fmla="*/ 3 h 7"/>
                  <a:gd name="T12" fmla="*/ 4 w 7"/>
                  <a:gd name="T13" fmla="*/ 1 h 7"/>
                  <a:gd name="T14" fmla="*/ 3 w 7"/>
                  <a:gd name="T15" fmla="*/ 1 h 7"/>
                  <a:gd name="T16" fmla="*/ 1 w 7"/>
                  <a:gd name="T17" fmla="*/ 0 h 7"/>
                  <a:gd name="T18" fmla="*/ 1 w 7"/>
                  <a:gd name="T19" fmla="*/ 1 h 7"/>
                  <a:gd name="T20" fmla="*/ 1 w 7"/>
                  <a:gd name="T21" fmla="*/ 1 h 7"/>
                  <a:gd name="T22" fmla="*/ 0 w 7"/>
                  <a:gd name="T23" fmla="*/ 1 h 7"/>
                  <a:gd name="T24" fmla="*/ 0 w 7"/>
                  <a:gd name="T25" fmla="*/ 3 h 7"/>
                  <a:gd name="T26" fmla="*/ 1 w 7"/>
                  <a:gd name="T27" fmla="*/ 4 h 7"/>
                  <a:gd name="T28" fmla="*/ 3 w 7"/>
                  <a:gd name="T29" fmla="*/ 4 h 7"/>
                  <a:gd name="T30" fmla="*/ 4 w 7"/>
                  <a:gd name="T31" fmla="*/ 6 h 7"/>
                  <a:gd name="T32" fmla="*/ 5 w 7"/>
                  <a:gd name="T3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7">
                    <a:moveTo>
                      <a:pt x="5" y="7"/>
                    </a:moveTo>
                    <a:lnTo>
                      <a:pt x="5" y="6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5" y="3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4" y="6"/>
                    </a:lnTo>
                    <a:lnTo>
                      <a:pt x="5" y="7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70" name="Freeform 143"/>
              <p:cNvSpPr>
                <a:spLocks/>
              </p:cNvSpPr>
              <p:nvPr/>
            </p:nvSpPr>
            <p:spPr bwMode="auto">
              <a:xfrm>
                <a:off x="3871" y="2174"/>
                <a:ext cx="9" cy="16"/>
              </a:xfrm>
              <a:custGeom>
                <a:avLst/>
                <a:gdLst>
                  <a:gd name="T0" fmla="*/ 14 w 17"/>
                  <a:gd name="T1" fmla="*/ 0 h 31"/>
                  <a:gd name="T2" fmla="*/ 8 w 17"/>
                  <a:gd name="T3" fmla="*/ 1 h 31"/>
                  <a:gd name="T4" fmla="*/ 4 w 17"/>
                  <a:gd name="T5" fmla="*/ 4 h 31"/>
                  <a:gd name="T6" fmla="*/ 1 w 17"/>
                  <a:gd name="T7" fmla="*/ 10 h 31"/>
                  <a:gd name="T8" fmla="*/ 0 w 17"/>
                  <a:gd name="T9" fmla="*/ 16 h 31"/>
                  <a:gd name="T10" fmla="*/ 1 w 17"/>
                  <a:gd name="T11" fmla="*/ 22 h 31"/>
                  <a:gd name="T12" fmla="*/ 4 w 17"/>
                  <a:gd name="T13" fmla="*/ 26 h 31"/>
                  <a:gd name="T14" fmla="*/ 8 w 17"/>
                  <a:gd name="T15" fmla="*/ 29 h 31"/>
                  <a:gd name="T16" fmla="*/ 14 w 17"/>
                  <a:gd name="T17" fmla="*/ 31 h 31"/>
                  <a:gd name="T18" fmla="*/ 14 w 17"/>
                  <a:gd name="T19" fmla="*/ 23 h 31"/>
                  <a:gd name="T20" fmla="*/ 16 w 17"/>
                  <a:gd name="T21" fmla="*/ 15 h 31"/>
                  <a:gd name="T22" fmla="*/ 16 w 17"/>
                  <a:gd name="T23" fmla="*/ 7 h 31"/>
                  <a:gd name="T24" fmla="*/ 17 w 17"/>
                  <a:gd name="T25" fmla="*/ 0 h 31"/>
                  <a:gd name="T26" fmla="*/ 16 w 17"/>
                  <a:gd name="T27" fmla="*/ 0 h 31"/>
                  <a:gd name="T28" fmla="*/ 16 w 17"/>
                  <a:gd name="T29" fmla="*/ 0 h 31"/>
                  <a:gd name="T30" fmla="*/ 16 w 17"/>
                  <a:gd name="T31" fmla="*/ 0 h 31"/>
                  <a:gd name="T32" fmla="*/ 14 w 17"/>
                  <a:gd name="T3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31">
                    <a:moveTo>
                      <a:pt x="14" y="0"/>
                    </a:moveTo>
                    <a:lnTo>
                      <a:pt x="8" y="1"/>
                    </a:lnTo>
                    <a:lnTo>
                      <a:pt x="4" y="4"/>
                    </a:lnTo>
                    <a:lnTo>
                      <a:pt x="1" y="10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4" y="26"/>
                    </a:lnTo>
                    <a:lnTo>
                      <a:pt x="8" y="29"/>
                    </a:lnTo>
                    <a:lnTo>
                      <a:pt x="14" y="31"/>
                    </a:lnTo>
                    <a:lnTo>
                      <a:pt x="14" y="23"/>
                    </a:lnTo>
                    <a:lnTo>
                      <a:pt x="16" y="15"/>
                    </a:lnTo>
                    <a:lnTo>
                      <a:pt x="16" y="7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71" name="Freeform 144"/>
              <p:cNvSpPr>
                <a:spLocks/>
              </p:cNvSpPr>
              <p:nvPr/>
            </p:nvSpPr>
            <p:spPr bwMode="auto">
              <a:xfrm>
                <a:off x="3882" y="2176"/>
                <a:ext cx="4" cy="13"/>
              </a:xfrm>
              <a:custGeom>
                <a:avLst/>
                <a:gdLst>
                  <a:gd name="T0" fmla="*/ 8 w 8"/>
                  <a:gd name="T1" fmla="*/ 13 h 26"/>
                  <a:gd name="T2" fmla="*/ 8 w 8"/>
                  <a:gd name="T3" fmla="*/ 9 h 26"/>
                  <a:gd name="T4" fmla="*/ 7 w 8"/>
                  <a:gd name="T5" fmla="*/ 6 h 26"/>
                  <a:gd name="T6" fmla="*/ 4 w 8"/>
                  <a:gd name="T7" fmla="*/ 3 h 26"/>
                  <a:gd name="T8" fmla="*/ 1 w 8"/>
                  <a:gd name="T9" fmla="*/ 0 h 26"/>
                  <a:gd name="T10" fmla="*/ 1 w 8"/>
                  <a:gd name="T11" fmla="*/ 6 h 26"/>
                  <a:gd name="T12" fmla="*/ 1 w 8"/>
                  <a:gd name="T13" fmla="*/ 13 h 26"/>
                  <a:gd name="T14" fmla="*/ 0 w 8"/>
                  <a:gd name="T15" fmla="*/ 19 h 26"/>
                  <a:gd name="T16" fmla="*/ 0 w 8"/>
                  <a:gd name="T17" fmla="*/ 26 h 26"/>
                  <a:gd name="T18" fmla="*/ 2 w 8"/>
                  <a:gd name="T19" fmla="*/ 25 h 26"/>
                  <a:gd name="T20" fmla="*/ 5 w 8"/>
                  <a:gd name="T21" fmla="*/ 22 h 26"/>
                  <a:gd name="T22" fmla="*/ 7 w 8"/>
                  <a:gd name="T23" fmla="*/ 17 h 26"/>
                  <a:gd name="T24" fmla="*/ 8 w 8"/>
                  <a:gd name="T25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26">
                    <a:moveTo>
                      <a:pt x="8" y="13"/>
                    </a:moveTo>
                    <a:lnTo>
                      <a:pt x="8" y="9"/>
                    </a:lnTo>
                    <a:lnTo>
                      <a:pt x="7" y="6"/>
                    </a:lnTo>
                    <a:lnTo>
                      <a:pt x="4" y="3"/>
                    </a:lnTo>
                    <a:lnTo>
                      <a:pt x="1" y="0"/>
                    </a:lnTo>
                    <a:lnTo>
                      <a:pt x="1" y="6"/>
                    </a:lnTo>
                    <a:lnTo>
                      <a:pt x="1" y="13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2" y="25"/>
                    </a:lnTo>
                    <a:lnTo>
                      <a:pt x="5" y="22"/>
                    </a:lnTo>
                    <a:lnTo>
                      <a:pt x="7" y="17"/>
                    </a:lnTo>
                    <a:lnTo>
                      <a:pt x="8" y="13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72" name="Freeform 145"/>
              <p:cNvSpPr>
                <a:spLocks/>
              </p:cNvSpPr>
              <p:nvPr/>
            </p:nvSpPr>
            <p:spPr bwMode="auto">
              <a:xfrm>
                <a:off x="3878" y="2174"/>
                <a:ext cx="5" cy="16"/>
              </a:xfrm>
              <a:custGeom>
                <a:avLst/>
                <a:gdLst>
                  <a:gd name="T0" fmla="*/ 0 w 9"/>
                  <a:gd name="T1" fmla="*/ 31 h 31"/>
                  <a:gd name="T2" fmla="*/ 0 w 9"/>
                  <a:gd name="T3" fmla="*/ 31 h 31"/>
                  <a:gd name="T4" fmla="*/ 0 w 9"/>
                  <a:gd name="T5" fmla="*/ 31 h 31"/>
                  <a:gd name="T6" fmla="*/ 0 w 9"/>
                  <a:gd name="T7" fmla="*/ 31 h 31"/>
                  <a:gd name="T8" fmla="*/ 0 w 9"/>
                  <a:gd name="T9" fmla="*/ 31 h 31"/>
                  <a:gd name="T10" fmla="*/ 2 w 9"/>
                  <a:gd name="T11" fmla="*/ 31 h 31"/>
                  <a:gd name="T12" fmla="*/ 5 w 9"/>
                  <a:gd name="T13" fmla="*/ 31 h 31"/>
                  <a:gd name="T14" fmla="*/ 6 w 9"/>
                  <a:gd name="T15" fmla="*/ 31 h 31"/>
                  <a:gd name="T16" fmla="*/ 8 w 9"/>
                  <a:gd name="T17" fmla="*/ 29 h 31"/>
                  <a:gd name="T18" fmla="*/ 8 w 9"/>
                  <a:gd name="T19" fmla="*/ 22 h 31"/>
                  <a:gd name="T20" fmla="*/ 9 w 9"/>
                  <a:gd name="T21" fmla="*/ 16 h 31"/>
                  <a:gd name="T22" fmla="*/ 9 w 9"/>
                  <a:gd name="T23" fmla="*/ 9 h 31"/>
                  <a:gd name="T24" fmla="*/ 9 w 9"/>
                  <a:gd name="T25" fmla="*/ 3 h 31"/>
                  <a:gd name="T26" fmla="*/ 8 w 9"/>
                  <a:gd name="T27" fmla="*/ 1 h 31"/>
                  <a:gd name="T28" fmla="*/ 6 w 9"/>
                  <a:gd name="T29" fmla="*/ 1 h 31"/>
                  <a:gd name="T30" fmla="*/ 5 w 9"/>
                  <a:gd name="T31" fmla="*/ 1 h 31"/>
                  <a:gd name="T32" fmla="*/ 3 w 9"/>
                  <a:gd name="T33" fmla="*/ 0 h 31"/>
                  <a:gd name="T34" fmla="*/ 2 w 9"/>
                  <a:gd name="T35" fmla="*/ 7 h 31"/>
                  <a:gd name="T36" fmla="*/ 2 w 9"/>
                  <a:gd name="T37" fmla="*/ 15 h 31"/>
                  <a:gd name="T38" fmla="*/ 0 w 9"/>
                  <a:gd name="T39" fmla="*/ 23 h 31"/>
                  <a:gd name="T40" fmla="*/ 0 w 9"/>
                  <a:gd name="T4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" h="31">
                    <a:moveTo>
                      <a:pt x="0" y="31"/>
                    </a:moveTo>
                    <a:lnTo>
                      <a:pt x="0" y="31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2" y="31"/>
                    </a:lnTo>
                    <a:lnTo>
                      <a:pt x="5" y="31"/>
                    </a:lnTo>
                    <a:lnTo>
                      <a:pt x="6" y="31"/>
                    </a:lnTo>
                    <a:lnTo>
                      <a:pt x="8" y="29"/>
                    </a:lnTo>
                    <a:lnTo>
                      <a:pt x="8" y="22"/>
                    </a:lnTo>
                    <a:lnTo>
                      <a:pt x="9" y="16"/>
                    </a:lnTo>
                    <a:lnTo>
                      <a:pt x="9" y="9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2" y="7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73" name="Freeform 146"/>
              <p:cNvSpPr>
                <a:spLocks/>
              </p:cNvSpPr>
              <p:nvPr/>
            </p:nvSpPr>
            <p:spPr bwMode="auto">
              <a:xfrm>
                <a:off x="3866" y="2171"/>
                <a:ext cx="14" cy="23"/>
              </a:xfrm>
              <a:custGeom>
                <a:avLst/>
                <a:gdLst>
                  <a:gd name="T0" fmla="*/ 4 w 26"/>
                  <a:gd name="T1" fmla="*/ 23 h 46"/>
                  <a:gd name="T2" fmla="*/ 6 w 26"/>
                  <a:gd name="T3" fmla="*/ 14 h 46"/>
                  <a:gd name="T4" fmla="*/ 10 w 26"/>
                  <a:gd name="T5" fmla="*/ 8 h 46"/>
                  <a:gd name="T6" fmla="*/ 16 w 26"/>
                  <a:gd name="T7" fmla="*/ 4 h 46"/>
                  <a:gd name="T8" fmla="*/ 23 w 26"/>
                  <a:gd name="T9" fmla="*/ 3 h 46"/>
                  <a:gd name="T10" fmla="*/ 25 w 26"/>
                  <a:gd name="T11" fmla="*/ 3 h 46"/>
                  <a:gd name="T12" fmla="*/ 25 w 26"/>
                  <a:gd name="T13" fmla="*/ 3 h 46"/>
                  <a:gd name="T14" fmla="*/ 25 w 26"/>
                  <a:gd name="T15" fmla="*/ 4 h 46"/>
                  <a:gd name="T16" fmla="*/ 26 w 26"/>
                  <a:gd name="T17" fmla="*/ 4 h 46"/>
                  <a:gd name="T18" fmla="*/ 26 w 26"/>
                  <a:gd name="T19" fmla="*/ 3 h 46"/>
                  <a:gd name="T20" fmla="*/ 26 w 26"/>
                  <a:gd name="T21" fmla="*/ 1 h 46"/>
                  <a:gd name="T22" fmla="*/ 26 w 26"/>
                  <a:gd name="T23" fmla="*/ 1 h 46"/>
                  <a:gd name="T24" fmla="*/ 26 w 26"/>
                  <a:gd name="T25" fmla="*/ 0 h 46"/>
                  <a:gd name="T26" fmla="*/ 26 w 26"/>
                  <a:gd name="T27" fmla="*/ 0 h 46"/>
                  <a:gd name="T28" fmla="*/ 25 w 26"/>
                  <a:gd name="T29" fmla="*/ 0 h 46"/>
                  <a:gd name="T30" fmla="*/ 25 w 26"/>
                  <a:gd name="T31" fmla="*/ 0 h 46"/>
                  <a:gd name="T32" fmla="*/ 23 w 26"/>
                  <a:gd name="T33" fmla="*/ 0 h 46"/>
                  <a:gd name="T34" fmla="*/ 14 w 26"/>
                  <a:gd name="T35" fmla="*/ 1 h 46"/>
                  <a:gd name="T36" fmla="*/ 7 w 26"/>
                  <a:gd name="T37" fmla="*/ 7 h 46"/>
                  <a:gd name="T38" fmla="*/ 1 w 26"/>
                  <a:gd name="T39" fmla="*/ 14 h 46"/>
                  <a:gd name="T40" fmla="*/ 0 w 26"/>
                  <a:gd name="T41" fmla="*/ 23 h 46"/>
                  <a:gd name="T42" fmla="*/ 1 w 26"/>
                  <a:gd name="T43" fmla="*/ 32 h 46"/>
                  <a:gd name="T44" fmla="*/ 7 w 26"/>
                  <a:gd name="T45" fmla="*/ 39 h 46"/>
                  <a:gd name="T46" fmla="*/ 14 w 26"/>
                  <a:gd name="T47" fmla="*/ 45 h 46"/>
                  <a:gd name="T48" fmla="*/ 23 w 26"/>
                  <a:gd name="T49" fmla="*/ 46 h 46"/>
                  <a:gd name="T50" fmla="*/ 23 w 26"/>
                  <a:gd name="T51" fmla="*/ 45 h 46"/>
                  <a:gd name="T52" fmla="*/ 23 w 26"/>
                  <a:gd name="T53" fmla="*/ 44 h 46"/>
                  <a:gd name="T54" fmla="*/ 23 w 26"/>
                  <a:gd name="T55" fmla="*/ 44 h 46"/>
                  <a:gd name="T56" fmla="*/ 23 w 26"/>
                  <a:gd name="T57" fmla="*/ 42 h 46"/>
                  <a:gd name="T58" fmla="*/ 16 w 26"/>
                  <a:gd name="T59" fmla="*/ 41 h 46"/>
                  <a:gd name="T60" fmla="*/ 10 w 26"/>
                  <a:gd name="T61" fmla="*/ 36 h 46"/>
                  <a:gd name="T62" fmla="*/ 6 w 26"/>
                  <a:gd name="T63" fmla="*/ 30 h 46"/>
                  <a:gd name="T64" fmla="*/ 4 w 26"/>
                  <a:gd name="T65" fmla="*/ 2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6">
                    <a:moveTo>
                      <a:pt x="4" y="23"/>
                    </a:moveTo>
                    <a:lnTo>
                      <a:pt x="6" y="14"/>
                    </a:lnTo>
                    <a:lnTo>
                      <a:pt x="10" y="8"/>
                    </a:lnTo>
                    <a:lnTo>
                      <a:pt x="16" y="4"/>
                    </a:lnTo>
                    <a:lnTo>
                      <a:pt x="23" y="3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6" y="3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14" y="1"/>
                    </a:lnTo>
                    <a:lnTo>
                      <a:pt x="7" y="7"/>
                    </a:lnTo>
                    <a:lnTo>
                      <a:pt x="1" y="14"/>
                    </a:lnTo>
                    <a:lnTo>
                      <a:pt x="0" y="23"/>
                    </a:lnTo>
                    <a:lnTo>
                      <a:pt x="1" y="32"/>
                    </a:lnTo>
                    <a:lnTo>
                      <a:pt x="7" y="39"/>
                    </a:lnTo>
                    <a:lnTo>
                      <a:pt x="14" y="45"/>
                    </a:lnTo>
                    <a:lnTo>
                      <a:pt x="23" y="46"/>
                    </a:lnTo>
                    <a:lnTo>
                      <a:pt x="23" y="45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16" y="41"/>
                    </a:lnTo>
                    <a:lnTo>
                      <a:pt x="10" y="36"/>
                    </a:lnTo>
                    <a:lnTo>
                      <a:pt x="6" y="30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74" name="Freeform 147"/>
              <p:cNvSpPr>
                <a:spLocks/>
              </p:cNvSpPr>
              <p:nvPr/>
            </p:nvSpPr>
            <p:spPr bwMode="auto">
              <a:xfrm>
                <a:off x="3882" y="2172"/>
                <a:ext cx="9" cy="22"/>
              </a:xfrm>
              <a:custGeom>
                <a:avLst/>
                <a:gdLst>
                  <a:gd name="T0" fmla="*/ 17 w 17"/>
                  <a:gd name="T1" fmla="*/ 22 h 45"/>
                  <a:gd name="T2" fmla="*/ 16 w 17"/>
                  <a:gd name="T3" fmla="*/ 15 h 45"/>
                  <a:gd name="T4" fmla="*/ 13 w 17"/>
                  <a:gd name="T5" fmla="*/ 9 h 45"/>
                  <a:gd name="T6" fmla="*/ 8 w 17"/>
                  <a:gd name="T7" fmla="*/ 3 h 45"/>
                  <a:gd name="T8" fmla="*/ 2 w 17"/>
                  <a:gd name="T9" fmla="*/ 0 h 45"/>
                  <a:gd name="T10" fmla="*/ 2 w 17"/>
                  <a:gd name="T11" fmla="*/ 2 h 45"/>
                  <a:gd name="T12" fmla="*/ 2 w 17"/>
                  <a:gd name="T13" fmla="*/ 2 h 45"/>
                  <a:gd name="T14" fmla="*/ 2 w 17"/>
                  <a:gd name="T15" fmla="*/ 3 h 45"/>
                  <a:gd name="T16" fmla="*/ 1 w 17"/>
                  <a:gd name="T17" fmla="*/ 5 h 45"/>
                  <a:gd name="T18" fmla="*/ 5 w 17"/>
                  <a:gd name="T19" fmla="*/ 7 h 45"/>
                  <a:gd name="T20" fmla="*/ 10 w 17"/>
                  <a:gd name="T21" fmla="*/ 12 h 45"/>
                  <a:gd name="T22" fmla="*/ 11 w 17"/>
                  <a:gd name="T23" fmla="*/ 16 h 45"/>
                  <a:gd name="T24" fmla="*/ 13 w 17"/>
                  <a:gd name="T25" fmla="*/ 22 h 45"/>
                  <a:gd name="T26" fmla="*/ 11 w 17"/>
                  <a:gd name="T27" fmla="*/ 28 h 45"/>
                  <a:gd name="T28" fmla="*/ 8 w 17"/>
                  <a:gd name="T29" fmla="*/ 34 h 45"/>
                  <a:gd name="T30" fmla="*/ 5 w 17"/>
                  <a:gd name="T31" fmla="*/ 38 h 45"/>
                  <a:gd name="T32" fmla="*/ 0 w 17"/>
                  <a:gd name="T33" fmla="*/ 41 h 45"/>
                  <a:gd name="T34" fmla="*/ 0 w 17"/>
                  <a:gd name="T35" fmla="*/ 43 h 45"/>
                  <a:gd name="T36" fmla="*/ 0 w 17"/>
                  <a:gd name="T37" fmla="*/ 43 h 45"/>
                  <a:gd name="T38" fmla="*/ 0 w 17"/>
                  <a:gd name="T39" fmla="*/ 44 h 45"/>
                  <a:gd name="T40" fmla="*/ 0 w 17"/>
                  <a:gd name="T41" fmla="*/ 45 h 45"/>
                  <a:gd name="T42" fmla="*/ 5 w 17"/>
                  <a:gd name="T43" fmla="*/ 43 h 45"/>
                  <a:gd name="T44" fmla="*/ 11 w 17"/>
                  <a:gd name="T45" fmla="*/ 37 h 45"/>
                  <a:gd name="T46" fmla="*/ 16 w 17"/>
                  <a:gd name="T47" fmla="*/ 29 h 45"/>
                  <a:gd name="T48" fmla="*/ 17 w 17"/>
                  <a:gd name="T49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45">
                    <a:moveTo>
                      <a:pt x="17" y="22"/>
                    </a:moveTo>
                    <a:lnTo>
                      <a:pt x="16" y="15"/>
                    </a:lnTo>
                    <a:lnTo>
                      <a:pt x="13" y="9"/>
                    </a:lnTo>
                    <a:lnTo>
                      <a:pt x="8" y="3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5" y="7"/>
                    </a:lnTo>
                    <a:lnTo>
                      <a:pt x="10" y="12"/>
                    </a:lnTo>
                    <a:lnTo>
                      <a:pt x="11" y="16"/>
                    </a:lnTo>
                    <a:lnTo>
                      <a:pt x="13" y="22"/>
                    </a:lnTo>
                    <a:lnTo>
                      <a:pt x="11" y="28"/>
                    </a:lnTo>
                    <a:lnTo>
                      <a:pt x="8" y="34"/>
                    </a:lnTo>
                    <a:lnTo>
                      <a:pt x="5" y="38"/>
                    </a:lnTo>
                    <a:lnTo>
                      <a:pt x="0" y="41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4"/>
                    </a:lnTo>
                    <a:lnTo>
                      <a:pt x="0" y="45"/>
                    </a:lnTo>
                    <a:lnTo>
                      <a:pt x="5" y="43"/>
                    </a:lnTo>
                    <a:lnTo>
                      <a:pt x="11" y="37"/>
                    </a:lnTo>
                    <a:lnTo>
                      <a:pt x="16" y="29"/>
                    </a:lnTo>
                    <a:lnTo>
                      <a:pt x="17" y="22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75" name="Freeform 148"/>
              <p:cNvSpPr>
                <a:spLocks/>
              </p:cNvSpPr>
              <p:nvPr/>
            </p:nvSpPr>
            <p:spPr bwMode="auto">
              <a:xfrm>
                <a:off x="3878" y="2192"/>
                <a:ext cx="4" cy="2"/>
              </a:xfrm>
              <a:custGeom>
                <a:avLst/>
                <a:gdLst>
                  <a:gd name="T0" fmla="*/ 8 w 8"/>
                  <a:gd name="T1" fmla="*/ 4 h 4"/>
                  <a:gd name="T2" fmla="*/ 8 w 8"/>
                  <a:gd name="T3" fmla="*/ 3 h 4"/>
                  <a:gd name="T4" fmla="*/ 8 w 8"/>
                  <a:gd name="T5" fmla="*/ 2 h 4"/>
                  <a:gd name="T6" fmla="*/ 8 w 8"/>
                  <a:gd name="T7" fmla="*/ 2 h 4"/>
                  <a:gd name="T8" fmla="*/ 8 w 8"/>
                  <a:gd name="T9" fmla="*/ 0 h 4"/>
                  <a:gd name="T10" fmla="*/ 6 w 8"/>
                  <a:gd name="T11" fmla="*/ 0 h 4"/>
                  <a:gd name="T12" fmla="*/ 5 w 8"/>
                  <a:gd name="T13" fmla="*/ 0 h 4"/>
                  <a:gd name="T14" fmla="*/ 2 w 8"/>
                  <a:gd name="T15" fmla="*/ 0 h 4"/>
                  <a:gd name="T16" fmla="*/ 0 w 8"/>
                  <a:gd name="T17" fmla="*/ 0 h 4"/>
                  <a:gd name="T18" fmla="*/ 0 w 8"/>
                  <a:gd name="T19" fmla="*/ 0 h 4"/>
                  <a:gd name="T20" fmla="*/ 0 w 8"/>
                  <a:gd name="T21" fmla="*/ 0 h 4"/>
                  <a:gd name="T22" fmla="*/ 0 w 8"/>
                  <a:gd name="T23" fmla="*/ 0 h 4"/>
                  <a:gd name="T24" fmla="*/ 0 w 8"/>
                  <a:gd name="T25" fmla="*/ 0 h 4"/>
                  <a:gd name="T26" fmla="*/ 0 w 8"/>
                  <a:gd name="T27" fmla="*/ 2 h 4"/>
                  <a:gd name="T28" fmla="*/ 0 w 8"/>
                  <a:gd name="T29" fmla="*/ 2 h 4"/>
                  <a:gd name="T30" fmla="*/ 0 w 8"/>
                  <a:gd name="T31" fmla="*/ 3 h 4"/>
                  <a:gd name="T32" fmla="*/ 0 w 8"/>
                  <a:gd name="T33" fmla="*/ 4 h 4"/>
                  <a:gd name="T34" fmla="*/ 0 w 8"/>
                  <a:gd name="T35" fmla="*/ 4 h 4"/>
                  <a:gd name="T36" fmla="*/ 0 w 8"/>
                  <a:gd name="T37" fmla="*/ 4 h 4"/>
                  <a:gd name="T38" fmla="*/ 0 w 8"/>
                  <a:gd name="T39" fmla="*/ 4 h 4"/>
                  <a:gd name="T40" fmla="*/ 0 w 8"/>
                  <a:gd name="T41" fmla="*/ 4 h 4"/>
                  <a:gd name="T42" fmla="*/ 2 w 8"/>
                  <a:gd name="T43" fmla="*/ 4 h 4"/>
                  <a:gd name="T44" fmla="*/ 5 w 8"/>
                  <a:gd name="T45" fmla="*/ 4 h 4"/>
                  <a:gd name="T46" fmla="*/ 6 w 8"/>
                  <a:gd name="T47" fmla="*/ 4 h 4"/>
                  <a:gd name="T48" fmla="*/ 8 w 8"/>
                  <a:gd name="T4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5" y="4"/>
                    </a:lnTo>
                    <a:lnTo>
                      <a:pt x="6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76" name="Freeform 149"/>
              <p:cNvSpPr>
                <a:spLocks/>
              </p:cNvSpPr>
              <p:nvPr/>
            </p:nvSpPr>
            <p:spPr bwMode="auto">
              <a:xfrm>
                <a:off x="3880" y="2171"/>
                <a:ext cx="3" cy="3"/>
              </a:xfrm>
              <a:custGeom>
                <a:avLst/>
                <a:gdLst>
                  <a:gd name="T0" fmla="*/ 6 w 7"/>
                  <a:gd name="T1" fmla="*/ 6 h 6"/>
                  <a:gd name="T2" fmla="*/ 7 w 7"/>
                  <a:gd name="T3" fmla="*/ 4 h 6"/>
                  <a:gd name="T4" fmla="*/ 7 w 7"/>
                  <a:gd name="T5" fmla="*/ 3 h 6"/>
                  <a:gd name="T6" fmla="*/ 7 w 7"/>
                  <a:gd name="T7" fmla="*/ 3 h 6"/>
                  <a:gd name="T8" fmla="*/ 7 w 7"/>
                  <a:gd name="T9" fmla="*/ 1 h 6"/>
                  <a:gd name="T10" fmla="*/ 6 w 7"/>
                  <a:gd name="T11" fmla="*/ 0 h 6"/>
                  <a:gd name="T12" fmla="*/ 5 w 7"/>
                  <a:gd name="T13" fmla="*/ 0 h 6"/>
                  <a:gd name="T14" fmla="*/ 2 w 7"/>
                  <a:gd name="T15" fmla="*/ 0 h 6"/>
                  <a:gd name="T16" fmla="*/ 0 w 7"/>
                  <a:gd name="T17" fmla="*/ 0 h 6"/>
                  <a:gd name="T18" fmla="*/ 0 w 7"/>
                  <a:gd name="T19" fmla="*/ 1 h 6"/>
                  <a:gd name="T20" fmla="*/ 0 w 7"/>
                  <a:gd name="T21" fmla="*/ 1 h 6"/>
                  <a:gd name="T22" fmla="*/ 0 w 7"/>
                  <a:gd name="T23" fmla="*/ 3 h 6"/>
                  <a:gd name="T24" fmla="*/ 0 w 7"/>
                  <a:gd name="T25" fmla="*/ 4 h 6"/>
                  <a:gd name="T26" fmla="*/ 2 w 7"/>
                  <a:gd name="T27" fmla="*/ 4 h 6"/>
                  <a:gd name="T28" fmla="*/ 3 w 7"/>
                  <a:gd name="T29" fmla="*/ 4 h 6"/>
                  <a:gd name="T30" fmla="*/ 5 w 7"/>
                  <a:gd name="T31" fmla="*/ 4 h 6"/>
                  <a:gd name="T32" fmla="*/ 6 w 7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6">
                    <a:moveTo>
                      <a:pt x="6" y="6"/>
                    </a:moveTo>
                    <a:lnTo>
                      <a:pt x="7" y="4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77" name="Freeform 150"/>
              <p:cNvSpPr>
                <a:spLocks/>
              </p:cNvSpPr>
              <p:nvPr/>
            </p:nvSpPr>
            <p:spPr bwMode="auto">
              <a:xfrm>
                <a:off x="3882" y="2174"/>
                <a:ext cx="6" cy="18"/>
              </a:xfrm>
              <a:custGeom>
                <a:avLst/>
                <a:gdLst>
                  <a:gd name="T0" fmla="*/ 13 w 13"/>
                  <a:gd name="T1" fmla="*/ 17 h 36"/>
                  <a:gd name="T2" fmla="*/ 11 w 13"/>
                  <a:gd name="T3" fmla="*/ 11 h 36"/>
                  <a:gd name="T4" fmla="*/ 10 w 13"/>
                  <a:gd name="T5" fmla="*/ 7 h 36"/>
                  <a:gd name="T6" fmla="*/ 5 w 13"/>
                  <a:gd name="T7" fmla="*/ 2 h 36"/>
                  <a:gd name="T8" fmla="*/ 1 w 13"/>
                  <a:gd name="T9" fmla="*/ 0 h 36"/>
                  <a:gd name="T10" fmla="*/ 1 w 13"/>
                  <a:gd name="T11" fmla="*/ 1 h 36"/>
                  <a:gd name="T12" fmla="*/ 1 w 13"/>
                  <a:gd name="T13" fmla="*/ 1 h 36"/>
                  <a:gd name="T14" fmla="*/ 1 w 13"/>
                  <a:gd name="T15" fmla="*/ 2 h 36"/>
                  <a:gd name="T16" fmla="*/ 1 w 13"/>
                  <a:gd name="T17" fmla="*/ 4 h 36"/>
                  <a:gd name="T18" fmla="*/ 4 w 13"/>
                  <a:gd name="T19" fmla="*/ 7 h 36"/>
                  <a:gd name="T20" fmla="*/ 7 w 13"/>
                  <a:gd name="T21" fmla="*/ 10 h 36"/>
                  <a:gd name="T22" fmla="*/ 8 w 13"/>
                  <a:gd name="T23" fmla="*/ 13 h 36"/>
                  <a:gd name="T24" fmla="*/ 8 w 13"/>
                  <a:gd name="T25" fmla="*/ 17 h 36"/>
                  <a:gd name="T26" fmla="*/ 7 w 13"/>
                  <a:gd name="T27" fmla="*/ 21 h 36"/>
                  <a:gd name="T28" fmla="*/ 5 w 13"/>
                  <a:gd name="T29" fmla="*/ 26 h 36"/>
                  <a:gd name="T30" fmla="*/ 2 w 13"/>
                  <a:gd name="T31" fmla="*/ 29 h 36"/>
                  <a:gd name="T32" fmla="*/ 0 w 13"/>
                  <a:gd name="T33" fmla="*/ 30 h 36"/>
                  <a:gd name="T34" fmla="*/ 0 w 13"/>
                  <a:gd name="T35" fmla="*/ 32 h 36"/>
                  <a:gd name="T36" fmla="*/ 0 w 13"/>
                  <a:gd name="T37" fmla="*/ 33 h 36"/>
                  <a:gd name="T38" fmla="*/ 0 w 13"/>
                  <a:gd name="T39" fmla="*/ 35 h 36"/>
                  <a:gd name="T40" fmla="*/ 0 w 13"/>
                  <a:gd name="T41" fmla="*/ 36 h 36"/>
                  <a:gd name="T42" fmla="*/ 5 w 13"/>
                  <a:gd name="T43" fmla="*/ 33 h 36"/>
                  <a:gd name="T44" fmla="*/ 8 w 13"/>
                  <a:gd name="T45" fmla="*/ 29 h 36"/>
                  <a:gd name="T46" fmla="*/ 11 w 13"/>
                  <a:gd name="T47" fmla="*/ 23 h 36"/>
                  <a:gd name="T48" fmla="*/ 13 w 13"/>
                  <a:gd name="T49" fmla="*/ 1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" h="36">
                    <a:moveTo>
                      <a:pt x="13" y="17"/>
                    </a:moveTo>
                    <a:lnTo>
                      <a:pt x="11" y="11"/>
                    </a:lnTo>
                    <a:lnTo>
                      <a:pt x="10" y="7"/>
                    </a:lnTo>
                    <a:lnTo>
                      <a:pt x="5" y="2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4" y="7"/>
                    </a:lnTo>
                    <a:lnTo>
                      <a:pt x="7" y="10"/>
                    </a:lnTo>
                    <a:lnTo>
                      <a:pt x="8" y="13"/>
                    </a:lnTo>
                    <a:lnTo>
                      <a:pt x="8" y="17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2" y="29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3"/>
                    </a:lnTo>
                    <a:lnTo>
                      <a:pt x="0" y="35"/>
                    </a:lnTo>
                    <a:lnTo>
                      <a:pt x="0" y="36"/>
                    </a:lnTo>
                    <a:lnTo>
                      <a:pt x="5" y="33"/>
                    </a:lnTo>
                    <a:lnTo>
                      <a:pt x="8" y="29"/>
                    </a:lnTo>
                    <a:lnTo>
                      <a:pt x="11" y="23"/>
                    </a:lnTo>
                    <a:lnTo>
                      <a:pt x="13" y="17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78" name="Freeform 151"/>
              <p:cNvSpPr>
                <a:spLocks/>
              </p:cNvSpPr>
              <p:nvPr/>
            </p:nvSpPr>
            <p:spPr bwMode="auto">
              <a:xfrm>
                <a:off x="3869" y="2172"/>
                <a:ext cx="11" cy="20"/>
              </a:xfrm>
              <a:custGeom>
                <a:avLst/>
                <a:gdLst>
                  <a:gd name="T0" fmla="*/ 5 w 22"/>
                  <a:gd name="T1" fmla="*/ 20 h 39"/>
                  <a:gd name="T2" fmla="*/ 6 w 22"/>
                  <a:gd name="T3" fmla="*/ 14 h 39"/>
                  <a:gd name="T4" fmla="*/ 9 w 22"/>
                  <a:gd name="T5" fmla="*/ 8 h 39"/>
                  <a:gd name="T6" fmla="*/ 13 w 22"/>
                  <a:gd name="T7" fmla="*/ 5 h 39"/>
                  <a:gd name="T8" fmla="*/ 19 w 22"/>
                  <a:gd name="T9" fmla="*/ 4 h 39"/>
                  <a:gd name="T10" fmla="*/ 21 w 22"/>
                  <a:gd name="T11" fmla="*/ 4 h 39"/>
                  <a:gd name="T12" fmla="*/ 21 w 22"/>
                  <a:gd name="T13" fmla="*/ 4 h 39"/>
                  <a:gd name="T14" fmla="*/ 21 w 22"/>
                  <a:gd name="T15" fmla="*/ 4 h 39"/>
                  <a:gd name="T16" fmla="*/ 22 w 22"/>
                  <a:gd name="T17" fmla="*/ 4 h 39"/>
                  <a:gd name="T18" fmla="*/ 22 w 22"/>
                  <a:gd name="T19" fmla="*/ 4 h 39"/>
                  <a:gd name="T20" fmla="*/ 22 w 22"/>
                  <a:gd name="T21" fmla="*/ 3 h 39"/>
                  <a:gd name="T22" fmla="*/ 22 w 22"/>
                  <a:gd name="T23" fmla="*/ 3 h 39"/>
                  <a:gd name="T24" fmla="*/ 22 w 22"/>
                  <a:gd name="T25" fmla="*/ 1 h 39"/>
                  <a:gd name="T26" fmla="*/ 21 w 22"/>
                  <a:gd name="T27" fmla="*/ 1 h 39"/>
                  <a:gd name="T28" fmla="*/ 21 w 22"/>
                  <a:gd name="T29" fmla="*/ 0 h 39"/>
                  <a:gd name="T30" fmla="*/ 21 w 22"/>
                  <a:gd name="T31" fmla="*/ 0 h 39"/>
                  <a:gd name="T32" fmla="*/ 19 w 22"/>
                  <a:gd name="T33" fmla="*/ 0 h 39"/>
                  <a:gd name="T34" fmla="*/ 12 w 22"/>
                  <a:gd name="T35" fmla="*/ 1 h 39"/>
                  <a:gd name="T36" fmla="*/ 6 w 22"/>
                  <a:gd name="T37" fmla="*/ 5 h 39"/>
                  <a:gd name="T38" fmla="*/ 2 w 22"/>
                  <a:gd name="T39" fmla="*/ 11 h 39"/>
                  <a:gd name="T40" fmla="*/ 0 w 22"/>
                  <a:gd name="T41" fmla="*/ 20 h 39"/>
                  <a:gd name="T42" fmla="*/ 2 w 22"/>
                  <a:gd name="T43" fmla="*/ 27 h 39"/>
                  <a:gd name="T44" fmla="*/ 6 w 22"/>
                  <a:gd name="T45" fmla="*/ 33 h 39"/>
                  <a:gd name="T46" fmla="*/ 12 w 22"/>
                  <a:gd name="T47" fmla="*/ 38 h 39"/>
                  <a:gd name="T48" fmla="*/ 19 w 22"/>
                  <a:gd name="T49" fmla="*/ 39 h 39"/>
                  <a:gd name="T50" fmla="*/ 19 w 22"/>
                  <a:gd name="T51" fmla="*/ 38 h 39"/>
                  <a:gd name="T52" fmla="*/ 19 w 22"/>
                  <a:gd name="T53" fmla="*/ 36 h 39"/>
                  <a:gd name="T54" fmla="*/ 19 w 22"/>
                  <a:gd name="T55" fmla="*/ 36 h 39"/>
                  <a:gd name="T56" fmla="*/ 19 w 22"/>
                  <a:gd name="T57" fmla="*/ 35 h 39"/>
                  <a:gd name="T58" fmla="*/ 13 w 22"/>
                  <a:gd name="T59" fmla="*/ 33 h 39"/>
                  <a:gd name="T60" fmla="*/ 9 w 22"/>
                  <a:gd name="T61" fmla="*/ 30 h 39"/>
                  <a:gd name="T62" fmla="*/ 6 w 22"/>
                  <a:gd name="T63" fmla="*/ 26 h 39"/>
                  <a:gd name="T64" fmla="*/ 5 w 22"/>
                  <a:gd name="T65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39">
                    <a:moveTo>
                      <a:pt x="5" y="20"/>
                    </a:moveTo>
                    <a:lnTo>
                      <a:pt x="6" y="14"/>
                    </a:lnTo>
                    <a:lnTo>
                      <a:pt x="9" y="8"/>
                    </a:lnTo>
                    <a:lnTo>
                      <a:pt x="13" y="5"/>
                    </a:lnTo>
                    <a:lnTo>
                      <a:pt x="19" y="4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2" y="1"/>
                    </a:lnTo>
                    <a:lnTo>
                      <a:pt x="21" y="1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2" y="1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20"/>
                    </a:lnTo>
                    <a:lnTo>
                      <a:pt x="2" y="27"/>
                    </a:lnTo>
                    <a:lnTo>
                      <a:pt x="6" y="33"/>
                    </a:lnTo>
                    <a:lnTo>
                      <a:pt x="12" y="38"/>
                    </a:lnTo>
                    <a:lnTo>
                      <a:pt x="19" y="39"/>
                    </a:lnTo>
                    <a:lnTo>
                      <a:pt x="19" y="38"/>
                    </a:lnTo>
                    <a:lnTo>
                      <a:pt x="19" y="36"/>
                    </a:lnTo>
                    <a:lnTo>
                      <a:pt x="19" y="36"/>
                    </a:lnTo>
                    <a:lnTo>
                      <a:pt x="19" y="35"/>
                    </a:lnTo>
                    <a:lnTo>
                      <a:pt x="13" y="33"/>
                    </a:lnTo>
                    <a:lnTo>
                      <a:pt x="9" y="30"/>
                    </a:lnTo>
                    <a:lnTo>
                      <a:pt x="6" y="26"/>
                    </a:lnTo>
                    <a:lnTo>
                      <a:pt x="5" y="20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79" name="Freeform 152"/>
              <p:cNvSpPr>
                <a:spLocks/>
              </p:cNvSpPr>
              <p:nvPr/>
            </p:nvSpPr>
            <p:spPr bwMode="auto">
              <a:xfrm>
                <a:off x="3880" y="2173"/>
                <a:ext cx="3" cy="3"/>
              </a:xfrm>
              <a:custGeom>
                <a:avLst/>
                <a:gdLst>
                  <a:gd name="T0" fmla="*/ 6 w 6"/>
                  <a:gd name="T1" fmla="*/ 6 h 6"/>
                  <a:gd name="T2" fmla="*/ 6 w 6"/>
                  <a:gd name="T3" fmla="*/ 4 h 6"/>
                  <a:gd name="T4" fmla="*/ 6 w 6"/>
                  <a:gd name="T5" fmla="*/ 3 h 6"/>
                  <a:gd name="T6" fmla="*/ 6 w 6"/>
                  <a:gd name="T7" fmla="*/ 3 h 6"/>
                  <a:gd name="T8" fmla="*/ 6 w 6"/>
                  <a:gd name="T9" fmla="*/ 2 h 6"/>
                  <a:gd name="T10" fmla="*/ 5 w 6"/>
                  <a:gd name="T11" fmla="*/ 0 h 6"/>
                  <a:gd name="T12" fmla="*/ 3 w 6"/>
                  <a:gd name="T13" fmla="*/ 0 h 6"/>
                  <a:gd name="T14" fmla="*/ 2 w 6"/>
                  <a:gd name="T15" fmla="*/ 0 h 6"/>
                  <a:gd name="T16" fmla="*/ 0 w 6"/>
                  <a:gd name="T17" fmla="*/ 0 h 6"/>
                  <a:gd name="T18" fmla="*/ 0 w 6"/>
                  <a:gd name="T19" fmla="*/ 2 h 6"/>
                  <a:gd name="T20" fmla="*/ 0 w 6"/>
                  <a:gd name="T21" fmla="*/ 2 h 6"/>
                  <a:gd name="T22" fmla="*/ 0 w 6"/>
                  <a:gd name="T23" fmla="*/ 3 h 6"/>
                  <a:gd name="T24" fmla="*/ 0 w 6"/>
                  <a:gd name="T25" fmla="*/ 3 h 6"/>
                  <a:gd name="T26" fmla="*/ 2 w 6"/>
                  <a:gd name="T27" fmla="*/ 4 h 6"/>
                  <a:gd name="T28" fmla="*/ 3 w 6"/>
                  <a:gd name="T29" fmla="*/ 4 h 6"/>
                  <a:gd name="T30" fmla="*/ 5 w 6"/>
                  <a:gd name="T31" fmla="*/ 4 h 6"/>
                  <a:gd name="T32" fmla="*/ 6 w 6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80" name="Freeform 153"/>
              <p:cNvSpPr>
                <a:spLocks/>
              </p:cNvSpPr>
              <p:nvPr/>
            </p:nvSpPr>
            <p:spPr bwMode="auto">
              <a:xfrm>
                <a:off x="3878" y="2189"/>
                <a:ext cx="4" cy="3"/>
              </a:xfrm>
              <a:custGeom>
                <a:avLst/>
                <a:gdLst>
                  <a:gd name="T0" fmla="*/ 0 w 8"/>
                  <a:gd name="T1" fmla="*/ 2 h 6"/>
                  <a:gd name="T2" fmla="*/ 0 w 8"/>
                  <a:gd name="T3" fmla="*/ 2 h 6"/>
                  <a:gd name="T4" fmla="*/ 0 w 8"/>
                  <a:gd name="T5" fmla="*/ 2 h 6"/>
                  <a:gd name="T6" fmla="*/ 0 w 8"/>
                  <a:gd name="T7" fmla="*/ 2 h 6"/>
                  <a:gd name="T8" fmla="*/ 0 w 8"/>
                  <a:gd name="T9" fmla="*/ 2 h 6"/>
                  <a:gd name="T10" fmla="*/ 0 w 8"/>
                  <a:gd name="T11" fmla="*/ 3 h 6"/>
                  <a:gd name="T12" fmla="*/ 0 w 8"/>
                  <a:gd name="T13" fmla="*/ 3 h 6"/>
                  <a:gd name="T14" fmla="*/ 0 w 8"/>
                  <a:gd name="T15" fmla="*/ 5 h 6"/>
                  <a:gd name="T16" fmla="*/ 0 w 8"/>
                  <a:gd name="T17" fmla="*/ 6 h 6"/>
                  <a:gd name="T18" fmla="*/ 0 w 8"/>
                  <a:gd name="T19" fmla="*/ 6 h 6"/>
                  <a:gd name="T20" fmla="*/ 0 w 8"/>
                  <a:gd name="T21" fmla="*/ 6 h 6"/>
                  <a:gd name="T22" fmla="*/ 0 w 8"/>
                  <a:gd name="T23" fmla="*/ 6 h 6"/>
                  <a:gd name="T24" fmla="*/ 0 w 8"/>
                  <a:gd name="T25" fmla="*/ 6 h 6"/>
                  <a:gd name="T26" fmla="*/ 2 w 8"/>
                  <a:gd name="T27" fmla="*/ 6 h 6"/>
                  <a:gd name="T28" fmla="*/ 5 w 8"/>
                  <a:gd name="T29" fmla="*/ 6 h 6"/>
                  <a:gd name="T30" fmla="*/ 6 w 8"/>
                  <a:gd name="T31" fmla="*/ 6 h 6"/>
                  <a:gd name="T32" fmla="*/ 8 w 8"/>
                  <a:gd name="T33" fmla="*/ 6 h 6"/>
                  <a:gd name="T34" fmla="*/ 8 w 8"/>
                  <a:gd name="T35" fmla="*/ 5 h 6"/>
                  <a:gd name="T36" fmla="*/ 8 w 8"/>
                  <a:gd name="T37" fmla="*/ 3 h 6"/>
                  <a:gd name="T38" fmla="*/ 8 w 8"/>
                  <a:gd name="T39" fmla="*/ 2 h 6"/>
                  <a:gd name="T40" fmla="*/ 8 w 8"/>
                  <a:gd name="T41" fmla="*/ 0 h 6"/>
                  <a:gd name="T42" fmla="*/ 6 w 8"/>
                  <a:gd name="T43" fmla="*/ 2 h 6"/>
                  <a:gd name="T44" fmla="*/ 5 w 8"/>
                  <a:gd name="T45" fmla="*/ 2 h 6"/>
                  <a:gd name="T46" fmla="*/ 2 w 8"/>
                  <a:gd name="T47" fmla="*/ 2 h 6"/>
                  <a:gd name="T48" fmla="*/ 0 w 8"/>
                  <a:gd name="T4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81" name="Freeform 154"/>
              <p:cNvSpPr>
                <a:spLocks/>
              </p:cNvSpPr>
              <p:nvPr/>
            </p:nvSpPr>
            <p:spPr bwMode="auto">
              <a:xfrm>
                <a:off x="3998" y="2461"/>
                <a:ext cx="11" cy="10"/>
              </a:xfrm>
              <a:custGeom>
                <a:avLst/>
                <a:gdLst>
                  <a:gd name="T0" fmla="*/ 0 w 22"/>
                  <a:gd name="T1" fmla="*/ 4 h 19"/>
                  <a:gd name="T2" fmla="*/ 1 w 22"/>
                  <a:gd name="T3" fmla="*/ 10 h 19"/>
                  <a:gd name="T4" fmla="*/ 4 w 22"/>
                  <a:gd name="T5" fmla="*/ 14 h 19"/>
                  <a:gd name="T6" fmla="*/ 10 w 22"/>
                  <a:gd name="T7" fmla="*/ 17 h 19"/>
                  <a:gd name="T8" fmla="*/ 16 w 22"/>
                  <a:gd name="T9" fmla="*/ 19 h 19"/>
                  <a:gd name="T10" fmla="*/ 17 w 22"/>
                  <a:gd name="T11" fmla="*/ 19 h 19"/>
                  <a:gd name="T12" fmla="*/ 19 w 22"/>
                  <a:gd name="T13" fmla="*/ 19 h 19"/>
                  <a:gd name="T14" fmla="*/ 20 w 22"/>
                  <a:gd name="T15" fmla="*/ 19 h 19"/>
                  <a:gd name="T16" fmla="*/ 22 w 22"/>
                  <a:gd name="T17" fmla="*/ 17 h 19"/>
                  <a:gd name="T18" fmla="*/ 16 w 22"/>
                  <a:gd name="T19" fmla="*/ 13 h 19"/>
                  <a:gd name="T20" fmla="*/ 11 w 22"/>
                  <a:gd name="T21" fmla="*/ 8 h 19"/>
                  <a:gd name="T22" fmla="*/ 5 w 22"/>
                  <a:gd name="T23" fmla="*/ 4 h 19"/>
                  <a:gd name="T24" fmla="*/ 0 w 22"/>
                  <a:gd name="T25" fmla="*/ 0 h 19"/>
                  <a:gd name="T26" fmla="*/ 0 w 22"/>
                  <a:gd name="T27" fmla="*/ 1 h 19"/>
                  <a:gd name="T28" fmla="*/ 0 w 22"/>
                  <a:gd name="T29" fmla="*/ 1 h 19"/>
                  <a:gd name="T30" fmla="*/ 0 w 22"/>
                  <a:gd name="T31" fmla="*/ 2 h 19"/>
                  <a:gd name="T32" fmla="*/ 0 w 22"/>
                  <a:gd name="T33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19">
                    <a:moveTo>
                      <a:pt x="0" y="4"/>
                    </a:moveTo>
                    <a:lnTo>
                      <a:pt x="1" y="10"/>
                    </a:lnTo>
                    <a:lnTo>
                      <a:pt x="4" y="14"/>
                    </a:lnTo>
                    <a:lnTo>
                      <a:pt x="10" y="17"/>
                    </a:lnTo>
                    <a:lnTo>
                      <a:pt x="16" y="19"/>
                    </a:lnTo>
                    <a:lnTo>
                      <a:pt x="17" y="19"/>
                    </a:lnTo>
                    <a:lnTo>
                      <a:pt x="19" y="19"/>
                    </a:lnTo>
                    <a:lnTo>
                      <a:pt x="20" y="19"/>
                    </a:lnTo>
                    <a:lnTo>
                      <a:pt x="22" y="17"/>
                    </a:lnTo>
                    <a:lnTo>
                      <a:pt x="16" y="13"/>
                    </a:lnTo>
                    <a:lnTo>
                      <a:pt x="11" y="8"/>
                    </a:lnTo>
                    <a:lnTo>
                      <a:pt x="5" y="4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82" name="Freeform 155"/>
              <p:cNvSpPr>
                <a:spLocks/>
              </p:cNvSpPr>
              <p:nvPr/>
            </p:nvSpPr>
            <p:spPr bwMode="auto">
              <a:xfrm>
                <a:off x="4000" y="2455"/>
                <a:ext cx="14" cy="13"/>
              </a:xfrm>
              <a:custGeom>
                <a:avLst/>
                <a:gdLst>
                  <a:gd name="T0" fmla="*/ 26 w 26"/>
                  <a:gd name="T1" fmla="*/ 16 h 25"/>
                  <a:gd name="T2" fmla="*/ 25 w 26"/>
                  <a:gd name="T3" fmla="*/ 10 h 25"/>
                  <a:gd name="T4" fmla="*/ 22 w 26"/>
                  <a:gd name="T5" fmla="*/ 4 h 25"/>
                  <a:gd name="T6" fmla="*/ 18 w 26"/>
                  <a:gd name="T7" fmla="*/ 1 h 25"/>
                  <a:gd name="T8" fmla="*/ 12 w 26"/>
                  <a:gd name="T9" fmla="*/ 0 h 25"/>
                  <a:gd name="T10" fmla="*/ 7 w 26"/>
                  <a:gd name="T11" fmla="*/ 0 h 25"/>
                  <a:gd name="T12" fmla="*/ 4 w 26"/>
                  <a:gd name="T13" fmla="*/ 1 h 25"/>
                  <a:gd name="T14" fmla="*/ 1 w 26"/>
                  <a:gd name="T15" fmla="*/ 4 h 25"/>
                  <a:gd name="T16" fmla="*/ 0 w 26"/>
                  <a:gd name="T17" fmla="*/ 6 h 25"/>
                  <a:gd name="T18" fmla="*/ 6 w 26"/>
                  <a:gd name="T19" fmla="*/ 12 h 25"/>
                  <a:gd name="T20" fmla="*/ 12 w 26"/>
                  <a:gd name="T21" fmla="*/ 16 h 25"/>
                  <a:gd name="T22" fmla="*/ 18 w 26"/>
                  <a:gd name="T23" fmla="*/ 20 h 25"/>
                  <a:gd name="T24" fmla="*/ 23 w 26"/>
                  <a:gd name="T25" fmla="*/ 25 h 25"/>
                  <a:gd name="T26" fmla="*/ 25 w 26"/>
                  <a:gd name="T27" fmla="*/ 22 h 25"/>
                  <a:gd name="T28" fmla="*/ 25 w 26"/>
                  <a:gd name="T29" fmla="*/ 20 h 25"/>
                  <a:gd name="T30" fmla="*/ 26 w 26"/>
                  <a:gd name="T31" fmla="*/ 17 h 25"/>
                  <a:gd name="T32" fmla="*/ 26 w 26"/>
                  <a:gd name="T3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5">
                    <a:moveTo>
                      <a:pt x="26" y="16"/>
                    </a:moveTo>
                    <a:lnTo>
                      <a:pt x="25" y="10"/>
                    </a:lnTo>
                    <a:lnTo>
                      <a:pt x="22" y="4"/>
                    </a:lnTo>
                    <a:lnTo>
                      <a:pt x="18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12" y="16"/>
                    </a:lnTo>
                    <a:lnTo>
                      <a:pt x="18" y="20"/>
                    </a:lnTo>
                    <a:lnTo>
                      <a:pt x="23" y="25"/>
                    </a:lnTo>
                    <a:lnTo>
                      <a:pt x="25" y="22"/>
                    </a:lnTo>
                    <a:lnTo>
                      <a:pt x="25" y="20"/>
                    </a:lnTo>
                    <a:lnTo>
                      <a:pt x="26" y="17"/>
                    </a:lnTo>
                    <a:lnTo>
                      <a:pt x="26" y="16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83" name="Freeform 156"/>
              <p:cNvSpPr>
                <a:spLocks/>
              </p:cNvSpPr>
              <p:nvPr/>
            </p:nvSpPr>
            <p:spPr bwMode="auto">
              <a:xfrm>
                <a:off x="3998" y="2458"/>
                <a:ext cx="14" cy="12"/>
              </a:xfrm>
              <a:custGeom>
                <a:avLst/>
                <a:gdLst>
                  <a:gd name="T0" fmla="*/ 22 w 27"/>
                  <a:gd name="T1" fmla="*/ 23 h 23"/>
                  <a:gd name="T2" fmla="*/ 23 w 27"/>
                  <a:gd name="T3" fmla="*/ 22 h 23"/>
                  <a:gd name="T4" fmla="*/ 24 w 27"/>
                  <a:gd name="T5" fmla="*/ 20 h 23"/>
                  <a:gd name="T6" fmla="*/ 26 w 27"/>
                  <a:gd name="T7" fmla="*/ 20 h 23"/>
                  <a:gd name="T8" fmla="*/ 27 w 27"/>
                  <a:gd name="T9" fmla="*/ 19 h 23"/>
                  <a:gd name="T10" fmla="*/ 22 w 27"/>
                  <a:gd name="T11" fmla="*/ 14 h 23"/>
                  <a:gd name="T12" fmla="*/ 16 w 27"/>
                  <a:gd name="T13" fmla="*/ 10 h 23"/>
                  <a:gd name="T14" fmla="*/ 10 w 27"/>
                  <a:gd name="T15" fmla="*/ 6 h 23"/>
                  <a:gd name="T16" fmla="*/ 4 w 27"/>
                  <a:gd name="T17" fmla="*/ 0 h 23"/>
                  <a:gd name="T18" fmla="*/ 2 w 27"/>
                  <a:gd name="T19" fmla="*/ 1 h 23"/>
                  <a:gd name="T20" fmla="*/ 1 w 27"/>
                  <a:gd name="T21" fmla="*/ 3 h 23"/>
                  <a:gd name="T22" fmla="*/ 1 w 27"/>
                  <a:gd name="T23" fmla="*/ 4 h 23"/>
                  <a:gd name="T24" fmla="*/ 0 w 27"/>
                  <a:gd name="T25" fmla="*/ 6 h 23"/>
                  <a:gd name="T26" fmla="*/ 5 w 27"/>
                  <a:gd name="T27" fmla="*/ 10 h 23"/>
                  <a:gd name="T28" fmla="*/ 11 w 27"/>
                  <a:gd name="T29" fmla="*/ 14 h 23"/>
                  <a:gd name="T30" fmla="*/ 16 w 27"/>
                  <a:gd name="T31" fmla="*/ 19 h 23"/>
                  <a:gd name="T32" fmla="*/ 22 w 27"/>
                  <a:gd name="T3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23">
                    <a:moveTo>
                      <a:pt x="22" y="23"/>
                    </a:moveTo>
                    <a:lnTo>
                      <a:pt x="23" y="22"/>
                    </a:lnTo>
                    <a:lnTo>
                      <a:pt x="24" y="20"/>
                    </a:lnTo>
                    <a:lnTo>
                      <a:pt x="26" y="20"/>
                    </a:lnTo>
                    <a:lnTo>
                      <a:pt x="27" y="19"/>
                    </a:lnTo>
                    <a:lnTo>
                      <a:pt x="22" y="14"/>
                    </a:lnTo>
                    <a:lnTo>
                      <a:pt x="16" y="10"/>
                    </a:lnTo>
                    <a:lnTo>
                      <a:pt x="10" y="6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5" y="10"/>
                    </a:lnTo>
                    <a:lnTo>
                      <a:pt x="11" y="14"/>
                    </a:lnTo>
                    <a:lnTo>
                      <a:pt x="16" y="19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84" name="Freeform 157"/>
              <p:cNvSpPr>
                <a:spLocks/>
              </p:cNvSpPr>
              <p:nvPr/>
            </p:nvSpPr>
            <p:spPr bwMode="auto">
              <a:xfrm>
                <a:off x="3994" y="2458"/>
                <a:ext cx="19" cy="17"/>
              </a:xfrm>
              <a:custGeom>
                <a:avLst/>
                <a:gdLst>
                  <a:gd name="T0" fmla="*/ 25 w 38"/>
                  <a:gd name="T1" fmla="*/ 29 h 33"/>
                  <a:gd name="T2" fmla="*/ 16 w 38"/>
                  <a:gd name="T3" fmla="*/ 27 h 33"/>
                  <a:gd name="T4" fmla="*/ 10 w 38"/>
                  <a:gd name="T5" fmla="*/ 23 h 33"/>
                  <a:gd name="T6" fmla="*/ 6 w 38"/>
                  <a:gd name="T7" fmla="*/ 17 h 33"/>
                  <a:gd name="T8" fmla="*/ 4 w 38"/>
                  <a:gd name="T9" fmla="*/ 10 h 33"/>
                  <a:gd name="T10" fmla="*/ 4 w 38"/>
                  <a:gd name="T11" fmla="*/ 8 h 33"/>
                  <a:gd name="T12" fmla="*/ 6 w 38"/>
                  <a:gd name="T13" fmla="*/ 7 h 33"/>
                  <a:gd name="T14" fmla="*/ 6 w 38"/>
                  <a:gd name="T15" fmla="*/ 6 h 33"/>
                  <a:gd name="T16" fmla="*/ 6 w 38"/>
                  <a:gd name="T17" fmla="*/ 4 h 33"/>
                  <a:gd name="T18" fmla="*/ 4 w 38"/>
                  <a:gd name="T19" fmla="*/ 3 h 33"/>
                  <a:gd name="T20" fmla="*/ 4 w 38"/>
                  <a:gd name="T21" fmla="*/ 1 h 33"/>
                  <a:gd name="T22" fmla="*/ 3 w 38"/>
                  <a:gd name="T23" fmla="*/ 1 h 33"/>
                  <a:gd name="T24" fmla="*/ 3 w 38"/>
                  <a:gd name="T25" fmla="*/ 0 h 33"/>
                  <a:gd name="T26" fmla="*/ 1 w 38"/>
                  <a:gd name="T27" fmla="*/ 3 h 33"/>
                  <a:gd name="T28" fmla="*/ 1 w 38"/>
                  <a:gd name="T29" fmla="*/ 4 h 33"/>
                  <a:gd name="T30" fmla="*/ 0 w 38"/>
                  <a:gd name="T31" fmla="*/ 7 h 33"/>
                  <a:gd name="T32" fmla="*/ 0 w 38"/>
                  <a:gd name="T33" fmla="*/ 10 h 33"/>
                  <a:gd name="T34" fmla="*/ 1 w 38"/>
                  <a:gd name="T35" fmla="*/ 19 h 33"/>
                  <a:gd name="T36" fmla="*/ 7 w 38"/>
                  <a:gd name="T37" fmla="*/ 26 h 33"/>
                  <a:gd name="T38" fmla="*/ 16 w 38"/>
                  <a:gd name="T39" fmla="*/ 32 h 33"/>
                  <a:gd name="T40" fmla="*/ 25 w 38"/>
                  <a:gd name="T41" fmla="*/ 33 h 33"/>
                  <a:gd name="T42" fmla="*/ 28 w 38"/>
                  <a:gd name="T43" fmla="*/ 33 h 33"/>
                  <a:gd name="T44" fmla="*/ 32 w 38"/>
                  <a:gd name="T45" fmla="*/ 32 h 33"/>
                  <a:gd name="T46" fmla="*/ 35 w 38"/>
                  <a:gd name="T47" fmla="*/ 30 h 33"/>
                  <a:gd name="T48" fmla="*/ 38 w 38"/>
                  <a:gd name="T49" fmla="*/ 29 h 33"/>
                  <a:gd name="T50" fmla="*/ 36 w 38"/>
                  <a:gd name="T51" fmla="*/ 27 h 33"/>
                  <a:gd name="T52" fmla="*/ 36 w 38"/>
                  <a:gd name="T53" fmla="*/ 27 h 33"/>
                  <a:gd name="T54" fmla="*/ 36 w 38"/>
                  <a:gd name="T55" fmla="*/ 27 h 33"/>
                  <a:gd name="T56" fmla="*/ 35 w 38"/>
                  <a:gd name="T57" fmla="*/ 26 h 33"/>
                  <a:gd name="T58" fmla="*/ 32 w 38"/>
                  <a:gd name="T59" fmla="*/ 27 h 33"/>
                  <a:gd name="T60" fmla="*/ 31 w 38"/>
                  <a:gd name="T61" fmla="*/ 27 h 33"/>
                  <a:gd name="T62" fmla="*/ 28 w 38"/>
                  <a:gd name="T63" fmla="*/ 29 h 33"/>
                  <a:gd name="T64" fmla="*/ 25 w 38"/>
                  <a:gd name="T65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" h="33">
                    <a:moveTo>
                      <a:pt x="25" y="29"/>
                    </a:moveTo>
                    <a:lnTo>
                      <a:pt x="16" y="27"/>
                    </a:lnTo>
                    <a:lnTo>
                      <a:pt x="10" y="23"/>
                    </a:lnTo>
                    <a:lnTo>
                      <a:pt x="6" y="17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3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9"/>
                    </a:lnTo>
                    <a:lnTo>
                      <a:pt x="7" y="26"/>
                    </a:lnTo>
                    <a:lnTo>
                      <a:pt x="16" y="32"/>
                    </a:lnTo>
                    <a:lnTo>
                      <a:pt x="25" y="33"/>
                    </a:lnTo>
                    <a:lnTo>
                      <a:pt x="28" y="33"/>
                    </a:lnTo>
                    <a:lnTo>
                      <a:pt x="32" y="32"/>
                    </a:lnTo>
                    <a:lnTo>
                      <a:pt x="35" y="30"/>
                    </a:lnTo>
                    <a:lnTo>
                      <a:pt x="38" y="29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5" y="26"/>
                    </a:lnTo>
                    <a:lnTo>
                      <a:pt x="32" y="27"/>
                    </a:lnTo>
                    <a:lnTo>
                      <a:pt x="31" y="27"/>
                    </a:lnTo>
                    <a:lnTo>
                      <a:pt x="28" y="29"/>
                    </a:lnTo>
                    <a:lnTo>
                      <a:pt x="25" y="29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85" name="Freeform 158"/>
              <p:cNvSpPr>
                <a:spLocks/>
              </p:cNvSpPr>
              <p:nvPr/>
            </p:nvSpPr>
            <p:spPr bwMode="auto">
              <a:xfrm>
                <a:off x="3997" y="2451"/>
                <a:ext cx="21" cy="19"/>
              </a:xfrm>
              <a:custGeom>
                <a:avLst/>
                <a:gdLst>
                  <a:gd name="T0" fmla="*/ 19 w 42"/>
                  <a:gd name="T1" fmla="*/ 0 h 38"/>
                  <a:gd name="T2" fmla="*/ 13 w 42"/>
                  <a:gd name="T3" fmla="*/ 1 h 38"/>
                  <a:gd name="T4" fmla="*/ 8 w 42"/>
                  <a:gd name="T5" fmla="*/ 3 h 38"/>
                  <a:gd name="T6" fmla="*/ 4 w 42"/>
                  <a:gd name="T7" fmla="*/ 6 h 38"/>
                  <a:gd name="T8" fmla="*/ 0 w 42"/>
                  <a:gd name="T9" fmla="*/ 9 h 38"/>
                  <a:gd name="T10" fmla="*/ 1 w 42"/>
                  <a:gd name="T11" fmla="*/ 10 h 38"/>
                  <a:gd name="T12" fmla="*/ 1 w 42"/>
                  <a:gd name="T13" fmla="*/ 10 h 38"/>
                  <a:gd name="T14" fmla="*/ 3 w 42"/>
                  <a:gd name="T15" fmla="*/ 12 h 38"/>
                  <a:gd name="T16" fmla="*/ 3 w 42"/>
                  <a:gd name="T17" fmla="*/ 12 h 38"/>
                  <a:gd name="T18" fmla="*/ 5 w 42"/>
                  <a:gd name="T19" fmla="*/ 9 h 38"/>
                  <a:gd name="T20" fmla="*/ 10 w 42"/>
                  <a:gd name="T21" fmla="*/ 6 h 38"/>
                  <a:gd name="T22" fmla="*/ 14 w 42"/>
                  <a:gd name="T23" fmla="*/ 4 h 38"/>
                  <a:gd name="T24" fmla="*/ 19 w 42"/>
                  <a:gd name="T25" fmla="*/ 4 h 38"/>
                  <a:gd name="T26" fmla="*/ 26 w 42"/>
                  <a:gd name="T27" fmla="*/ 6 h 38"/>
                  <a:gd name="T28" fmla="*/ 32 w 42"/>
                  <a:gd name="T29" fmla="*/ 10 h 38"/>
                  <a:gd name="T30" fmla="*/ 36 w 42"/>
                  <a:gd name="T31" fmla="*/ 16 h 38"/>
                  <a:gd name="T32" fmla="*/ 38 w 42"/>
                  <a:gd name="T33" fmla="*/ 25 h 38"/>
                  <a:gd name="T34" fmla="*/ 38 w 42"/>
                  <a:gd name="T35" fmla="*/ 28 h 38"/>
                  <a:gd name="T36" fmla="*/ 36 w 42"/>
                  <a:gd name="T37" fmla="*/ 31 h 38"/>
                  <a:gd name="T38" fmla="*/ 35 w 42"/>
                  <a:gd name="T39" fmla="*/ 34 h 38"/>
                  <a:gd name="T40" fmla="*/ 33 w 42"/>
                  <a:gd name="T41" fmla="*/ 37 h 38"/>
                  <a:gd name="T42" fmla="*/ 35 w 42"/>
                  <a:gd name="T43" fmla="*/ 37 h 38"/>
                  <a:gd name="T44" fmla="*/ 36 w 42"/>
                  <a:gd name="T45" fmla="*/ 37 h 38"/>
                  <a:gd name="T46" fmla="*/ 36 w 42"/>
                  <a:gd name="T47" fmla="*/ 38 h 38"/>
                  <a:gd name="T48" fmla="*/ 38 w 42"/>
                  <a:gd name="T49" fmla="*/ 38 h 38"/>
                  <a:gd name="T50" fmla="*/ 39 w 42"/>
                  <a:gd name="T51" fmla="*/ 35 h 38"/>
                  <a:gd name="T52" fmla="*/ 41 w 42"/>
                  <a:gd name="T53" fmla="*/ 32 h 38"/>
                  <a:gd name="T54" fmla="*/ 42 w 42"/>
                  <a:gd name="T55" fmla="*/ 28 h 38"/>
                  <a:gd name="T56" fmla="*/ 42 w 42"/>
                  <a:gd name="T57" fmla="*/ 25 h 38"/>
                  <a:gd name="T58" fmla="*/ 41 w 42"/>
                  <a:gd name="T59" fmla="*/ 16 h 38"/>
                  <a:gd name="T60" fmla="*/ 35 w 42"/>
                  <a:gd name="T61" fmla="*/ 7 h 38"/>
                  <a:gd name="T62" fmla="*/ 27 w 42"/>
                  <a:gd name="T63" fmla="*/ 1 h 38"/>
                  <a:gd name="T64" fmla="*/ 19 w 42"/>
                  <a:gd name="T6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2" h="38">
                    <a:moveTo>
                      <a:pt x="19" y="0"/>
                    </a:moveTo>
                    <a:lnTo>
                      <a:pt x="13" y="1"/>
                    </a:lnTo>
                    <a:lnTo>
                      <a:pt x="8" y="3"/>
                    </a:lnTo>
                    <a:lnTo>
                      <a:pt x="4" y="6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5" y="9"/>
                    </a:lnTo>
                    <a:lnTo>
                      <a:pt x="10" y="6"/>
                    </a:lnTo>
                    <a:lnTo>
                      <a:pt x="14" y="4"/>
                    </a:lnTo>
                    <a:lnTo>
                      <a:pt x="19" y="4"/>
                    </a:lnTo>
                    <a:lnTo>
                      <a:pt x="26" y="6"/>
                    </a:lnTo>
                    <a:lnTo>
                      <a:pt x="32" y="10"/>
                    </a:lnTo>
                    <a:lnTo>
                      <a:pt x="36" y="16"/>
                    </a:lnTo>
                    <a:lnTo>
                      <a:pt x="38" y="25"/>
                    </a:lnTo>
                    <a:lnTo>
                      <a:pt x="38" y="28"/>
                    </a:lnTo>
                    <a:lnTo>
                      <a:pt x="36" y="31"/>
                    </a:lnTo>
                    <a:lnTo>
                      <a:pt x="35" y="34"/>
                    </a:lnTo>
                    <a:lnTo>
                      <a:pt x="33" y="37"/>
                    </a:lnTo>
                    <a:lnTo>
                      <a:pt x="35" y="37"/>
                    </a:lnTo>
                    <a:lnTo>
                      <a:pt x="36" y="37"/>
                    </a:lnTo>
                    <a:lnTo>
                      <a:pt x="36" y="38"/>
                    </a:lnTo>
                    <a:lnTo>
                      <a:pt x="38" y="38"/>
                    </a:lnTo>
                    <a:lnTo>
                      <a:pt x="39" y="35"/>
                    </a:lnTo>
                    <a:lnTo>
                      <a:pt x="41" y="32"/>
                    </a:lnTo>
                    <a:lnTo>
                      <a:pt x="42" y="28"/>
                    </a:lnTo>
                    <a:lnTo>
                      <a:pt x="42" y="25"/>
                    </a:lnTo>
                    <a:lnTo>
                      <a:pt x="41" y="16"/>
                    </a:lnTo>
                    <a:lnTo>
                      <a:pt x="35" y="7"/>
                    </a:lnTo>
                    <a:lnTo>
                      <a:pt x="27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86" name="Freeform 159"/>
              <p:cNvSpPr>
                <a:spLocks/>
              </p:cNvSpPr>
              <p:nvPr/>
            </p:nvSpPr>
            <p:spPr bwMode="auto">
              <a:xfrm>
                <a:off x="3995" y="2455"/>
                <a:ext cx="3" cy="6"/>
              </a:xfrm>
              <a:custGeom>
                <a:avLst/>
                <a:gdLst>
                  <a:gd name="T0" fmla="*/ 6 w 6"/>
                  <a:gd name="T1" fmla="*/ 3 h 10"/>
                  <a:gd name="T2" fmla="*/ 6 w 6"/>
                  <a:gd name="T3" fmla="*/ 3 h 10"/>
                  <a:gd name="T4" fmla="*/ 4 w 6"/>
                  <a:gd name="T5" fmla="*/ 1 h 10"/>
                  <a:gd name="T6" fmla="*/ 4 w 6"/>
                  <a:gd name="T7" fmla="*/ 1 h 10"/>
                  <a:gd name="T8" fmla="*/ 3 w 6"/>
                  <a:gd name="T9" fmla="*/ 0 h 10"/>
                  <a:gd name="T10" fmla="*/ 1 w 6"/>
                  <a:gd name="T11" fmla="*/ 1 h 10"/>
                  <a:gd name="T12" fmla="*/ 1 w 6"/>
                  <a:gd name="T13" fmla="*/ 3 h 10"/>
                  <a:gd name="T14" fmla="*/ 0 w 6"/>
                  <a:gd name="T15" fmla="*/ 4 h 10"/>
                  <a:gd name="T16" fmla="*/ 0 w 6"/>
                  <a:gd name="T17" fmla="*/ 6 h 10"/>
                  <a:gd name="T18" fmla="*/ 0 w 6"/>
                  <a:gd name="T19" fmla="*/ 7 h 10"/>
                  <a:gd name="T20" fmla="*/ 1 w 6"/>
                  <a:gd name="T21" fmla="*/ 7 h 10"/>
                  <a:gd name="T22" fmla="*/ 1 w 6"/>
                  <a:gd name="T23" fmla="*/ 9 h 10"/>
                  <a:gd name="T24" fmla="*/ 3 w 6"/>
                  <a:gd name="T25" fmla="*/ 10 h 10"/>
                  <a:gd name="T26" fmla="*/ 4 w 6"/>
                  <a:gd name="T27" fmla="*/ 9 h 10"/>
                  <a:gd name="T28" fmla="*/ 4 w 6"/>
                  <a:gd name="T29" fmla="*/ 6 h 10"/>
                  <a:gd name="T30" fmla="*/ 4 w 6"/>
                  <a:gd name="T31" fmla="*/ 4 h 10"/>
                  <a:gd name="T32" fmla="*/ 6 w 6"/>
                  <a:gd name="T3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10">
                    <a:moveTo>
                      <a:pt x="6" y="3"/>
                    </a:moveTo>
                    <a:lnTo>
                      <a:pt x="6" y="3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1" y="7"/>
                    </a:lnTo>
                    <a:lnTo>
                      <a:pt x="1" y="9"/>
                    </a:lnTo>
                    <a:lnTo>
                      <a:pt x="3" y="10"/>
                    </a:lnTo>
                    <a:lnTo>
                      <a:pt x="4" y="9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87" name="Freeform 160"/>
              <p:cNvSpPr>
                <a:spLocks/>
              </p:cNvSpPr>
              <p:nvPr/>
            </p:nvSpPr>
            <p:spPr bwMode="auto">
              <a:xfrm>
                <a:off x="4011" y="2469"/>
                <a:ext cx="5" cy="4"/>
              </a:xfrm>
              <a:custGeom>
                <a:avLst/>
                <a:gdLst>
                  <a:gd name="T0" fmla="*/ 9 w 9"/>
                  <a:gd name="T1" fmla="*/ 1 h 7"/>
                  <a:gd name="T2" fmla="*/ 7 w 9"/>
                  <a:gd name="T3" fmla="*/ 1 h 7"/>
                  <a:gd name="T4" fmla="*/ 7 w 9"/>
                  <a:gd name="T5" fmla="*/ 0 h 7"/>
                  <a:gd name="T6" fmla="*/ 6 w 9"/>
                  <a:gd name="T7" fmla="*/ 0 h 7"/>
                  <a:gd name="T8" fmla="*/ 4 w 9"/>
                  <a:gd name="T9" fmla="*/ 0 h 7"/>
                  <a:gd name="T10" fmla="*/ 3 w 9"/>
                  <a:gd name="T11" fmla="*/ 1 h 7"/>
                  <a:gd name="T12" fmla="*/ 3 w 9"/>
                  <a:gd name="T13" fmla="*/ 1 h 7"/>
                  <a:gd name="T14" fmla="*/ 1 w 9"/>
                  <a:gd name="T15" fmla="*/ 3 h 7"/>
                  <a:gd name="T16" fmla="*/ 0 w 9"/>
                  <a:gd name="T17" fmla="*/ 4 h 7"/>
                  <a:gd name="T18" fmla="*/ 1 w 9"/>
                  <a:gd name="T19" fmla="*/ 5 h 7"/>
                  <a:gd name="T20" fmla="*/ 1 w 9"/>
                  <a:gd name="T21" fmla="*/ 5 h 7"/>
                  <a:gd name="T22" fmla="*/ 1 w 9"/>
                  <a:gd name="T23" fmla="*/ 5 h 7"/>
                  <a:gd name="T24" fmla="*/ 3 w 9"/>
                  <a:gd name="T25" fmla="*/ 7 h 7"/>
                  <a:gd name="T26" fmla="*/ 4 w 9"/>
                  <a:gd name="T27" fmla="*/ 5 h 7"/>
                  <a:gd name="T28" fmla="*/ 6 w 9"/>
                  <a:gd name="T29" fmla="*/ 4 h 7"/>
                  <a:gd name="T30" fmla="*/ 7 w 9"/>
                  <a:gd name="T31" fmla="*/ 3 h 7"/>
                  <a:gd name="T32" fmla="*/ 9 w 9"/>
                  <a:gd name="T3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7">
                    <a:moveTo>
                      <a:pt x="9" y="1"/>
                    </a:moveTo>
                    <a:lnTo>
                      <a:pt x="7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7"/>
                    </a:lnTo>
                    <a:lnTo>
                      <a:pt x="4" y="5"/>
                    </a:lnTo>
                    <a:lnTo>
                      <a:pt x="6" y="4"/>
                    </a:lnTo>
                    <a:lnTo>
                      <a:pt x="7" y="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88" name="Freeform 161"/>
              <p:cNvSpPr>
                <a:spLocks/>
              </p:cNvSpPr>
              <p:nvPr/>
            </p:nvSpPr>
            <p:spPr bwMode="auto">
              <a:xfrm>
                <a:off x="3998" y="2453"/>
                <a:ext cx="18" cy="16"/>
              </a:xfrm>
              <a:custGeom>
                <a:avLst/>
                <a:gdLst>
                  <a:gd name="T0" fmla="*/ 16 w 35"/>
                  <a:gd name="T1" fmla="*/ 0 h 33"/>
                  <a:gd name="T2" fmla="*/ 11 w 35"/>
                  <a:gd name="T3" fmla="*/ 0 h 33"/>
                  <a:gd name="T4" fmla="*/ 7 w 35"/>
                  <a:gd name="T5" fmla="*/ 2 h 33"/>
                  <a:gd name="T6" fmla="*/ 2 w 35"/>
                  <a:gd name="T7" fmla="*/ 5 h 33"/>
                  <a:gd name="T8" fmla="*/ 0 w 35"/>
                  <a:gd name="T9" fmla="*/ 8 h 33"/>
                  <a:gd name="T10" fmla="*/ 1 w 35"/>
                  <a:gd name="T11" fmla="*/ 9 h 33"/>
                  <a:gd name="T12" fmla="*/ 2 w 35"/>
                  <a:gd name="T13" fmla="*/ 9 h 33"/>
                  <a:gd name="T14" fmla="*/ 2 w 35"/>
                  <a:gd name="T15" fmla="*/ 9 h 33"/>
                  <a:gd name="T16" fmla="*/ 4 w 35"/>
                  <a:gd name="T17" fmla="*/ 11 h 33"/>
                  <a:gd name="T18" fmla="*/ 5 w 35"/>
                  <a:gd name="T19" fmla="*/ 9 h 33"/>
                  <a:gd name="T20" fmla="*/ 8 w 35"/>
                  <a:gd name="T21" fmla="*/ 6 h 33"/>
                  <a:gd name="T22" fmla="*/ 11 w 35"/>
                  <a:gd name="T23" fmla="*/ 5 h 33"/>
                  <a:gd name="T24" fmla="*/ 16 w 35"/>
                  <a:gd name="T25" fmla="*/ 5 h 33"/>
                  <a:gd name="T26" fmla="*/ 22 w 35"/>
                  <a:gd name="T27" fmla="*/ 6 h 33"/>
                  <a:gd name="T28" fmla="*/ 26 w 35"/>
                  <a:gd name="T29" fmla="*/ 9 h 33"/>
                  <a:gd name="T30" fmla="*/ 29 w 35"/>
                  <a:gd name="T31" fmla="*/ 15 h 33"/>
                  <a:gd name="T32" fmla="*/ 30 w 35"/>
                  <a:gd name="T33" fmla="*/ 21 h 33"/>
                  <a:gd name="T34" fmla="*/ 30 w 35"/>
                  <a:gd name="T35" fmla="*/ 22 h 33"/>
                  <a:gd name="T36" fmla="*/ 29 w 35"/>
                  <a:gd name="T37" fmla="*/ 25 h 33"/>
                  <a:gd name="T38" fmla="*/ 29 w 35"/>
                  <a:gd name="T39" fmla="*/ 27 h 33"/>
                  <a:gd name="T40" fmla="*/ 27 w 35"/>
                  <a:gd name="T41" fmla="*/ 30 h 33"/>
                  <a:gd name="T42" fmla="*/ 29 w 35"/>
                  <a:gd name="T43" fmla="*/ 31 h 33"/>
                  <a:gd name="T44" fmla="*/ 29 w 35"/>
                  <a:gd name="T45" fmla="*/ 31 h 33"/>
                  <a:gd name="T46" fmla="*/ 30 w 35"/>
                  <a:gd name="T47" fmla="*/ 31 h 33"/>
                  <a:gd name="T48" fmla="*/ 30 w 35"/>
                  <a:gd name="T49" fmla="*/ 33 h 33"/>
                  <a:gd name="T50" fmla="*/ 32 w 35"/>
                  <a:gd name="T51" fmla="*/ 30 h 33"/>
                  <a:gd name="T52" fmla="*/ 33 w 35"/>
                  <a:gd name="T53" fmla="*/ 27 h 33"/>
                  <a:gd name="T54" fmla="*/ 35 w 35"/>
                  <a:gd name="T55" fmla="*/ 24 h 33"/>
                  <a:gd name="T56" fmla="*/ 35 w 35"/>
                  <a:gd name="T57" fmla="*/ 21 h 33"/>
                  <a:gd name="T58" fmla="*/ 33 w 35"/>
                  <a:gd name="T59" fmla="*/ 12 h 33"/>
                  <a:gd name="T60" fmla="*/ 29 w 35"/>
                  <a:gd name="T61" fmla="*/ 6 h 33"/>
                  <a:gd name="T62" fmla="*/ 23 w 35"/>
                  <a:gd name="T63" fmla="*/ 2 h 33"/>
                  <a:gd name="T64" fmla="*/ 16 w 35"/>
                  <a:gd name="T6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" h="33">
                    <a:moveTo>
                      <a:pt x="16" y="0"/>
                    </a:moveTo>
                    <a:lnTo>
                      <a:pt x="11" y="0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4" y="11"/>
                    </a:lnTo>
                    <a:lnTo>
                      <a:pt x="5" y="9"/>
                    </a:lnTo>
                    <a:lnTo>
                      <a:pt x="8" y="6"/>
                    </a:lnTo>
                    <a:lnTo>
                      <a:pt x="11" y="5"/>
                    </a:lnTo>
                    <a:lnTo>
                      <a:pt x="16" y="5"/>
                    </a:lnTo>
                    <a:lnTo>
                      <a:pt x="22" y="6"/>
                    </a:lnTo>
                    <a:lnTo>
                      <a:pt x="26" y="9"/>
                    </a:lnTo>
                    <a:lnTo>
                      <a:pt x="29" y="15"/>
                    </a:lnTo>
                    <a:lnTo>
                      <a:pt x="30" y="21"/>
                    </a:lnTo>
                    <a:lnTo>
                      <a:pt x="30" y="22"/>
                    </a:lnTo>
                    <a:lnTo>
                      <a:pt x="29" y="25"/>
                    </a:lnTo>
                    <a:lnTo>
                      <a:pt x="29" y="27"/>
                    </a:lnTo>
                    <a:lnTo>
                      <a:pt x="27" y="30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2" y="30"/>
                    </a:lnTo>
                    <a:lnTo>
                      <a:pt x="33" y="27"/>
                    </a:lnTo>
                    <a:lnTo>
                      <a:pt x="35" y="24"/>
                    </a:lnTo>
                    <a:lnTo>
                      <a:pt x="35" y="21"/>
                    </a:lnTo>
                    <a:lnTo>
                      <a:pt x="33" y="12"/>
                    </a:lnTo>
                    <a:lnTo>
                      <a:pt x="29" y="6"/>
                    </a:lnTo>
                    <a:lnTo>
                      <a:pt x="23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89" name="Freeform 162"/>
              <p:cNvSpPr>
                <a:spLocks/>
              </p:cNvSpPr>
              <p:nvPr/>
            </p:nvSpPr>
            <p:spPr bwMode="auto">
              <a:xfrm>
                <a:off x="3996" y="2461"/>
                <a:ext cx="15" cy="12"/>
              </a:xfrm>
              <a:custGeom>
                <a:avLst/>
                <a:gdLst>
                  <a:gd name="T0" fmla="*/ 21 w 31"/>
                  <a:gd name="T1" fmla="*/ 21 h 25"/>
                  <a:gd name="T2" fmla="*/ 15 w 31"/>
                  <a:gd name="T3" fmla="*/ 19 h 25"/>
                  <a:gd name="T4" fmla="*/ 9 w 31"/>
                  <a:gd name="T5" fmla="*/ 16 h 25"/>
                  <a:gd name="T6" fmla="*/ 6 w 31"/>
                  <a:gd name="T7" fmla="*/ 12 h 25"/>
                  <a:gd name="T8" fmla="*/ 5 w 31"/>
                  <a:gd name="T9" fmla="*/ 6 h 25"/>
                  <a:gd name="T10" fmla="*/ 5 w 31"/>
                  <a:gd name="T11" fmla="*/ 4 h 25"/>
                  <a:gd name="T12" fmla="*/ 5 w 31"/>
                  <a:gd name="T13" fmla="*/ 3 h 25"/>
                  <a:gd name="T14" fmla="*/ 5 w 31"/>
                  <a:gd name="T15" fmla="*/ 3 h 25"/>
                  <a:gd name="T16" fmla="*/ 5 w 31"/>
                  <a:gd name="T17" fmla="*/ 2 h 25"/>
                  <a:gd name="T18" fmla="*/ 5 w 31"/>
                  <a:gd name="T19" fmla="*/ 2 h 25"/>
                  <a:gd name="T20" fmla="*/ 3 w 31"/>
                  <a:gd name="T21" fmla="*/ 0 h 25"/>
                  <a:gd name="T22" fmla="*/ 3 w 31"/>
                  <a:gd name="T23" fmla="*/ 0 h 25"/>
                  <a:gd name="T24" fmla="*/ 2 w 31"/>
                  <a:gd name="T25" fmla="*/ 0 h 25"/>
                  <a:gd name="T26" fmla="*/ 2 w 31"/>
                  <a:gd name="T27" fmla="*/ 2 h 25"/>
                  <a:gd name="T28" fmla="*/ 2 w 31"/>
                  <a:gd name="T29" fmla="*/ 3 h 25"/>
                  <a:gd name="T30" fmla="*/ 0 w 31"/>
                  <a:gd name="T31" fmla="*/ 4 h 25"/>
                  <a:gd name="T32" fmla="*/ 0 w 31"/>
                  <a:gd name="T33" fmla="*/ 6 h 25"/>
                  <a:gd name="T34" fmla="*/ 2 w 31"/>
                  <a:gd name="T35" fmla="*/ 13 h 25"/>
                  <a:gd name="T36" fmla="*/ 6 w 31"/>
                  <a:gd name="T37" fmla="*/ 19 h 25"/>
                  <a:gd name="T38" fmla="*/ 12 w 31"/>
                  <a:gd name="T39" fmla="*/ 23 h 25"/>
                  <a:gd name="T40" fmla="*/ 21 w 31"/>
                  <a:gd name="T41" fmla="*/ 25 h 25"/>
                  <a:gd name="T42" fmla="*/ 24 w 31"/>
                  <a:gd name="T43" fmla="*/ 25 h 25"/>
                  <a:gd name="T44" fmla="*/ 27 w 31"/>
                  <a:gd name="T45" fmla="*/ 23 h 25"/>
                  <a:gd name="T46" fmla="*/ 28 w 31"/>
                  <a:gd name="T47" fmla="*/ 23 h 25"/>
                  <a:gd name="T48" fmla="*/ 31 w 31"/>
                  <a:gd name="T49" fmla="*/ 22 h 25"/>
                  <a:gd name="T50" fmla="*/ 29 w 31"/>
                  <a:gd name="T51" fmla="*/ 21 h 25"/>
                  <a:gd name="T52" fmla="*/ 29 w 31"/>
                  <a:gd name="T53" fmla="*/ 21 h 25"/>
                  <a:gd name="T54" fmla="*/ 28 w 31"/>
                  <a:gd name="T55" fmla="*/ 21 h 25"/>
                  <a:gd name="T56" fmla="*/ 27 w 31"/>
                  <a:gd name="T57" fmla="*/ 19 h 25"/>
                  <a:gd name="T58" fmla="*/ 25 w 31"/>
                  <a:gd name="T59" fmla="*/ 21 h 25"/>
                  <a:gd name="T60" fmla="*/ 24 w 31"/>
                  <a:gd name="T61" fmla="*/ 21 h 25"/>
                  <a:gd name="T62" fmla="*/ 22 w 31"/>
                  <a:gd name="T63" fmla="*/ 21 h 25"/>
                  <a:gd name="T64" fmla="*/ 21 w 31"/>
                  <a:gd name="T65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" h="25">
                    <a:moveTo>
                      <a:pt x="21" y="21"/>
                    </a:moveTo>
                    <a:lnTo>
                      <a:pt x="15" y="19"/>
                    </a:lnTo>
                    <a:lnTo>
                      <a:pt x="9" y="16"/>
                    </a:lnTo>
                    <a:lnTo>
                      <a:pt x="6" y="12"/>
                    </a:lnTo>
                    <a:lnTo>
                      <a:pt x="5" y="6"/>
                    </a:lnTo>
                    <a:lnTo>
                      <a:pt x="5" y="4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3"/>
                    </a:lnTo>
                    <a:lnTo>
                      <a:pt x="6" y="19"/>
                    </a:lnTo>
                    <a:lnTo>
                      <a:pt x="12" y="23"/>
                    </a:lnTo>
                    <a:lnTo>
                      <a:pt x="21" y="25"/>
                    </a:lnTo>
                    <a:lnTo>
                      <a:pt x="24" y="25"/>
                    </a:lnTo>
                    <a:lnTo>
                      <a:pt x="27" y="23"/>
                    </a:lnTo>
                    <a:lnTo>
                      <a:pt x="28" y="23"/>
                    </a:lnTo>
                    <a:lnTo>
                      <a:pt x="31" y="22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28" y="21"/>
                    </a:lnTo>
                    <a:lnTo>
                      <a:pt x="27" y="19"/>
                    </a:lnTo>
                    <a:lnTo>
                      <a:pt x="25" y="21"/>
                    </a:lnTo>
                    <a:lnTo>
                      <a:pt x="24" y="21"/>
                    </a:lnTo>
                    <a:lnTo>
                      <a:pt x="22" y="21"/>
                    </a:lnTo>
                    <a:lnTo>
                      <a:pt x="21" y="21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90" name="Freeform 163"/>
              <p:cNvSpPr>
                <a:spLocks/>
              </p:cNvSpPr>
              <p:nvPr/>
            </p:nvSpPr>
            <p:spPr bwMode="auto">
              <a:xfrm>
                <a:off x="4009" y="2468"/>
                <a:ext cx="5" cy="4"/>
              </a:xfrm>
              <a:custGeom>
                <a:avLst/>
                <a:gdLst>
                  <a:gd name="T0" fmla="*/ 0 w 8"/>
                  <a:gd name="T1" fmla="*/ 4 h 7"/>
                  <a:gd name="T2" fmla="*/ 1 w 8"/>
                  <a:gd name="T3" fmla="*/ 6 h 7"/>
                  <a:gd name="T4" fmla="*/ 2 w 8"/>
                  <a:gd name="T5" fmla="*/ 6 h 7"/>
                  <a:gd name="T6" fmla="*/ 2 w 8"/>
                  <a:gd name="T7" fmla="*/ 6 h 7"/>
                  <a:gd name="T8" fmla="*/ 4 w 8"/>
                  <a:gd name="T9" fmla="*/ 7 h 7"/>
                  <a:gd name="T10" fmla="*/ 5 w 8"/>
                  <a:gd name="T11" fmla="*/ 6 h 7"/>
                  <a:gd name="T12" fmla="*/ 7 w 8"/>
                  <a:gd name="T13" fmla="*/ 4 h 7"/>
                  <a:gd name="T14" fmla="*/ 7 w 8"/>
                  <a:gd name="T15" fmla="*/ 4 h 7"/>
                  <a:gd name="T16" fmla="*/ 8 w 8"/>
                  <a:gd name="T17" fmla="*/ 3 h 7"/>
                  <a:gd name="T18" fmla="*/ 8 w 8"/>
                  <a:gd name="T19" fmla="*/ 1 h 7"/>
                  <a:gd name="T20" fmla="*/ 7 w 8"/>
                  <a:gd name="T21" fmla="*/ 1 h 7"/>
                  <a:gd name="T22" fmla="*/ 7 w 8"/>
                  <a:gd name="T23" fmla="*/ 1 h 7"/>
                  <a:gd name="T24" fmla="*/ 5 w 8"/>
                  <a:gd name="T25" fmla="*/ 0 h 7"/>
                  <a:gd name="T26" fmla="*/ 4 w 8"/>
                  <a:gd name="T27" fmla="*/ 1 h 7"/>
                  <a:gd name="T28" fmla="*/ 2 w 8"/>
                  <a:gd name="T29" fmla="*/ 1 h 7"/>
                  <a:gd name="T30" fmla="*/ 1 w 8"/>
                  <a:gd name="T31" fmla="*/ 3 h 7"/>
                  <a:gd name="T32" fmla="*/ 0 w 8"/>
                  <a:gd name="T3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7">
                    <a:moveTo>
                      <a:pt x="0" y="4"/>
                    </a:moveTo>
                    <a:lnTo>
                      <a:pt x="1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91" name="Freeform 164"/>
              <p:cNvSpPr>
                <a:spLocks/>
              </p:cNvSpPr>
              <p:nvPr/>
            </p:nvSpPr>
            <p:spPr bwMode="auto">
              <a:xfrm>
                <a:off x="3997" y="2457"/>
                <a:ext cx="3" cy="4"/>
              </a:xfrm>
              <a:custGeom>
                <a:avLst/>
                <a:gdLst>
                  <a:gd name="T0" fmla="*/ 7 w 7"/>
                  <a:gd name="T1" fmla="*/ 3 h 9"/>
                  <a:gd name="T2" fmla="*/ 5 w 7"/>
                  <a:gd name="T3" fmla="*/ 1 h 9"/>
                  <a:gd name="T4" fmla="*/ 5 w 7"/>
                  <a:gd name="T5" fmla="*/ 1 h 9"/>
                  <a:gd name="T6" fmla="*/ 4 w 7"/>
                  <a:gd name="T7" fmla="*/ 1 h 9"/>
                  <a:gd name="T8" fmla="*/ 3 w 7"/>
                  <a:gd name="T9" fmla="*/ 0 h 9"/>
                  <a:gd name="T10" fmla="*/ 1 w 7"/>
                  <a:gd name="T11" fmla="*/ 1 h 9"/>
                  <a:gd name="T12" fmla="*/ 1 w 7"/>
                  <a:gd name="T13" fmla="*/ 3 h 9"/>
                  <a:gd name="T14" fmla="*/ 1 w 7"/>
                  <a:gd name="T15" fmla="*/ 6 h 9"/>
                  <a:gd name="T16" fmla="*/ 0 w 7"/>
                  <a:gd name="T17" fmla="*/ 7 h 9"/>
                  <a:gd name="T18" fmla="*/ 1 w 7"/>
                  <a:gd name="T19" fmla="*/ 7 h 9"/>
                  <a:gd name="T20" fmla="*/ 1 w 7"/>
                  <a:gd name="T21" fmla="*/ 7 h 9"/>
                  <a:gd name="T22" fmla="*/ 3 w 7"/>
                  <a:gd name="T23" fmla="*/ 9 h 9"/>
                  <a:gd name="T24" fmla="*/ 3 w 7"/>
                  <a:gd name="T25" fmla="*/ 9 h 9"/>
                  <a:gd name="T26" fmla="*/ 4 w 7"/>
                  <a:gd name="T27" fmla="*/ 7 h 9"/>
                  <a:gd name="T28" fmla="*/ 4 w 7"/>
                  <a:gd name="T29" fmla="*/ 6 h 9"/>
                  <a:gd name="T30" fmla="*/ 5 w 7"/>
                  <a:gd name="T31" fmla="*/ 4 h 9"/>
                  <a:gd name="T32" fmla="*/ 7 w 7"/>
                  <a:gd name="T3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9">
                    <a:moveTo>
                      <a:pt x="7" y="3"/>
                    </a:moveTo>
                    <a:lnTo>
                      <a:pt x="5" y="1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6"/>
                    </a:lnTo>
                    <a:lnTo>
                      <a:pt x="0" y="7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4" y="7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92" name="Freeform 165"/>
              <p:cNvSpPr>
                <a:spLocks/>
              </p:cNvSpPr>
              <p:nvPr/>
            </p:nvSpPr>
            <p:spPr bwMode="auto">
              <a:xfrm>
                <a:off x="4159" y="2532"/>
                <a:ext cx="14" cy="6"/>
              </a:xfrm>
              <a:custGeom>
                <a:avLst/>
                <a:gdLst>
                  <a:gd name="T0" fmla="*/ 17 w 30"/>
                  <a:gd name="T1" fmla="*/ 12 h 12"/>
                  <a:gd name="T2" fmla="*/ 21 w 30"/>
                  <a:gd name="T3" fmla="*/ 12 h 12"/>
                  <a:gd name="T4" fmla="*/ 24 w 30"/>
                  <a:gd name="T5" fmla="*/ 9 h 12"/>
                  <a:gd name="T6" fmla="*/ 27 w 30"/>
                  <a:gd name="T7" fmla="*/ 8 h 12"/>
                  <a:gd name="T8" fmla="*/ 30 w 30"/>
                  <a:gd name="T9" fmla="*/ 3 h 12"/>
                  <a:gd name="T10" fmla="*/ 22 w 30"/>
                  <a:gd name="T11" fmla="*/ 3 h 12"/>
                  <a:gd name="T12" fmla="*/ 15 w 30"/>
                  <a:gd name="T13" fmla="*/ 2 h 12"/>
                  <a:gd name="T14" fmla="*/ 8 w 30"/>
                  <a:gd name="T15" fmla="*/ 2 h 12"/>
                  <a:gd name="T16" fmla="*/ 0 w 30"/>
                  <a:gd name="T17" fmla="*/ 0 h 12"/>
                  <a:gd name="T18" fmla="*/ 2 w 30"/>
                  <a:gd name="T19" fmla="*/ 5 h 12"/>
                  <a:gd name="T20" fmla="*/ 6 w 30"/>
                  <a:gd name="T21" fmla="*/ 9 h 12"/>
                  <a:gd name="T22" fmla="*/ 11 w 30"/>
                  <a:gd name="T23" fmla="*/ 11 h 12"/>
                  <a:gd name="T24" fmla="*/ 17 w 30"/>
                  <a:gd name="T2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12">
                    <a:moveTo>
                      <a:pt x="17" y="12"/>
                    </a:moveTo>
                    <a:lnTo>
                      <a:pt x="21" y="12"/>
                    </a:lnTo>
                    <a:lnTo>
                      <a:pt x="24" y="9"/>
                    </a:lnTo>
                    <a:lnTo>
                      <a:pt x="27" y="8"/>
                    </a:lnTo>
                    <a:lnTo>
                      <a:pt x="30" y="3"/>
                    </a:lnTo>
                    <a:lnTo>
                      <a:pt x="22" y="3"/>
                    </a:lnTo>
                    <a:lnTo>
                      <a:pt x="15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6" y="9"/>
                    </a:lnTo>
                    <a:lnTo>
                      <a:pt x="11" y="11"/>
                    </a:lnTo>
                    <a:lnTo>
                      <a:pt x="17" y="12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93" name="Freeform 166"/>
              <p:cNvSpPr>
                <a:spLocks/>
              </p:cNvSpPr>
              <p:nvPr/>
            </p:nvSpPr>
            <p:spPr bwMode="auto">
              <a:xfrm>
                <a:off x="4159" y="2523"/>
                <a:ext cx="15" cy="8"/>
              </a:xfrm>
              <a:custGeom>
                <a:avLst/>
                <a:gdLst>
                  <a:gd name="T0" fmla="*/ 31 w 31"/>
                  <a:gd name="T1" fmla="*/ 17 h 17"/>
                  <a:gd name="T2" fmla="*/ 30 w 31"/>
                  <a:gd name="T3" fmla="*/ 11 h 17"/>
                  <a:gd name="T4" fmla="*/ 27 w 31"/>
                  <a:gd name="T5" fmla="*/ 5 h 17"/>
                  <a:gd name="T6" fmla="*/ 22 w 31"/>
                  <a:gd name="T7" fmla="*/ 2 h 17"/>
                  <a:gd name="T8" fmla="*/ 17 w 31"/>
                  <a:gd name="T9" fmla="*/ 0 h 17"/>
                  <a:gd name="T10" fmla="*/ 11 w 31"/>
                  <a:gd name="T11" fmla="*/ 2 h 17"/>
                  <a:gd name="T12" fmla="*/ 6 w 31"/>
                  <a:gd name="T13" fmla="*/ 3 h 17"/>
                  <a:gd name="T14" fmla="*/ 2 w 31"/>
                  <a:gd name="T15" fmla="*/ 8 h 17"/>
                  <a:gd name="T16" fmla="*/ 0 w 31"/>
                  <a:gd name="T17" fmla="*/ 12 h 17"/>
                  <a:gd name="T18" fmla="*/ 8 w 31"/>
                  <a:gd name="T19" fmla="*/ 14 h 17"/>
                  <a:gd name="T20" fmla="*/ 17 w 31"/>
                  <a:gd name="T21" fmla="*/ 14 h 17"/>
                  <a:gd name="T22" fmla="*/ 24 w 31"/>
                  <a:gd name="T23" fmla="*/ 15 h 17"/>
                  <a:gd name="T24" fmla="*/ 31 w 31"/>
                  <a:gd name="T25" fmla="*/ 17 h 17"/>
                  <a:gd name="T26" fmla="*/ 31 w 31"/>
                  <a:gd name="T27" fmla="*/ 17 h 17"/>
                  <a:gd name="T28" fmla="*/ 31 w 31"/>
                  <a:gd name="T29" fmla="*/ 17 h 17"/>
                  <a:gd name="T30" fmla="*/ 31 w 31"/>
                  <a:gd name="T31" fmla="*/ 17 h 17"/>
                  <a:gd name="T32" fmla="*/ 31 w 31"/>
                  <a:gd name="T3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17">
                    <a:moveTo>
                      <a:pt x="31" y="17"/>
                    </a:moveTo>
                    <a:lnTo>
                      <a:pt x="30" y="11"/>
                    </a:lnTo>
                    <a:lnTo>
                      <a:pt x="27" y="5"/>
                    </a:lnTo>
                    <a:lnTo>
                      <a:pt x="22" y="2"/>
                    </a:lnTo>
                    <a:lnTo>
                      <a:pt x="17" y="0"/>
                    </a:lnTo>
                    <a:lnTo>
                      <a:pt x="11" y="2"/>
                    </a:lnTo>
                    <a:lnTo>
                      <a:pt x="6" y="3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8" y="14"/>
                    </a:lnTo>
                    <a:lnTo>
                      <a:pt x="17" y="14"/>
                    </a:lnTo>
                    <a:lnTo>
                      <a:pt x="24" y="15"/>
                    </a:lnTo>
                    <a:lnTo>
                      <a:pt x="31" y="17"/>
                    </a:lnTo>
                    <a:lnTo>
                      <a:pt x="31" y="17"/>
                    </a:lnTo>
                    <a:lnTo>
                      <a:pt x="31" y="17"/>
                    </a:lnTo>
                    <a:lnTo>
                      <a:pt x="31" y="17"/>
                    </a:lnTo>
                    <a:lnTo>
                      <a:pt x="31" y="17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94" name="Freeform 167"/>
              <p:cNvSpPr>
                <a:spLocks/>
              </p:cNvSpPr>
              <p:nvPr/>
            </p:nvSpPr>
            <p:spPr bwMode="auto">
              <a:xfrm>
                <a:off x="4159" y="2529"/>
                <a:ext cx="15" cy="5"/>
              </a:xfrm>
              <a:custGeom>
                <a:avLst/>
                <a:gdLst>
                  <a:gd name="T0" fmla="*/ 0 w 31"/>
                  <a:gd name="T1" fmla="*/ 7 h 10"/>
                  <a:gd name="T2" fmla="*/ 8 w 31"/>
                  <a:gd name="T3" fmla="*/ 9 h 10"/>
                  <a:gd name="T4" fmla="*/ 15 w 31"/>
                  <a:gd name="T5" fmla="*/ 9 h 10"/>
                  <a:gd name="T6" fmla="*/ 22 w 31"/>
                  <a:gd name="T7" fmla="*/ 10 h 10"/>
                  <a:gd name="T8" fmla="*/ 30 w 31"/>
                  <a:gd name="T9" fmla="*/ 10 h 10"/>
                  <a:gd name="T10" fmla="*/ 31 w 31"/>
                  <a:gd name="T11" fmla="*/ 9 h 10"/>
                  <a:gd name="T12" fmla="*/ 31 w 31"/>
                  <a:gd name="T13" fmla="*/ 7 h 10"/>
                  <a:gd name="T14" fmla="*/ 31 w 31"/>
                  <a:gd name="T15" fmla="*/ 6 h 10"/>
                  <a:gd name="T16" fmla="*/ 31 w 31"/>
                  <a:gd name="T17" fmla="*/ 5 h 10"/>
                  <a:gd name="T18" fmla="*/ 24 w 31"/>
                  <a:gd name="T19" fmla="*/ 3 h 10"/>
                  <a:gd name="T20" fmla="*/ 17 w 31"/>
                  <a:gd name="T21" fmla="*/ 2 h 10"/>
                  <a:gd name="T22" fmla="*/ 8 w 31"/>
                  <a:gd name="T23" fmla="*/ 2 h 10"/>
                  <a:gd name="T24" fmla="*/ 0 w 31"/>
                  <a:gd name="T25" fmla="*/ 0 h 10"/>
                  <a:gd name="T26" fmla="*/ 0 w 31"/>
                  <a:gd name="T27" fmla="*/ 2 h 10"/>
                  <a:gd name="T28" fmla="*/ 0 w 31"/>
                  <a:gd name="T29" fmla="*/ 2 h 10"/>
                  <a:gd name="T30" fmla="*/ 0 w 31"/>
                  <a:gd name="T31" fmla="*/ 3 h 10"/>
                  <a:gd name="T32" fmla="*/ 0 w 31"/>
                  <a:gd name="T33" fmla="*/ 5 h 10"/>
                  <a:gd name="T34" fmla="*/ 0 w 31"/>
                  <a:gd name="T35" fmla="*/ 5 h 10"/>
                  <a:gd name="T36" fmla="*/ 0 w 31"/>
                  <a:gd name="T37" fmla="*/ 6 h 10"/>
                  <a:gd name="T38" fmla="*/ 0 w 31"/>
                  <a:gd name="T39" fmla="*/ 6 h 10"/>
                  <a:gd name="T40" fmla="*/ 0 w 31"/>
                  <a:gd name="T4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" h="10">
                    <a:moveTo>
                      <a:pt x="0" y="7"/>
                    </a:moveTo>
                    <a:lnTo>
                      <a:pt x="8" y="9"/>
                    </a:lnTo>
                    <a:lnTo>
                      <a:pt x="15" y="9"/>
                    </a:lnTo>
                    <a:lnTo>
                      <a:pt x="22" y="10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1" y="7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24" y="3"/>
                    </a:lnTo>
                    <a:lnTo>
                      <a:pt x="17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95" name="Freeform 168"/>
              <p:cNvSpPr>
                <a:spLocks/>
              </p:cNvSpPr>
              <p:nvPr/>
            </p:nvSpPr>
            <p:spPr bwMode="auto">
              <a:xfrm>
                <a:off x="4154" y="2531"/>
                <a:ext cx="24" cy="11"/>
              </a:xfrm>
              <a:custGeom>
                <a:avLst/>
                <a:gdLst>
                  <a:gd name="T0" fmla="*/ 25 w 47"/>
                  <a:gd name="T1" fmla="*/ 18 h 22"/>
                  <a:gd name="T2" fmla="*/ 17 w 47"/>
                  <a:gd name="T3" fmla="*/ 16 h 22"/>
                  <a:gd name="T4" fmla="*/ 11 w 47"/>
                  <a:gd name="T5" fmla="*/ 13 h 22"/>
                  <a:gd name="T6" fmla="*/ 7 w 47"/>
                  <a:gd name="T7" fmla="*/ 7 h 22"/>
                  <a:gd name="T8" fmla="*/ 4 w 47"/>
                  <a:gd name="T9" fmla="*/ 1 h 22"/>
                  <a:gd name="T10" fmla="*/ 3 w 47"/>
                  <a:gd name="T11" fmla="*/ 1 h 22"/>
                  <a:gd name="T12" fmla="*/ 3 w 47"/>
                  <a:gd name="T13" fmla="*/ 0 h 22"/>
                  <a:gd name="T14" fmla="*/ 1 w 47"/>
                  <a:gd name="T15" fmla="*/ 0 h 22"/>
                  <a:gd name="T16" fmla="*/ 0 w 47"/>
                  <a:gd name="T17" fmla="*/ 0 h 22"/>
                  <a:gd name="T18" fmla="*/ 3 w 47"/>
                  <a:gd name="T19" fmla="*/ 9 h 22"/>
                  <a:gd name="T20" fmla="*/ 8 w 47"/>
                  <a:gd name="T21" fmla="*/ 15 h 22"/>
                  <a:gd name="T22" fmla="*/ 16 w 47"/>
                  <a:gd name="T23" fmla="*/ 20 h 22"/>
                  <a:gd name="T24" fmla="*/ 25 w 47"/>
                  <a:gd name="T25" fmla="*/ 22 h 22"/>
                  <a:gd name="T26" fmla="*/ 32 w 47"/>
                  <a:gd name="T27" fmla="*/ 20 h 22"/>
                  <a:gd name="T28" fmla="*/ 38 w 47"/>
                  <a:gd name="T29" fmla="*/ 18 h 22"/>
                  <a:gd name="T30" fmla="*/ 44 w 47"/>
                  <a:gd name="T31" fmla="*/ 12 h 22"/>
                  <a:gd name="T32" fmla="*/ 47 w 47"/>
                  <a:gd name="T33" fmla="*/ 6 h 22"/>
                  <a:gd name="T34" fmla="*/ 45 w 47"/>
                  <a:gd name="T35" fmla="*/ 6 h 22"/>
                  <a:gd name="T36" fmla="*/ 45 w 47"/>
                  <a:gd name="T37" fmla="*/ 6 h 22"/>
                  <a:gd name="T38" fmla="*/ 44 w 47"/>
                  <a:gd name="T39" fmla="*/ 6 h 22"/>
                  <a:gd name="T40" fmla="*/ 42 w 47"/>
                  <a:gd name="T41" fmla="*/ 6 h 22"/>
                  <a:gd name="T42" fmla="*/ 39 w 47"/>
                  <a:gd name="T43" fmla="*/ 10 h 22"/>
                  <a:gd name="T44" fmla="*/ 35 w 47"/>
                  <a:gd name="T45" fmla="*/ 15 h 22"/>
                  <a:gd name="T46" fmla="*/ 30 w 47"/>
                  <a:gd name="T47" fmla="*/ 16 h 22"/>
                  <a:gd name="T48" fmla="*/ 25 w 47"/>
                  <a:gd name="T4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22">
                    <a:moveTo>
                      <a:pt x="25" y="18"/>
                    </a:moveTo>
                    <a:lnTo>
                      <a:pt x="17" y="16"/>
                    </a:lnTo>
                    <a:lnTo>
                      <a:pt x="11" y="13"/>
                    </a:lnTo>
                    <a:lnTo>
                      <a:pt x="7" y="7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" y="9"/>
                    </a:lnTo>
                    <a:lnTo>
                      <a:pt x="8" y="15"/>
                    </a:lnTo>
                    <a:lnTo>
                      <a:pt x="16" y="20"/>
                    </a:lnTo>
                    <a:lnTo>
                      <a:pt x="25" y="22"/>
                    </a:lnTo>
                    <a:lnTo>
                      <a:pt x="32" y="20"/>
                    </a:lnTo>
                    <a:lnTo>
                      <a:pt x="38" y="18"/>
                    </a:lnTo>
                    <a:lnTo>
                      <a:pt x="44" y="12"/>
                    </a:lnTo>
                    <a:lnTo>
                      <a:pt x="47" y="6"/>
                    </a:lnTo>
                    <a:lnTo>
                      <a:pt x="45" y="6"/>
                    </a:lnTo>
                    <a:lnTo>
                      <a:pt x="45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39" y="10"/>
                    </a:lnTo>
                    <a:lnTo>
                      <a:pt x="35" y="15"/>
                    </a:lnTo>
                    <a:lnTo>
                      <a:pt x="30" y="16"/>
                    </a:lnTo>
                    <a:lnTo>
                      <a:pt x="25" y="18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96" name="Freeform 169"/>
              <p:cNvSpPr>
                <a:spLocks/>
              </p:cNvSpPr>
              <p:nvPr/>
            </p:nvSpPr>
            <p:spPr bwMode="auto">
              <a:xfrm>
                <a:off x="4155" y="2518"/>
                <a:ext cx="23" cy="13"/>
              </a:xfrm>
              <a:custGeom>
                <a:avLst/>
                <a:gdLst>
                  <a:gd name="T0" fmla="*/ 24 w 47"/>
                  <a:gd name="T1" fmla="*/ 0 h 25"/>
                  <a:gd name="T2" fmla="*/ 15 w 47"/>
                  <a:gd name="T3" fmla="*/ 1 h 25"/>
                  <a:gd name="T4" fmla="*/ 7 w 47"/>
                  <a:gd name="T5" fmla="*/ 5 h 25"/>
                  <a:gd name="T6" fmla="*/ 3 w 47"/>
                  <a:gd name="T7" fmla="*/ 11 h 25"/>
                  <a:gd name="T8" fmla="*/ 0 w 47"/>
                  <a:gd name="T9" fmla="*/ 19 h 25"/>
                  <a:gd name="T10" fmla="*/ 0 w 47"/>
                  <a:gd name="T11" fmla="*/ 20 h 25"/>
                  <a:gd name="T12" fmla="*/ 2 w 47"/>
                  <a:gd name="T13" fmla="*/ 20 h 25"/>
                  <a:gd name="T14" fmla="*/ 2 w 47"/>
                  <a:gd name="T15" fmla="*/ 20 h 25"/>
                  <a:gd name="T16" fmla="*/ 3 w 47"/>
                  <a:gd name="T17" fmla="*/ 20 h 25"/>
                  <a:gd name="T18" fmla="*/ 6 w 47"/>
                  <a:gd name="T19" fmla="*/ 14 h 25"/>
                  <a:gd name="T20" fmla="*/ 10 w 47"/>
                  <a:gd name="T21" fmla="*/ 8 h 25"/>
                  <a:gd name="T22" fmla="*/ 16 w 47"/>
                  <a:gd name="T23" fmla="*/ 5 h 25"/>
                  <a:gd name="T24" fmla="*/ 24 w 47"/>
                  <a:gd name="T25" fmla="*/ 4 h 25"/>
                  <a:gd name="T26" fmla="*/ 31 w 47"/>
                  <a:gd name="T27" fmla="*/ 5 h 25"/>
                  <a:gd name="T28" fmla="*/ 37 w 47"/>
                  <a:gd name="T29" fmla="*/ 10 h 25"/>
                  <a:gd name="T30" fmla="*/ 41 w 47"/>
                  <a:gd name="T31" fmla="*/ 16 h 25"/>
                  <a:gd name="T32" fmla="*/ 43 w 47"/>
                  <a:gd name="T33" fmla="*/ 25 h 25"/>
                  <a:gd name="T34" fmla="*/ 43 w 47"/>
                  <a:gd name="T35" fmla="*/ 25 h 25"/>
                  <a:gd name="T36" fmla="*/ 43 w 47"/>
                  <a:gd name="T37" fmla="*/ 25 h 25"/>
                  <a:gd name="T38" fmla="*/ 43 w 47"/>
                  <a:gd name="T39" fmla="*/ 25 h 25"/>
                  <a:gd name="T40" fmla="*/ 43 w 47"/>
                  <a:gd name="T41" fmla="*/ 25 h 25"/>
                  <a:gd name="T42" fmla="*/ 44 w 47"/>
                  <a:gd name="T43" fmla="*/ 25 h 25"/>
                  <a:gd name="T44" fmla="*/ 46 w 47"/>
                  <a:gd name="T45" fmla="*/ 25 h 25"/>
                  <a:gd name="T46" fmla="*/ 46 w 47"/>
                  <a:gd name="T47" fmla="*/ 25 h 25"/>
                  <a:gd name="T48" fmla="*/ 47 w 47"/>
                  <a:gd name="T49" fmla="*/ 25 h 25"/>
                  <a:gd name="T50" fmla="*/ 47 w 47"/>
                  <a:gd name="T51" fmla="*/ 25 h 25"/>
                  <a:gd name="T52" fmla="*/ 47 w 47"/>
                  <a:gd name="T53" fmla="*/ 25 h 25"/>
                  <a:gd name="T54" fmla="*/ 47 w 47"/>
                  <a:gd name="T55" fmla="*/ 25 h 25"/>
                  <a:gd name="T56" fmla="*/ 47 w 47"/>
                  <a:gd name="T57" fmla="*/ 25 h 25"/>
                  <a:gd name="T58" fmla="*/ 46 w 47"/>
                  <a:gd name="T59" fmla="*/ 16 h 25"/>
                  <a:gd name="T60" fmla="*/ 40 w 47"/>
                  <a:gd name="T61" fmla="*/ 7 h 25"/>
                  <a:gd name="T62" fmla="*/ 32 w 47"/>
                  <a:gd name="T63" fmla="*/ 1 h 25"/>
                  <a:gd name="T64" fmla="*/ 24 w 47"/>
                  <a:gd name="T6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" h="25">
                    <a:moveTo>
                      <a:pt x="24" y="0"/>
                    </a:moveTo>
                    <a:lnTo>
                      <a:pt x="15" y="1"/>
                    </a:lnTo>
                    <a:lnTo>
                      <a:pt x="7" y="5"/>
                    </a:lnTo>
                    <a:lnTo>
                      <a:pt x="3" y="11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6" y="14"/>
                    </a:lnTo>
                    <a:lnTo>
                      <a:pt x="10" y="8"/>
                    </a:lnTo>
                    <a:lnTo>
                      <a:pt x="16" y="5"/>
                    </a:lnTo>
                    <a:lnTo>
                      <a:pt x="24" y="4"/>
                    </a:lnTo>
                    <a:lnTo>
                      <a:pt x="31" y="5"/>
                    </a:lnTo>
                    <a:lnTo>
                      <a:pt x="37" y="10"/>
                    </a:lnTo>
                    <a:lnTo>
                      <a:pt x="41" y="16"/>
                    </a:lnTo>
                    <a:lnTo>
                      <a:pt x="43" y="25"/>
                    </a:lnTo>
                    <a:lnTo>
                      <a:pt x="43" y="25"/>
                    </a:lnTo>
                    <a:lnTo>
                      <a:pt x="43" y="25"/>
                    </a:lnTo>
                    <a:lnTo>
                      <a:pt x="43" y="25"/>
                    </a:lnTo>
                    <a:lnTo>
                      <a:pt x="43" y="25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5"/>
                    </a:lnTo>
                    <a:lnTo>
                      <a:pt x="47" y="25"/>
                    </a:lnTo>
                    <a:lnTo>
                      <a:pt x="47" y="25"/>
                    </a:lnTo>
                    <a:lnTo>
                      <a:pt x="47" y="25"/>
                    </a:lnTo>
                    <a:lnTo>
                      <a:pt x="47" y="25"/>
                    </a:lnTo>
                    <a:lnTo>
                      <a:pt x="47" y="25"/>
                    </a:lnTo>
                    <a:lnTo>
                      <a:pt x="46" y="16"/>
                    </a:lnTo>
                    <a:lnTo>
                      <a:pt x="40" y="7"/>
                    </a:lnTo>
                    <a:lnTo>
                      <a:pt x="32" y="1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97" name="Freeform 170"/>
              <p:cNvSpPr>
                <a:spLocks/>
              </p:cNvSpPr>
              <p:nvPr/>
            </p:nvSpPr>
            <p:spPr bwMode="auto">
              <a:xfrm>
                <a:off x="4176" y="2531"/>
                <a:ext cx="2" cy="3"/>
              </a:xfrm>
              <a:custGeom>
                <a:avLst/>
                <a:gdLst>
                  <a:gd name="T0" fmla="*/ 2 w 6"/>
                  <a:gd name="T1" fmla="*/ 0 h 7"/>
                  <a:gd name="T2" fmla="*/ 2 w 6"/>
                  <a:gd name="T3" fmla="*/ 1 h 7"/>
                  <a:gd name="T4" fmla="*/ 2 w 6"/>
                  <a:gd name="T5" fmla="*/ 2 h 7"/>
                  <a:gd name="T6" fmla="*/ 2 w 6"/>
                  <a:gd name="T7" fmla="*/ 5 h 7"/>
                  <a:gd name="T8" fmla="*/ 0 w 6"/>
                  <a:gd name="T9" fmla="*/ 7 h 7"/>
                  <a:gd name="T10" fmla="*/ 2 w 6"/>
                  <a:gd name="T11" fmla="*/ 7 h 7"/>
                  <a:gd name="T12" fmla="*/ 3 w 6"/>
                  <a:gd name="T13" fmla="*/ 7 h 7"/>
                  <a:gd name="T14" fmla="*/ 3 w 6"/>
                  <a:gd name="T15" fmla="*/ 7 h 7"/>
                  <a:gd name="T16" fmla="*/ 5 w 6"/>
                  <a:gd name="T17" fmla="*/ 7 h 7"/>
                  <a:gd name="T18" fmla="*/ 5 w 6"/>
                  <a:gd name="T19" fmla="*/ 5 h 7"/>
                  <a:gd name="T20" fmla="*/ 6 w 6"/>
                  <a:gd name="T21" fmla="*/ 4 h 7"/>
                  <a:gd name="T22" fmla="*/ 6 w 6"/>
                  <a:gd name="T23" fmla="*/ 1 h 7"/>
                  <a:gd name="T24" fmla="*/ 6 w 6"/>
                  <a:gd name="T25" fmla="*/ 0 h 7"/>
                  <a:gd name="T26" fmla="*/ 5 w 6"/>
                  <a:gd name="T27" fmla="*/ 0 h 7"/>
                  <a:gd name="T28" fmla="*/ 5 w 6"/>
                  <a:gd name="T29" fmla="*/ 0 h 7"/>
                  <a:gd name="T30" fmla="*/ 3 w 6"/>
                  <a:gd name="T31" fmla="*/ 0 h 7"/>
                  <a:gd name="T32" fmla="*/ 2 w 6"/>
                  <a:gd name="T3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7">
                    <a:moveTo>
                      <a:pt x="2" y="0"/>
                    </a:moveTo>
                    <a:lnTo>
                      <a:pt x="2" y="1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6" y="4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98" name="Freeform 171"/>
              <p:cNvSpPr>
                <a:spLocks/>
              </p:cNvSpPr>
              <p:nvPr/>
            </p:nvSpPr>
            <p:spPr bwMode="auto">
              <a:xfrm>
                <a:off x="4154" y="2528"/>
                <a:ext cx="3" cy="4"/>
              </a:xfrm>
              <a:custGeom>
                <a:avLst/>
                <a:gdLst>
                  <a:gd name="T0" fmla="*/ 4 w 4"/>
                  <a:gd name="T1" fmla="*/ 6 h 8"/>
                  <a:gd name="T2" fmla="*/ 4 w 4"/>
                  <a:gd name="T3" fmla="*/ 4 h 8"/>
                  <a:gd name="T4" fmla="*/ 4 w 4"/>
                  <a:gd name="T5" fmla="*/ 3 h 8"/>
                  <a:gd name="T6" fmla="*/ 4 w 4"/>
                  <a:gd name="T7" fmla="*/ 3 h 8"/>
                  <a:gd name="T8" fmla="*/ 4 w 4"/>
                  <a:gd name="T9" fmla="*/ 1 h 8"/>
                  <a:gd name="T10" fmla="*/ 3 w 4"/>
                  <a:gd name="T11" fmla="*/ 1 h 8"/>
                  <a:gd name="T12" fmla="*/ 3 w 4"/>
                  <a:gd name="T13" fmla="*/ 1 h 8"/>
                  <a:gd name="T14" fmla="*/ 1 w 4"/>
                  <a:gd name="T15" fmla="*/ 1 h 8"/>
                  <a:gd name="T16" fmla="*/ 1 w 4"/>
                  <a:gd name="T17" fmla="*/ 0 h 8"/>
                  <a:gd name="T18" fmla="*/ 0 w 4"/>
                  <a:gd name="T19" fmla="*/ 1 h 8"/>
                  <a:gd name="T20" fmla="*/ 0 w 4"/>
                  <a:gd name="T21" fmla="*/ 3 h 8"/>
                  <a:gd name="T22" fmla="*/ 0 w 4"/>
                  <a:gd name="T23" fmla="*/ 4 h 8"/>
                  <a:gd name="T24" fmla="*/ 0 w 4"/>
                  <a:gd name="T25" fmla="*/ 6 h 8"/>
                  <a:gd name="T26" fmla="*/ 0 w 4"/>
                  <a:gd name="T27" fmla="*/ 6 h 8"/>
                  <a:gd name="T28" fmla="*/ 0 w 4"/>
                  <a:gd name="T29" fmla="*/ 6 h 8"/>
                  <a:gd name="T30" fmla="*/ 0 w 4"/>
                  <a:gd name="T31" fmla="*/ 7 h 8"/>
                  <a:gd name="T32" fmla="*/ 0 w 4"/>
                  <a:gd name="T33" fmla="*/ 7 h 8"/>
                  <a:gd name="T34" fmla="*/ 1 w 4"/>
                  <a:gd name="T35" fmla="*/ 7 h 8"/>
                  <a:gd name="T36" fmla="*/ 3 w 4"/>
                  <a:gd name="T37" fmla="*/ 7 h 8"/>
                  <a:gd name="T38" fmla="*/ 3 w 4"/>
                  <a:gd name="T39" fmla="*/ 8 h 8"/>
                  <a:gd name="T40" fmla="*/ 4 w 4"/>
                  <a:gd name="T41" fmla="*/ 8 h 8"/>
                  <a:gd name="T42" fmla="*/ 4 w 4"/>
                  <a:gd name="T43" fmla="*/ 7 h 8"/>
                  <a:gd name="T44" fmla="*/ 4 w 4"/>
                  <a:gd name="T45" fmla="*/ 7 h 8"/>
                  <a:gd name="T46" fmla="*/ 4 w 4"/>
                  <a:gd name="T47" fmla="*/ 6 h 8"/>
                  <a:gd name="T48" fmla="*/ 4 w 4"/>
                  <a:gd name="T4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8">
                    <a:moveTo>
                      <a:pt x="4" y="6"/>
                    </a:moveTo>
                    <a:lnTo>
                      <a:pt x="4" y="4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" y="7"/>
                    </a:lnTo>
                    <a:lnTo>
                      <a:pt x="3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199" name="Freeform 172"/>
              <p:cNvSpPr>
                <a:spLocks/>
              </p:cNvSpPr>
              <p:nvPr/>
            </p:nvSpPr>
            <p:spPr bwMode="auto">
              <a:xfrm>
                <a:off x="4157" y="2521"/>
                <a:ext cx="19" cy="10"/>
              </a:xfrm>
              <a:custGeom>
                <a:avLst/>
                <a:gdLst>
                  <a:gd name="T0" fmla="*/ 21 w 40"/>
                  <a:gd name="T1" fmla="*/ 0 h 21"/>
                  <a:gd name="T2" fmla="*/ 13 w 40"/>
                  <a:gd name="T3" fmla="*/ 1 h 21"/>
                  <a:gd name="T4" fmla="*/ 7 w 40"/>
                  <a:gd name="T5" fmla="*/ 4 h 21"/>
                  <a:gd name="T6" fmla="*/ 3 w 40"/>
                  <a:gd name="T7" fmla="*/ 10 h 21"/>
                  <a:gd name="T8" fmla="*/ 0 w 40"/>
                  <a:gd name="T9" fmla="*/ 16 h 21"/>
                  <a:gd name="T10" fmla="*/ 1 w 40"/>
                  <a:gd name="T11" fmla="*/ 16 h 21"/>
                  <a:gd name="T12" fmla="*/ 3 w 40"/>
                  <a:gd name="T13" fmla="*/ 16 h 21"/>
                  <a:gd name="T14" fmla="*/ 3 w 40"/>
                  <a:gd name="T15" fmla="*/ 16 h 21"/>
                  <a:gd name="T16" fmla="*/ 4 w 40"/>
                  <a:gd name="T17" fmla="*/ 16 h 21"/>
                  <a:gd name="T18" fmla="*/ 6 w 40"/>
                  <a:gd name="T19" fmla="*/ 12 h 21"/>
                  <a:gd name="T20" fmla="*/ 10 w 40"/>
                  <a:gd name="T21" fmla="*/ 7 h 21"/>
                  <a:gd name="T22" fmla="*/ 15 w 40"/>
                  <a:gd name="T23" fmla="*/ 6 h 21"/>
                  <a:gd name="T24" fmla="*/ 21 w 40"/>
                  <a:gd name="T25" fmla="*/ 4 h 21"/>
                  <a:gd name="T26" fmla="*/ 26 w 40"/>
                  <a:gd name="T27" fmla="*/ 6 h 21"/>
                  <a:gd name="T28" fmla="*/ 31 w 40"/>
                  <a:gd name="T29" fmla="*/ 9 h 21"/>
                  <a:gd name="T30" fmla="*/ 34 w 40"/>
                  <a:gd name="T31" fmla="*/ 15 h 21"/>
                  <a:gd name="T32" fmla="*/ 35 w 40"/>
                  <a:gd name="T33" fmla="*/ 21 h 21"/>
                  <a:gd name="T34" fmla="*/ 35 w 40"/>
                  <a:gd name="T35" fmla="*/ 21 h 21"/>
                  <a:gd name="T36" fmla="*/ 35 w 40"/>
                  <a:gd name="T37" fmla="*/ 21 h 21"/>
                  <a:gd name="T38" fmla="*/ 35 w 40"/>
                  <a:gd name="T39" fmla="*/ 21 h 21"/>
                  <a:gd name="T40" fmla="*/ 35 w 40"/>
                  <a:gd name="T41" fmla="*/ 21 h 21"/>
                  <a:gd name="T42" fmla="*/ 37 w 40"/>
                  <a:gd name="T43" fmla="*/ 21 h 21"/>
                  <a:gd name="T44" fmla="*/ 38 w 40"/>
                  <a:gd name="T45" fmla="*/ 21 h 21"/>
                  <a:gd name="T46" fmla="*/ 38 w 40"/>
                  <a:gd name="T47" fmla="*/ 21 h 21"/>
                  <a:gd name="T48" fmla="*/ 40 w 40"/>
                  <a:gd name="T49" fmla="*/ 21 h 21"/>
                  <a:gd name="T50" fmla="*/ 40 w 40"/>
                  <a:gd name="T51" fmla="*/ 21 h 21"/>
                  <a:gd name="T52" fmla="*/ 40 w 40"/>
                  <a:gd name="T53" fmla="*/ 21 h 21"/>
                  <a:gd name="T54" fmla="*/ 40 w 40"/>
                  <a:gd name="T55" fmla="*/ 21 h 21"/>
                  <a:gd name="T56" fmla="*/ 40 w 40"/>
                  <a:gd name="T57" fmla="*/ 21 h 21"/>
                  <a:gd name="T58" fmla="*/ 38 w 40"/>
                  <a:gd name="T59" fmla="*/ 12 h 21"/>
                  <a:gd name="T60" fmla="*/ 34 w 40"/>
                  <a:gd name="T61" fmla="*/ 6 h 21"/>
                  <a:gd name="T62" fmla="*/ 28 w 40"/>
                  <a:gd name="T63" fmla="*/ 1 h 21"/>
                  <a:gd name="T64" fmla="*/ 21 w 40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1">
                    <a:moveTo>
                      <a:pt x="21" y="0"/>
                    </a:moveTo>
                    <a:lnTo>
                      <a:pt x="13" y="1"/>
                    </a:lnTo>
                    <a:lnTo>
                      <a:pt x="7" y="4"/>
                    </a:lnTo>
                    <a:lnTo>
                      <a:pt x="3" y="10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4" y="16"/>
                    </a:lnTo>
                    <a:lnTo>
                      <a:pt x="6" y="12"/>
                    </a:lnTo>
                    <a:lnTo>
                      <a:pt x="10" y="7"/>
                    </a:lnTo>
                    <a:lnTo>
                      <a:pt x="15" y="6"/>
                    </a:lnTo>
                    <a:lnTo>
                      <a:pt x="21" y="4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5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7" y="21"/>
                    </a:lnTo>
                    <a:lnTo>
                      <a:pt x="38" y="21"/>
                    </a:lnTo>
                    <a:lnTo>
                      <a:pt x="38" y="21"/>
                    </a:lnTo>
                    <a:lnTo>
                      <a:pt x="40" y="21"/>
                    </a:lnTo>
                    <a:lnTo>
                      <a:pt x="40" y="21"/>
                    </a:lnTo>
                    <a:lnTo>
                      <a:pt x="40" y="21"/>
                    </a:lnTo>
                    <a:lnTo>
                      <a:pt x="40" y="21"/>
                    </a:lnTo>
                    <a:lnTo>
                      <a:pt x="40" y="21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28" y="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00" name="Freeform 173"/>
              <p:cNvSpPr>
                <a:spLocks/>
              </p:cNvSpPr>
              <p:nvPr/>
            </p:nvSpPr>
            <p:spPr bwMode="auto">
              <a:xfrm>
                <a:off x="4157" y="2532"/>
                <a:ext cx="19" cy="8"/>
              </a:xfrm>
              <a:custGeom>
                <a:avLst/>
                <a:gdLst>
                  <a:gd name="T0" fmla="*/ 21 w 38"/>
                  <a:gd name="T1" fmla="*/ 12 h 17"/>
                  <a:gd name="T2" fmla="*/ 15 w 38"/>
                  <a:gd name="T3" fmla="*/ 11 h 17"/>
                  <a:gd name="T4" fmla="*/ 10 w 38"/>
                  <a:gd name="T5" fmla="*/ 9 h 17"/>
                  <a:gd name="T6" fmla="*/ 6 w 38"/>
                  <a:gd name="T7" fmla="*/ 5 h 17"/>
                  <a:gd name="T8" fmla="*/ 4 w 38"/>
                  <a:gd name="T9" fmla="*/ 0 h 17"/>
                  <a:gd name="T10" fmla="*/ 3 w 38"/>
                  <a:gd name="T11" fmla="*/ 0 h 17"/>
                  <a:gd name="T12" fmla="*/ 3 w 38"/>
                  <a:gd name="T13" fmla="*/ 0 h 17"/>
                  <a:gd name="T14" fmla="*/ 1 w 38"/>
                  <a:gd name="T15" fmla="*/ 0 h 17"/>
                  <a:gd name="T16" fmla="*/ 0 w 38"/>
                  <a:gd name="T17" fmla="*/ 0 h 17"/>
                  <a:gd name="T18" fmla="*/ 3 w 38"/>
                  <a:gd name="T19" fmla="*/ 6 h 17"/>
                  <a:gd name="T20" fmla="*/ 7 w 38"/>
                  <a:gd name="T21" fmla="*/ 12 h 17"/>
                  <a:gd name="T22" fmla="*/ 13 w 38"/>
                  <a:gd name="T23" fmla="*/ 15 h 17"/>
                  <a:gd name="T24" fmla="*/ 21 w 38"/>
                  <a:gd name="T25" fmla="*/ 17 h 17"/>
                  <a:gd name="T26" fmla="*/ 26 w 38"/>
                  <a:gd name="T27" fmla="*/ 15 h 17"/>
                  <a:gd name="T28" fmla="*/ 31 w 38"/>
                  <a:gd name="T29" fmla="*/ 14 h 17"/>
                  <a:gd name="T30" fmla="*/ 35 w 38"/>
                  <a:gd name="T31" fmla="*/ 9 h 17"/>
                  <a:gd name="T32" fmla="*/ 38 w 38"/>
                  <a:gd name="T33" fmla="*/ 5 h 17"/>
                  <a:gd name="T34" fmla="*/ 37 w 38"/>
                  <a:gd name="T35" fmla="*/ 5 h 17"/>
                  <a:gd name="T36" fmla="*/ 37 w 38"/>
                  <a:gd name="T37" fmla="*/ 5 h 17"/>
                  <a:gd name="T38" fmla="*/ 35 w 38"/>
                  <a:gd name="T39" fmla="*/ 5 h 17"/>
                  <a:gd name="T40" fmla="*/ 34 w 38"/>
                  <a:gd name="T41" fmla="*/ 3 h 17"/>
                  <a:gd name="T42" fmla="*/ 31 w 38"/>
                  <a:gd name="T43" fmla="*/ 8 h 17"/>
                  <a:gd name="T44" fmla="*/ 28 w 38"/>
                  <a:gd name="T45" fmla="*/ 9 h 17"/>
                  <a:gd name="T46" fmla="*/ 25 w 38"/>
                  <a:gd name="T47" fmla="*/ 12 h 17"/>
                  <a:gd name="T48" fmla="*/ 21 w 38"/>
                  <a:gd name="T49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8" h="17">
                    <a:moveTo>
                      <a:pt x="21" y="12"/>
                    </a:moveTo>
                    <a:lnTo>
                      <a:pt x="15" y="11"/>
                    </a:lnTo>
                    <a:lnTo>
                      <a:pt x="10" y="9"/>
                    </a:lnTo>
                    <a:lnTo>
                      <a:pt x="6" y="5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7" y="12"/>
                    </a:lnTo>
                    <a:lnTo>
                      <a:pt x="13" y="15"/>
                    </a:lnTo>
                    <a:lnTo>
                      <a:pt x="21" y="17"/>
                    </a:lnTo>
                    <a:lnTo>
                      <a:pt x="26" y="15"/>
                    </a:lnTo>
                    <a:lnTo>
                      <a:pt x="31" y="14"/>
                    </a:lnTo>
                    <a:lnTo>
                      <a:pt x="35" y="9"/>
                    </a:lnTo>
                    <a:lnTo>
                      <a:pt x="38" y="5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5" y="5"/>
                    </a:lnTo>
                    <a:lnTo>
                      <a:pt x="34" y="3"/>
                    </a:lnTo>
                    <a:lnTo>
                      <a:pt x="31" y="8"/>
                    </a:lnTo>
                    <a:lnTo>
                      <a:pt x="28" y="9"/>
                    </a:lnTo>
                    <a:lnTo>
                      <a:pt x="25" y="12"/>
                    </a:ln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01" name="Freeform 174"/>
              <p:cNvSpPr>
                <a:spLocks/>
              </p:cNvSpPr>
              <p:nvPr/>
            </p:nvSpPr>
            <p:spPr bwMode="auto">
              <a:xfrm>
                <a:off x="4157" y="2529"/>
                <a:ext cx="2" cy="3"/>
              </a:xfrm>
              <a:custGeom>
                <a:avLst/>
                <a:gdLst>
                  <a:gd name="T0" fmla="*/ 4 w 4"/>
                  <a:gd name="T1" fmla="*/ 5 h 7"/>
                  <a:gd name="T2" fmla="*/ 4 w 4"/>
                  <a:gd name="T3" fmla="*/ 3 h 7"/>
                  <a:gd name="T4" fmla="*/ 4 w 4"/>
                  <a:gd name="T5" fmla="*/ 2 h 7"/>
                  <a:gd name="T6" fmla="*/ 4 w 4"/>
                  <a:gd name="T7" fmla="*/ 2 h 7"/>
                  <a:gd name="T8" fmla="*/ 4 w 4"/>
                  <a:gd name="T9" fmla="*/ 0 h 7"/>
                  <a:gd name="T10" fmla="*/ 3 w 4"/>
                  <a:gd name="T11" fmla="*/ 0 h 7"/>
                  <a:gd name="T12" fmla="*/ 3 w 4"/>
                  <a:gd name="T13" fmla="*/ 0 h 7"/>
                  <a:gd name="T14" fmla="*/ 1 w 4"/>
                  <a:gd name="T15" fmla="*/ 0 h 7"/>
                  <a:gd name="T16" fmla="*/ 0 w 4"/>
                  <a:gd name="T17" fmla="*/ 0 h 7"/>
                  <a:gd name="T18" fmla="*/ 0 w 4"/>
                  <a:gd name="T19" fmla="*/ 2 h 7"/>
                  <a:gd name="T20" fmla="*/ 0 w 4"/>
                  <a:gd name="T21" fmla="*/ 2 h 7"/>
                  <a:gd name="T22" fmla="*/ 0 w 4"/>
                  <a:gd name="T23" fmla="*/ 3 h 7"/>
                  <a:gd name="T24" fmla="*/ 0 w 4"/>
                  <a:gd name="T25" fmla="*/ 5 h 7"/>
                  <a:gd name="T26" fmla="*/ 0 w 4"/>
                  <a:gd name="T27" fmla="*/ 5 h 7"/>
                  <a:gd name="T28" fmla="*/ 0 w 4"/>
                  <a:gd name="T29" fmla="*/ 6 h 7"/>
                  <a:gd name="T30" fmla="*/ 0 w 4"/>
                  <a:gd name="T31" fmla="*/ 6 h 7"/>
                  <a:gd name="T32" fmla="*/ 0 w 4"/>
                  <a:gd name="T33" fmla="*/ 7 h 7"/>
                  <a:gd name="T34" fmla="*/ 1 w 4"/>
                  <a:gd name="T35" fmla="*/ 7 h 7"/>
                  <a:gd name="T36" fmla="*/ 3 w 4"/>
                  <a:gd name="T37" fmla="*/ 7 h 7"/>
                  <a:gd name="T38" fmla="*/ 3 w 4"/>
                  <a:gd name="T39" fmla="*/ 7 h 7"/>
                  <a:gd name="T40" fmla="*/ 4 w 4"/>
                  <a:gd name="T41" fmla="*/ 7 h 7"/>
                  <a:gd name="T42" fmla="*/ 4 w 4"/>
                  <a:gd name="T43" fmla="*/ 6 h 7"/>
                  <a:gd name="T44" fmla="*/ 4 w 4"/>
                  <a:gd name="T45" fmla="*/ 6 h 7"/>
                  <a:gd name="T46" fmla="*/ 4 w 4"/>
                  <a:gd name="T47" fmla="*/ 5 h 7"/>
                  <a:gd name="T48" fmla="*/ 4 w 4"/>
                  <a:gd name="T4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7">
                    <a:moveTo>
                      <a:pt x="4" y="5"/>
                    </a:moveTo>
                    <a:lnTo>
                      <a:pt x="4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1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02" name="Freeform 175"/>
              <p:cNvSpPr>
                <a:spLocks/>
              </p:cNvSpPr>
              <p:nvPr/>
            </p:nvSpPr>
            <p:spPr bwMode="auto">
              <a:xfrm>
                <a:off x="4173" y="2531"/>
                <a:ext cx="3" cy="3"/>
              </a:xfrm>
              <a:custGeom>
                <a:avLst/>
                <a:gdLst>
                  <a:gd name="T0" fmla="*/ 0 w 6"/>
                  <a:gd name="T1" fmla="*/ 5 h 7"/>
                  <a:gd name="T2" fmla="*/ 1 w 6"/>
                  <a:gd name="T3" fmla="*/ 7 h 7"/>
                  <a:gd name="T4" fmla="*/ 3 w 6"/>
                  <a:gd name="T5" fmla="*/ 7 h 7"/>
                  <a:gd name="T6" fmla="*/ 3 w 6"/>
                  <a:gd name="T7" fmla="*/ 7 h 7"/>
                  <a:gd name="T8" fmla="*/ 4 w 6"/>
                  <a:gd name="T9" fmla="*/ 7 h 7"/>
                  <a:gd name="T10" fmla="*/ 6 w 6"/>
                  <a:gd name="T11" fmla="*/ 5 h 7"/>
                  <a:gd name="T12" fmla="*/ 6 w 6"/>
                  <a:gd name="T13" fmla="*/ 2 h 7"/>
                  <a:gd name="T14" fmla="*/ 6 w 6"/>
                  <a:gd name="T15" fmla="*/ 1 h 7"/>
                  <a:gd name="T16" fmla="*/ 6 w 6"/>
                  <a:gd name="T17" fmla="*/ 0 h 7"/>
                  <a:gd name="T18" fmla="*/ 4 w 6"/>
                  <a:gd name="T19" fmla="*/ 0 h 7"/>
                  <a:gd name="T20" fmla="*/ 4 w 6"/>
                  <a:gd name="T21" fmla="*/ 0 h 7"/>
                  <a:gd name="T22" fmla="*/ 3 w 6"/>
                  <a:gd name="T23" fmla="*/ 0 h 7"/>
                  <a:gd name="T24" fmla="*/ 1 w 6"/>
                  <a:gd name="T25" fmla="*/ 0 h 7"/>
                  <a:gd name="T26" fmla="*/ 1 w 6"/>
                  <a:gd name="T27" fmla="*/ 1 h 7"/>
                  <a:gd name="T28" fmla="*/ 1 w 6"/>
                  <a:gd name="T29" fmla="*/ 2 h 7"/>
                  <a:gd name="T30" fmla="*/ 1 w 6"/>
                  <a:gd name="T31" fmla="*/ 4 h 7"/>
                  <a:gd name="T32" fmla="*/ 0 w 6"/>
                  <a:gd name="T3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7">
                    <a:moveTo>
                      <a:pt x="0" y="5"/>
                    </a:moveTo>
                    <a:lnTo>
                      <a:pt x="1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03" name="Freeform 176"/>
              <p:cNvSpPr>
                <a:spLocks/>
              </p:cNvSpPr>
              <p:nvPr/>
            </p:nvSpPr>
            <p:spPr bwMode="auto">
              <a:xfrm>
                <a:off x="4467" y="2384"/>
                <a:ext cx="11" cy="13"/>
              </a:xfrm>
              <a:custGeom>
                <a:avLst/>
                <a:gdLst>
                  <a:gd name="T0" fmla="*/ 15 w 22"/>
                  <a:gd name="T1" fmla="*/ 0 h 27"/>
                  <a:gd name="T2" fmla="*/ 9 w 22"/>
                  <a:gd name="T3" fmla="*/ 2 h 27"/>
                  <a:gd name="T4" fmla="*/ 5 w 22"/>
                  <a:gd name="T5" fmla="*/ 5 h 27"/>
                  <a:gd name="T6" fmla="*/ 2 w 22"/>
                  <a:gd name="T7" fmla="*/ 9 h 27"/>
                  <a:gd name="T8" fmla="*/ 0 w 22"/>
                  <a:gd name="T9" fmla="*/ 15 h 27"/>
                  <a:gd name="T10" fmla="*/ 0 w 22"/>
                  <a:gd name="T11" fmla="*/ 18 h 27"/>
                  <a:gd name="T12" fmla="*/ 2 w 22"/>
                  <a:gd name="T13" fmla="*/ 21 h 27"/>
                  <a:gd name="T14" fmla="*/ 3 w 22"/>
                  <a:gd name="T15" fmla="*/ 24 h 27"/>
                  <a:gd name="T16" fmla="*/ 5 w 22"/>
                  <a:gd name="T17" fmla="*/ 27 h 27"/>
                  <a:gd name="T18" fmla="*/ 9 w 22"/>
                  <a:gd name="T19" fmla="*/ 21 h 27"/>
                  <a:gd name="T20" fmla="*/ 13 w 22"/>
                  <a:gd name="T21" fmla="*/ 15 h 27"/>
                  <a:gd name="T22" fmla="*/ 18 w 22"/>
                  <a:gd name="T23" fmla="*/ 8 h 27"/>
                  <a:gd name="T24" fmla="*/ 22 w 22"/>
                  <a:gd name="T25" fmla="*/ 2 h 27"/>
                  <a:gd name="T26" fmla="*/ 21 w 22"/>
                  <a:gd name="T27" fmla="*/ 0 h 27"/>
                  <a:gd name="T28" fmla="*/ 19 w 22"/>
                  <a:gd name="T29" fmla="*/ 0 h 27"/>
                  <a:gd name="T30" fmla="*/ 16 w 22"/>
                  <a:gd name="T31" fmla="*/ 0 h 27"/>
                  <a:gd name="T32" fmla="*/ 15 w 22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15" y="0"/>
                    </a:moveTo>
                    <a:lnTo>
                      <a:pt x="9" y="2"/>
                    </a:lnTo>
                    <a:lnTo>
                      <a:pt x="5" y="5"/>
                    </a:lnTo>
                    <a:lnTo>
                      <a:pt x="2" y="9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2" y="21"/>
                    </a:lnTo>
                    <a:lnTo>
                      <a:pt x="3" y="24"/>
                    </a:lnTo>
                    <a:lnTo>
                      <a:pt x="5" y="27"/>
                    </a:lnTo>
                    <a:lnTo>
                      <a:pt x="9" y="21"/>
                    </a:lnTo>
                    <a:lnTo>
                      <a:pt x="13" y="15"/>
                    </a:lnTo>
                    <a:lnTo>
                      <a:pt x="18" y="8"/>
                    </a:lnTo>
                    <a:lnTo>
                      <a:pt x="22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04" name="Freeform 177"/>
              <p:cNvSpPr>
                <a:spLocks/>
              </p:cNvSpPr>
              <p:nvPr/>
            </p:nvSpPr>
            <p:spPr bwMode="auto">
              <a:xfrm>
                <a:off x="4472" y="2387"/>
                <a:ext cx="11" cy="12"/>
              </a:xfrm>
              <a:custGeom>
                <a:avLst/>
                <a:gdLst>
                  <a:gd name="T0" fmla="*/ 4 w 20"/>
                  <a:gd name="T1" fmla="*/ 25 h 25"/>
                  <a:gd name="T2" fmla="*/ 10 w 20"/>
                  <a:gd name="T3" fmla="*/ 24 h 25"/>
                  <a:gd name="T4" fmla="*/ 16 w 20"/>
                  <a:gd name="T5" fmla="*/ 21 h 25"/>
                  <a:gd name="T6" fmla="*/ 19 w 20"/>
                  <a:gd name="T7" fmla="*/ 15 h 25"/>
                  <a:gd name="T8" fmla="*/ 20 w 20"/>
                  <a:gd name="T9" fmla="*/ 9 h 25"/>
                  <a:gd name="T10" fmla="*/ 20 w 20"/>
                  <a:gd name="T11" fmla="*/ 6 h 25"/>
                  <a:gd name="T12" fmla="*/ 19 w 20"/>
                  <a:gd name="T13" fmla="*/ 5 h 25"/>
                  <a:gd name="T14" fmla="*/ 19 w 20"/>
                  <a:gd name="T15" fmla="*/ 2 h 25"/>
                  <a:gd name="T16" fmla="*/ 17 w 20"/>
                  <a:gd name="T17" fmla="*/ 0 h 25"/>
                  <a:gd name="T18" fmla="*/ 13 w 20"/>
                  <a:gd name="T19" fmla="*/ 6 h 25"/>
                  <a:gd name="T20" fmla="*/ 8 w 20"/>
                  <a:gd name="T21" fmla="*/ 12 h 25"/>
                  <a:gd name="T22" fmla="*/ 4 w 20"/>
                  <a:gd name="T23" fmla="*/ 18 h 25"/>
                  <a:gd name="T24" fmla="*/ 0 w 20"/>
                  <a:gd name="T25" fmla="*/ 24 h 25"/>
                  <a:gd name="T26" fmla="*/ 1 w 20"/>
                  <a:gd name="T27" fmla="*/ 25 h 25"/>
                  <a:gd name="T28" fmla="*/ 2 w 20"/>
                  <a:gd name="T29" fmla="*/ 25 h 25"/>
                  <a:gd name="T30" fmla="*/ 2 w 20"/>
                  <a:gd name="T31" fmla="*/ 25 h 25"/>
                  <a:gd name="T32" fmla="*/ 4 w 20"/>
                  <a:gd name="T3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5">
                    <a:moveTo>
                      <a:pt x="4" y="25"/>
                    </a:moveTo>
                    <a:lnTo>
                      <a:pt x="10" y="24"/>
                    </a:lnTo>
                    <a:lnTo>
                      <a:pt x="16" y="21"/>
                    </a:lnTo>
                    <a:lnTo>
                      <a:pt x="19" y="15"/>
                    </a:lnTo>
                    <a:lnTo>
                      <a:pt x="20" y="9"/>
                    </a:lnTo>
                    <a:lnTo>
                      <a:pt x="20" y="6"/>
                    </a:lnTo>
                    <a:lnTo>
                      <a:pt x="19" y="5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3" y="6"/>
                    </a:lnTo>
                    <a:lnTo>
                      <a:pt x="8" y="12"/>
                    </a:lnTo>
                    <a:lnTo>
                      <a:pt x="4" y="18"/>
                    </a:lnTo>
                    <a:lnTo>
                      <a:pt x="0" y="24"/>
                    </a:lnTo>
                    <a:lnTo>
                      <a:pt x="1" y="25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4" y="25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05" name="Freeform 178"/>
              <p:cNvSpPr>
                <a:spLocks/>
              </p:cNvSpPr>
              <p:nvPr/>
            </p:nvSpPr>
            <p:spPr bwMode="auto">
              <a:xfrm>
                <a:off x="4469" y="2384"/>
                <a:ext cx="12" cy="14"/>
              </a:xfrm>
              <a:custGeom>
                <a:avLst/>
                <a:gdLst>
                  <a:gd name="T0" fmla="*/ 23 w 23"/>
                  <a:gd name="T1" fmla="*/ 4 h 28"/>
                  <a:gd name="T2" fmla="*/ 22 w 23"/>
                  <a:gd name="T3" fmla="*/ 3 h 28"/>
                  <a:gd name="T4" fmla="*/ 20 w 23"/>
                  <a:gd name="T5" fmla="*/ 1 h 28"/>
                  <a:gd name="T6" fmla="*/ 19 w 23"/>
                  <a:gd name="T7" fmla="*/ 1 h 28"/>
                  <a:gd name="T8" fmla="*/ 17 w 23"/>
                  <a:gd name="T9" fmla="*/ 0 h 28"/>
                  <a:gd name="T10" fmla="*/ 13 w 23"/>
                  <a:gd name="T11" fmla="*/ 6 h 28"/>
                  <a:gd name="T12" fmla="*/ 8 w 23"/>
                  <a:gd name="T13" fmla="*/ 13 h 28"/>
                  <a:gd name="T14" fmla="*/ 4 w 23"/>
                  <a:gd name="T15" fmla="*/ 19 h 28"/>
                  <a:gd name="T16" fmla="*/ 0 w 23"/>
                  <a:gd name="T17" fmla="*/ 25 h 28"/>
                  <a:gd name="T18" fmla="*/ 1 w 23"/>
                  <a:gd name="T19" fmla="*/ 26 h 28"/>
                  <a:gd name="T20" fmla="*/ 3 w 23"/>
                  <a:gd name="T21" fmla="*/ 26 h 28"/>
                  <a:gd name="T22" fmla="*/ 4 w 23"/>
                  <a:gd name="T23" fmla="*/ 28 h 28"/>
                  <a:gd name="T24" fmla="*/ 6 w 23"/>
                  <a:gd name="T25" fmla="*/ 28 h 28"/>
                  <a:gd name="T26" fmla="*/ 10 w 23"/>
                  <a:gd name="T27" fmla="*/ 22 h 28"/>
                  <a:gd name="T28" fmla="*/ 14 w 23"/>
                  <a:gd name="T29" fmla="*/ 16 h 28"/>
                  <a:gd name="T30" fmla="*/ 19 w 23"/>
                  <a:gd name="T31" fmla="*/ 10 h 28"/>
                  <a:gd name="T32" fmla="*/ 23 w 23"/>
                  <a:gd name="T3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8">
                    <a:moveTo>
                      <a:pt x="23" y="4"/>
                    </a:moveTo>
                    <a:lnTo>
                      <a:pt x="22" y="3"/>
                    </a:lnTo>
                    <a:lnTo>
                      <a:pt x="20" y="1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3" y="6"/>
                    </a:lnTo>
                    <a:lnTo>
                      <a:pt x="8" y="13"/>
                    </a:lnTo>
                    <a:lnTo>
                      <a:pt x="4" y="19"/>
                    </a:lnTo>
                    <a:lnTo>
                      <a:pt x="0" y="25"/>
                    </a:lnTo>
                    <a:lnTo>
                      <a:pt x="1" y="26"/>
                    </a:lnTo>
                    <a:lnTo>
                      <a:pt x="3" y="26"/>
                    </a:lnTo>
                    <a:lnTo>
                      <a:pt x="4" y="28"/>
                    </a:lnTo>
                    <a:lnTo>
                      <a:pt x="6" y="28"/>
                    </a:lnTo>
                    <a:lnTo>
                      <a:pt x="10" y="22"/>
                    </a:lnTo>
                    <a:lnTo>
                      <a:pt x="14" y="16"/>
                    </a:lnTo>
                    <a:lnTo>
                      <a:pt x="19" y="10"/>
                    </a:ln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06" name="Freeform 179"/>
              <p:cNvSpPr>
                <a:spLocks/>
              </p:cNvSpPr>
              <p:nvPr/>
            </p:nvSpPr>
            <p:spPr bwMode="auto">
              <a:xfrm>
                <a:off x="4463" y="2379"/>
                <a:ext cx="17" cy="22"/>
              </a:xfrm>
              <a:custGeom>
                <a:avLst/>
                <a:gdLst>
                  <a:gd name="T0" fmla="*/ 5 w 36"/>
                  <a:gd name="T1" fmla="*/ 23 h 42"/>
                  <a:gd name="T2" fmla="*/ 6 w 36"/>
                  <a:gd name="T3" fmla="*/ 16 h 42"/>
                  <a:gd name="T4" fmla="*/ 11 w 36"/>
                  <a:gd name="T5" fmla="*/ 10 h 42"/>
                  <a:gd name="T6" fmla="*/ 17 w 36"/>
                  <a:gd name="T7" fmla="*/ 6 h 42"/>
                  <a:gd name="T8" fmla="*/ 24 w 36"/>
                  <a:gd name="T9" fmla="*/ 4 h 42"/>
                  <a:gd name="T10" fmla="*/ 27 w 36"/>
                  <a:gd name="T11" fmla="*/ 4 h 42"/>
                  <a:gd name="T12" fmla="*/ 30 w 36"/>
                  <a:gd name="T13" fmla="*/ 6 h 42"/>
                  <a:gd name="T14" fmla="*/ 31 w 36"/>
                  <a:gd name="T15" fmla="*/ 6 h 42"/>
                  <a:gd name="T16" fmla="*/ 34 w 36"/>
                  <a:gd name="T17" fmla="*/ 7 h 42"/>
                  <a:gd name="T18" fmla="*/ 34 w 36"/>
                  <a:gd name="T19" fmla="*/ 6 h 42"/>
                  <a:gd name="T20" fmla="*/ 36 w 36"/>
                  <a:gd name="T21" fmla="*/ 4 h 42"/>
                  <a:gd name="T22" fmla="*/ 36 w 36"/>
                  <a:gd name="T23" fmla="*/ 4 h 42"/>
                  <a:gd name="T24" fmla="*/ 36 w 36"/>
                  <a:gd name="T25" fmla="*/ 3 h 42"/>
                  <a:gd name="T26" fmla="*/ 33 w 36"/>
                  <a:gd name="T27" fmla="*/ 1 h 42"/>
                  <a:gd name="T28" fmla="*/ 30 w 36"/>
                  <a:gd name="T29" fmla="*/ 1 h 42"/>
                  <a:gd name="T30" fmla="*/ 27 w 36"/>
                  <a:gd name="T31" fmla="*/ 0 h 42"/>
                  <a:gd name="T32" fmla="*/ 24 w 36"/>
                  <a:gd name="T33" fmla="*/ 0 h 42"/>
                  <a:gd name="T34" fmla="*/ 15 w 36"/>
                  <a:gd name="T35" fmla="*/ 1 h 42"/>
                  <a:gd name="T36" fmla="*/ 8 w 36"/>
                  <a:gd name="T37" fmla="*/ 7 h 42"/>
                  <a:gd name="T38" fmla="*/ 2 w 36"/>
                  <a:gd name="T39" fmla="*/ 14 h 42"/>
                  <a:gd name="T40" fmla="*/ 0 w 36"/>
                  <a:gd name="T41" fmla="*/ 23 h 42"/>
                  <a:gd name="T42" fmla="*/ 0 w 36"/>
                  <a:gd name="T43" fmla="*/ 29 h 42"/>
                  <a:gd name="T44" fmla="*/ 3 w 36"/>
                  <a:gd name="T45" fmla="*/ 33 h 42"/>
                  <a:gd name="T46" fmla="*/ 5 w 36"/>
                  <a:gd name="T47" fmla="*/ 38 h 42"/>
                  <a:gd name="T48" fmla="*/ 9 w 36"/>
                  <a:gd name="T49" fmla="*/ 42 h 42"/>
                  <a:gd name="T50" fmla="*/ 9 w 36"/>
                  <a:gd name="T51" fmla="*/ 41 h 42"/>
                  <a:gd name="T52" fmla="*/ 11 w 36"/>
                  <a:gd name="T53" fmla="*/ 39 h 42"/>
                  <a:gd name="T54" fmla="*/ 11 w 36"/>
                  <a:gd name="T55" fmla="*/ 39 h 42"/>
                  <a:gd name="T56" fmla="*/ 12 w 36"/>
                  <a:gd name="T57" fmla="*/ 38 h 42"/>
                  <a:gd name="T58" fmla="*/ 9 w 36"/>
                  <a:gd name="T59" fmla="*/ 35 h 42"/>
                  <a:gd name="T60" fmla="*/ 6 w 36"/>
                  <a:gd name="T61" fmla="*/ 32 h 42"/>
                  <a:gd name="T62" fmla="*/ 5 w 36"/>
                  <a:gd name="T63" fmla="*/ 27 h 42"/>
                  <a:gd name="T64" fmla="*/ 5 w 36"/>
                  <a:gd name="T65" fmla="*/ 2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42">
                    <a:moveTo>
                      <a:pt x="5" y="23"/>
                    </a:moveTo>
                    <a:lnTo>
                      <a:pt x="6" y="16"/>
                    </a:lnTo>
                    <a:lnTo>
                      <a:pt x="11" y="10"/>
                    </a:lnTo>
                    <a:lnTo>
                      <a:pt x="17" y="6"/>
                    </a:lnTo>
                    <a:lnTo>
                      <a:pt x="24" y="4"/>
                    </a:lnTo>
                    <a:lnTo>
                      <a:pt x="27" y="4"/>
                    </a:lnTo>
                    <a:lnTo>
                      <a:pt x="30" y="6"/>
                    </a:lnTo>
                    <a:lnTo>
                      <a:pt x="31" y="6"/>
                    </a:lnTo>
                    <a:lnTo>
                      <a:pt x="34" y="7"/>
                    </a:lnTo>
                    <a:lnTo>
                      <a:pt x="34" y="6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6" y="3"/>
                    </a:lnTo>
                    <a:lnTo>
                      <a:pt x="33" y="1"/>
                    </a:lnTo>
                    <a:lnTo>
                      <a:pt x="30" y="1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15" y="1"/>
                    </a:lnTo>
                    <a:lnTo>
                      <a:pt x="8" y="7"/>
                    </a:lnTo>
                    <a:lnTo>
                      <a:pt x="2" y="14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3" y="33"/>
                    </a:lnTo>
                    <a:lnTo>
                      <a:pt x="5" y="38"/>
                    </a:lnTo>
                    <a:lnTo>
                      <a:pt x="9" y="42"/>
                    </a:lnTo>
                    <a:lnTo>
                      <a:pt x="9" y="41"/>
                    </a:lnTo>
                    <a:lnTo>
                      <a:pt x="11" y="39"/>
                    </a:lnTo>
                    <a:lnTo>
                      <a:pt x="11" y="39"/>
                    </a:lnTo>
                    <a:lnTo>
                      <a:pt x="12" y="38"/>
                    </a:lnTo>
                    <a:lnTo>
                      <a:pt x="9" y="35"/>
                    </a:lnTo>
                    <a:lnTo>
                      <a:pt x="6" y="32"/>
                    </a:lnTo>
                    <a:lnTo>
                      <a:pt x="5" y="27"/>
                    </a:lnTo>
                    <a:lnTo>
                      <a:pt x="5" y="23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07" name="Freeform 180"/>
              <p:cNvSpPr>
                <a:spLocks/>
              </p:cNvSpPr>
              <p:nvPr/>
            </p:nvSpPr>
            <p:spPr bwMode="auto">
              <a:xfrm>
                <a:off x="4470" y="2383"/>
                <a:ext cx="17" cy="20"/>
              </a:xfrm>
              <a:custGeom>
                <a:avLst/>
                <a:gdLst>
                  <a:gd name="T0" fmla="*/ 29 w 34"/>
                  <a:gd name="T1" fmla="*/ 16 h 41"/>
                  <a:gd name="T2" fmla="*/ 28 w 34"/>
                  <a:gd name="T3" fmla="*/ 25 h 41"/>
                  <a:gd name="T4" fmla="*/ 24 w 34"/>
                  <a:gd name="T5" fmla="*/ 31 h 41"/>
                  <a:gd name="T6" fmla="*/ 18 w 34"/>
                  <a:gd name="T7" fmla="*/ 35 h 41"/>
                  <a:gd name="T8" fmla="*/ 9 w 34"/>
                  <a:gd name="T9" fmla="*/ 37 h 41"/>
                  <a:gd name="T10" fmla="*/ 7 w 34"/>
                  <a:gd name="T11" fmla="*/ 37 h 41"/>
                  <a:gd name="T12" fmla="*/ 6 w 34"/>
                  <a:gd name="T13" fmla="*/ 35 h 41"/>
                  <a:gd name="T14" fmla="*/ 5 w 34"/>
                  <a:gd name="T15" fmla="*/ 35 h 41"/>
                  <a:gd name="T16" fmla="*/ 3 w 34"/>
                  <a:gd name="T17" fmla="*/ 35 h 41"/>
                  <a:gd name="T18" fmla="*/ 2 w 34"/>
                  <a:gd name="T19" fmla="*/ 37 h 41"/>
                  <a:gd name="T20" fmla="*/ 2 w 34"/>
                  <a:gd name="T21" fmla="*/ 37 h 41"/>
                  <a:gd name="T22" fmla="*/ 2 w 34"/>
                  <a:gd name="T23" fmla="*/ 38 h 41"/>
                  <a:gd name="T24" fmla="*/ 0 w 34"/>
                  <a:gd name="T25" fmla="*/ 38 h 41"/>
                  <a:gd name="T26" fmla="*/ 3 w 34"/>
                  <a:gd name="T27" fmla="*/ 39 h 41"/>
                  <a:gd name="T28" fmla="*/ 5 w 34"/>
                  <a:gd name="T29" fmla="*/ 39 h 41"/>
                  <a:gd name="T30" fmla="*/ 7 w 34"/>
                  <a:gd name="T31" fmla="*/ 41 h 41"/>
                  <a:gd name="T32" fmla="*/ 9 w 34"/>
                  <a:gd name="T33" fmla="*/ 41 h 41"/>
                  <a:gd name="T34" fmla="*/ 18 w 34"/>
                  <a:gd name="T35" fmla="*/ 39 h 41"/>
                  <a:gd name="T36" fmla="*/ 27 w 34"/>
                  <a:gd name="T37" fmla="*/ 34 h 41"/>
                  <a:gd name="T38" fmla="*/ 32 w 34"/>
                  <a:gd name="T39" fmla="*/ 25 h 41"/>
                  <a:gd name="T40" fmla="*/ 34 w 34"/>
                  <a:gd name="T41" fmla="*/ 16 h 41"/>
                  <a:gd name="T42" fmla="*/ 34 w 34"/>
                  <a:gd name="T43" fmla="*/ 12 h 41"/>
                  <a:gd name="T44" fmla="*/ 32 w 34"/>
                  <a:gd name="T45" fmla="*/ 7 h 41"/>
                  <a:gd name="T46" fmla="*/ 29 w 34"/>
                  <a:gd name="T47" fmla="*/ 3 h 41"/>
                  <a:gd name="T48" fmla="*/ 27 w 34"/>
                  <a:gd name="T49" fmla="*/ 0 h 41"/>
                  <a:gd name="T50" fmla="*/ 25 w 34"/>
                  <a:gd name="T51" fmla="*/ 1 h 41"/>
                  <a:gd name="T52" fmla="*/ 25 w 34"/>
                  <a:gd name="T53" fmla="*/ 1 h 41"/>
                  <a:gd name="T54" fmla="*/ 25 w 34"/>
                  <a:gd name="T55" fmla="*/ 3 h 41"/>
                  <a:gd name="T56" fmla="*/ 24 w 34"/>
                  <a:gd name="T57" fmla="*/ 4 h 41"/>
                  <a:gd name="T58" fmla="*/ 25 w 34"/>
                  <a:gd name="T59" fmla="*/ 7 h 41"/>
                  <a:gd name="T60" fmla="*/ 28 w 34"/>
                  <a:gd name="T61" fmla="*/ 10 h 41"/>
                  <a:gd name="T62" fmla="*/ 29 w 34"/>
                  <a:gd name="T63" fmla="*/ 13 h 41"/>
                  <a:gd name="T64" fmla="*/ 29 w 34"/>
                  <a:gd name="T65" fmla="*/ 1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" h="41">
                    <a:moveTo>
                      <a:pt x="29" y="16"/>
                    </a:moveTo>
                    <a:lnTo>
                      <a:pt x="28" y="25"/>
                    </a:lnTo>
                    <a:lnTo>
                      <a:pt x="24" y="31"/>
                    </a:lnTo>
                    <a:lnTo>
                      <a:pt x="18" y="35"/>
                    </a:lnTo>
                    <a:lnTo>
                      <a:pt x="9" y="37"/>
                    </a:lnTo>
                    <a:lnTo>
                      <a:pt x="7" y="37"/>
                    </a:lnTo>
                    <a:lnTo>
                      <a:pt x="6" y="35"/>
                    </a:lnTo>
                    <a:lnTo>
                      <a:pt x="5" y="35"/>
                    </a:lnTo>
                    <a:lnTo>
                      <a:pt x="3" y="35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2" y="38"/>
                    </a:lnTo>
                    <a:lnTo>
                      <a:pt x="0" y="38"/>
                    </a:lnTo>
                    <a:lnTo>
                      <a:pt x="3" y="39"/>
                    </a:lnTo>
                    <a:lnTo>
                      <a:pt x="5" y="39"/>
                    </a:lnTo>
                    <a:lnTo>
                      <a:pt x="7" y="41"/>
                    </a:lnTo>
                    <a:lnTo>
                      <a:pt x="9" y="41"/>
                    </a:lnTo>
                    <a:lnTo>
                      <a:pt x="18" y="39"/>
                    </a:lnTo>
                    <a:lnTo>
                      <a:pt x="27" y="34"/>
                    </a:lnTo>
                    <a:lnTo>
                      <a:pt x="32" y="25"/>
                    </a:lnTo>
                    <a:lnTo>
                      <a:pt x="34" y="16"/>
                    </a:lnTo>
                    <a:lnTo>
                      <a:pt x="34" y="12"/>
                    </a:lnTo>
                    <a:lnTo>
                      <a:pt x="32" y="7"/>
                    </a:lnTo>
                    <a:lnTo>
                      <a:pt x="29" y="3"/>
                    </a:lnTo>
                    <a:lnTo>
                      <a:pt x="27" y="0"/>
                    </a:lnTo>
                    <a:lnTo>
                      <a:pt x="25" y="1"/>
                    </a:lnTo>
                    <a:lnTo>
                      <a:pt x="25" y="1"/>
                    </a:lnTo>
                    <a:lnTo>
                      <a:pt x="25" y="3"/>
                    </a:lnTo>
                    <a:lnTo>
                      <a:pt x="24" y="4"/>
                    </a:lnTo>
                    <a:lnTo>
                      <a:pt x="25" y="7"/>
                    </a:lnTo>
                    <a:lnTo>
                      <a:pt x="28" y="10"/>
                    </a:lnTo>
                    <a:lnTo>
                      <a:pt x="29" y="13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08" name="Freeform 181"/>
              <p:cNvSpPr>
                <a:spLocks/>
              </p:cNvSpPr>
              <p:nvPr/>
            </p:nvSpPr>
            <p:spPr bwMode="auto">
              <a:xfrm>
                <a:off x="4467" y="2398"/>
                <a:ext cx="5" cy="4"/>
              </a:xfrm>
              <a:custGeom>
                <a:avLst/>
                <a:gdLst>
                  <a:gd name="T0" fmla="*/ 3 w 9"/>
                  <a:gd name="T1" fmla="*/ 0 h 7"/>
                  <a:gd name="T2" fmla="*/ 2 w 9"/>
                  <a:gd name="T3" fmla="*/ 1 h 7"/>
                  <a:gd name="T4" fmla="*/ 2 w 9"/>
                  <a:gd name="T5" fmla="*/ 1 h 7"/>
                  <a:gd name="T6" fmla="*/ 0 w 9"/>
                  <a:gd name="T7" fmla="*/ 3 h 7"/>
                  <a:gd name="T8" fmla="*/ 0 w 9"/>
                  <a:gd name="T9" fmla="*/ 4 h 7"/>
                  <a:gd name="T10" fmla="*/ 2 w 9"/>
                  <a:gd name="T11" fmla="*/ 6 h 7"/>
                  <a:gd name="T12" fmla="*/ 3 w 9"/>
                  <a:gd name="T13" fmla="*/ 6 h 7"/>
                  <a:gd name="T14" fmla="*/ 5 w 9"/>
                  <a:gd name="T15" fmla="*/ 7 h 7"/>
                  <a:gd name="T16" fmla="*/ 6 w 9"/>
                  <a:gd name="T17" fmla="*/ 7 h 7"/>
                  <a:gd name="T18" fmla="*/ 8 w 9"/>
                  <a:gd name="T19" fmla="*/ 7 h 7"/>
                  <a:gd name="T20" fmla="*/ 8 w 9"/>
                  <a:gd name="T21" fmla="*/ 6 h 7"/>
                  <a:gd name="T22" fmla="*/ 8 w 9"/>
                  <a:gd name="T23" fmla="*/ 6 h 7"/>
                  <a:gd name="T24" fmla="*/ 9 w 9"/>
                  <a:gd name="T25" fmla="*/ 4 h 7"/>
                  <a:gd name="T26" fmla="*/ 8 w 9"/>
                  <a:gd name="T27" fmla="*/ 3 h 7"/>
                  <a:gd name="T28" fmla="*/ 6 w 9"/>
                  <a:gd name="T29" fmla="*/ 3 h 7"/>
                  <a:gd name="T30" fmla="*/ 5 w 9"/>
                  <a:gd name="T31" fmla="*/ 1 h 7"/>
                  <a:gd name="T32" fmla="*/ 3 w 9"/>
                  <a:gd name="T3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7">
                    <a:moveTo>
                      <a:pt x="3" y="0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5" y="7"/>
                    </a:lnTo>
                    <a:lnTo>
                      <a:pt x="6" y="7"/>
                    </a:lnTo>
                    <a:lnTo>
                      <a:pt x="8" y="7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5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09" name="Freeform 182"/>
              <p:cNvSpPr>
                <a:spLocks/>
              </p:cNvSpPr>
              <p:nvPr/>
            </p:nvSpPr>
            <p:spPr bwMode="auto">
              <a:xfrm>
                <a:off x="4480" y="2381"/>
                <a:ext cx="3" cy="4"/>
              </a:xfrm>
              <a:custGeom>
                <a:avLst/>
                <a:gdLst>
                  <a:gd name="T0" fmla="*/ 2 w 8"/>
                  <a:gd name="T1" fmla="*/ 0 h 8"/>
                  <a:gd name="T2" fmla="*/ 2 w 8"/>
                  <a:gd name="T3" fmla="*/ 1 h 8"/>
                  <a:gd name="T4" fmla="*/ 2 w 8"/>
                  <a:gd name="T5" fmla="*/ 1 h 8"/>
                  <a:gd name="T6" fmla="*/ 0 w 8"/>
                  <a:gd name="T7" fmla="*/ 3 h 8"/>
                  <a:gd name="T8" fmla="*/ 0 w 8"/>
                  <a:gd name="T9" fmla="*/ 4 h 8"/>
                  <a:gd name="T10" fmla="*/ 2 w 8"/>
                  <a:gd name="T11" fmla="*/ 4 h 8"/>
                  <a:gd name="T12" fmla="*/ 3 w 8"/>
                  <a:gd name="T13" fmla="*/ 5 h 8"/>
                  <a:gd name="T14" fmla="*/ 3 w 8"/>
                  <a:gd name="T15" fmla="*/ 7 h 8"/>
                  <a:gd name="T16" fmla="*/ 5 w 8"/>
                  <a:gd name="T17" fmla="*/ 8 h 8"/>
                  <a:gd name="T18" fmla="*/ 6 w 8"/>
                  <a:gd name="T19" fmla="*/ 7 h 8"/>
                  <a:gd name="T20" fmla="*/ 6 w 8"/>
                  <a:gd name="T21" fmla="*/ 5 h 8"/>
                  <a:gd name="T22" fmla="*/ 6 w 8"/>
                  <a:gd name="T23" fmla="*/ 5 h 8"/>
                  <a:gd name="T24" fmla="*/ 8 w 8"/>
                  <a:gd name="T25" fmla="*/ 4 h 8"/>
                  <a:gd name="T26" fmla="*/ 6 w 8"/>
                  <a:gd name="T27" fmla="*/ 3 h 8"/>
                  <a:gd name="T28" fmla="*/ 5 w 8"/>
                  <a:gd name="T29" fmla="*/ 1 h 8"/>
                  <a:gd name="T30" fmla="*/ 3 w 8"/>
                  <a:gd name="T31" fmla="*/ 1 h 8"/>
                  <a:gd name="T32" fmla="*/ 2 w 8"/>
                  <a:gd name="T3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8">
                    <a:moveTo>
                      <a:pt x="2" y="0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5" y="8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8" y="4"/>
                    </a:lnTo>
                    <a:lnTo>
                      <a:pt x="6" y="3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10" name="Freeform 183"/>
              <p:cNvSpPr>
                <a:spLocks/>
              </p:cNvSpPr>
              <p:nvPr/>
            </p:nvSpPr>
            <p:spPr bwMode="auto">
              <a:xfrm>
                <a:off x="4472" y="2385"/>
                <a:ext cx="13" cy="16"/>
              </a:xfrm>
              <a:custGeom>
                <a:avLst/>
                <a:gdLst>
                  <a:gd name="T0" fmla="*/ 22 w 26"/>
                  <a:gd name="T1" fmla="*/ 12 h 33"/>
                  <a:gd name="T2" fmla="*/ 21 w 26"/>
                  <a:gd name="T3" fmla="*/ 18 h 33"/>
                  <a:gd name="T4" fmla="*/ 18 w 26"/>
                  <a:gd name="T5" fmla="*/ 24 h 33"/>
                  <a:gd name="T6" fmla="*/ 12 w 26"/>
                  <a:gd name="T7" fmla="*/ 27 h 33"/>
                  <a:gd name="T8" fmla="*/ 6 w 26"/>
                  <a:gd name="T9" fmla="*/ 28 h 33"/>
                  <a:gd name="T10" fmla="*/ 4 w 26"/>
                  <a:gd name="T11" fmla="*/ 28 h 33"/>
                  <a:gd name="T12" fmla="*/ 4 w 26"/>
                  <a:gd name="T13" fmla="*/ 28 h 33"/>
                  <a:gd name="T14" fmla="*/ 3 w 26"/>
                  <a:gd name="T15" fmla="*/ 28 h 33"/>
                  <a:gd name="T16" fmla="*/ 2 w 26"/>
                  <a:gd name="T17" fmla="*/ 27 h 33"/>
                  <a:gd name="T18" fmla="*/ 2 w 26"/>
                  <a:gd name="T19" fmla="*/ 28 h 33"/>
                  <a:gd name="T20" fmla="*/ 2 w 26"/>
                  <a:gd name="T21" fmla="*/ 28 h 33"/>
                  <a:gd name="T22" fmla="*/ 0 w 26"/>
                  <a:gd name="T23" fmla="*/ 30 h 33"/>
                  <a:gd name="T24" fmla="*/ 0 w 26"/>
                  <a:gd name="T25" fmla="*/ 31 h 33"/>
                  <a:gd name="T26" fmla="*/ 2 w 26"/>
                  <a:gd name="T27" fmla="*/ 31 h 33"/>
                  <a:gd name="T28" fmla="*/ 3 w 26"/>
                  <a:gd name="T29" fmla="*/ 31 h 33"/>
                  <a:gd name="T30" fmla="*/ 4 w 26"/>
                  <a:gd name="T31" fmla="*/ 33 h 33"/>
                  <a:gd name="T32" fmla="*/ 6 w 26"/>
                  <a:gd name="T33" fmla="*/ 33 h 33"/>
                  <a:gd name="T34" fmla="*/ 15 w 26"/>
                  <a:gd name="T35" fmla="*/ 31 h 33"/>
                  <a:gd name="T36" fmla="*/ 21 w 26"/>
                  <a:gd name="T37" fmla="*/ 27 h 33"/>
                  <a:gd name="T38" fmla="*/ 25 w 26"/>
                  <a:gd name="T39" fmla="*/ 21 h 33"/>
                  <a:gd name="T40" fmla="*/ 26 w 26"/>
                  <a:gd name="T41" fmla="*/ 12 h 33"/>
                  <a:gd name="T42" fmla="*/ 26 w 26"/>
                  <a:gd name="T43" fmla="*/ 9 h 33"/>
                  <a:gd name="T44" fmla="*/ 25 w 26"/>
                  <a:gd name="T45" fmla="*/ 6 h 33"/>
                  <a:gd name="T46" fmla="*/ 22 w 26"/>
                  <a:gd name="T47" fmla="*/ 3 h 33"/>
                  <a:gd name="T48" fmla="*/ 21 w 26"/>
                  <a:gd name="T49" fmla="*/ 0 h 33"/>
                  <a:gd name="T50" fmla="*/ 21 w 26"/>
                  <a:gd name="T51" fmla="*/ 0 h 33"/>
                  <a:gd name="T52" fmla="*/ 21 w 26"/>
                  <a:gd name="T53" fmla="*/ 2 h 33"/>
                  <a:gd name="T54" fmla="*/ 19 w 26"/>
                  <a:gd name="T55" fmla="*/ 2 h 33"/>
                  <a:gd name="T56" fmla="*/ 19 w 26"/>
                  <a:gd name="T57" fmla="*/ 3 h 33"/>
                  <a:gd name="T58" fmla="*/ 21 w 26"/>
                  <a:gd name="T59" fmla="*/ 5 h 33"/>
                  <a:gd name="T60" fmla="*/ 21 w 26"/>
                  <a:gd name="T61" fmla="*/ 8 h 33"/>
                  <a:gd name="T62" fmla="*/ 22 w 26"/>
                  <a:gd name="T63" fmla="*/ 9 h 33"/>
                  <a:gd name="T64" fmla="*/ 22 w 26"/>
                  <a:gd name="T65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33">
                    <a:moveTo>
                      <a:pt x="22" y="12"/>
                    </a:moveTo>
                    <a:lnTo>
                      <a:pt x="21" y="18"/>
                    </a:lnTo>
                    <a:lnTo>
                      <a:pt x="18" y="24"/>
                    </a:lnTo>
                    <a:lnTo>
                      <a:pt x="12" y="27"/>
                    </a:lnTo>
                    <a:lnTo>
                      <a:pt x="6" y="28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3" y="28"/>
                    </a:lnTo>
                    <a:lnTo>
                      <a:pt x="2" y="27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30"/>
                    </a:lnTo>
                    <a:lnTo>
                      <a:pt x="0" y="31"/>
                    </a:lnTo>
                    <a:lnTo>
                      <a:pt x="2" y="31"/>
                    </a:lnTo>
                    <a:lnTo>
                      <a:pt x="3" y="31"/>
                    </a:lnTo>
                    <a:lnTo>
                      <a:pt x="4" y="33"/>
                    </a:lnTo>
                    <a:lnTo>
                      <a:pt x="6" y="33"/>
                    </a:lnTo>
                    <a:lnTo>
                      <a:pt x="15" y="31"/>
                    </a:lnTo>
                    <a:lnTo>
                      <a:pt x="21" y="27"/>
                    </a:lnTo>
                    <a:lnTo>
                      <a:pt x="25" y="21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5" y="6"/>
                    </a:lnTo>
                    <a:lnTo>
                      <a:pt x="22" y="3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21" y="8"/>
                    </a:lnTo>
                    <a:lnTo>
                      <a:pt x="22" y="9"/>
                    </a:lnTo>
                    <a:lnTo>
                      <a:pt x="22" y="12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11" name="Freeform 184"/>
              <p:cNvSpPr>
                <a:spLocks/>
              </p:cNvSpPr>
              <p:nvPr/>
            </p:nvSpPr>
            <p:spPr bwMode="auto">
              <a:xfrm>
                <a:off x="4465" y="2382"/>
                <a:ext cx="15" cy="16"/>
              </a:xfrm>
              <a:custGeom>
                <a:avLst/>
                <a:gdLst>
                  <a:gd name="T0" fmla="*/ 0 w 29"/>
                  <a:gd name="T1" fmla="*/ 19 h 34"/>
                  <a:gd name="T2" fmla="*/ 0 w 29"/>
                  <a:gd name="T3" fmla="*/ 23 h 34"/>
                  <a:gd name="T4" fmla="*/ 1 w 29"/>
                  <a:gd name="T5" fmla="*/ 28 h 34"/>
                  <a:gd name="T6" fmla="*/ 4 w 29"/>
                  <a:gd name="T7" fmla="*/ 31 h 34"/>
                  <a:gd name="T8" fmla="*/ 7 w 29"/>
                  <a:gd name="T9" fmla="*/ 34 h 34"/>
                  <a:gd name="T10" fmla="*/ 7 w 29"/>
                  <a:gd name="T11" fmla="*/ 34 h 34"/>
                  <a:gd name="T12" fmla="*/ 9 w 29"/>
                  <a:gd name="T13" fmla="*/ 32 h 34"/>
                  <a:gd name="T14" fmla="*/ 9 w 29"/>
                  <a:gd name="T15" fmla="*/ 32 h 34"/>
                  <a:gd name="T16" fmla="*/ 9 w 29"/>
                  <a:gd name="T17" fmla="*/ 31 h 34"/>
                  <a:gd name="T18" fmla="*/ 7 w 29"/>
                  <a:gd name="T19" fmla="*/ 28 h 34"/>
                  <a:gd name="T20" fmla="*/ 6 w 29"/>
                  <a:gd name="T21" fmla="*/ 25 h 34"/>
                  <a:gd name="T22" fmla="*/ 4 w 29"/>
                  <a:gd name="T23" fmla="*/ 22 h 34"/>
                  <a:gd name="T24" fmla="*/ 4 w 29"/>
                  <a:gd name="T25" fmla="*/ 19 h 34"/>
                  <a:gd name="T26" fmla="*/ 6 w 29"/>
                  <a:gd name="T27" fmla="*/ 13 h 34"/>
                  <a:gd name="T28" fmla="*/ 9 w 29"/>
                  <a:gd name="T29" fmla="*/ 9 h 34"/>
                  <a:gd name="T30" fmla="*/ 13 w 29"/>
                  <a:gd name="T31" fmla="*/ 6 h 34"/>
                  <a:gd name="T32" fmla="*/ 19 w 29"/>
                  <a:gd name="T33" fmla="*/ 4 h 34"/>
                  <a:gd name="T34" fmla="*/ 20 w 29"/>
                  <a:gd name="T35" fmla="*/ 4 h 34"/>
                  <a:gd name="T36" fmla="*/ 23 w 29"/>
                  <a:gd name="T37" fmla="*/ 4 h 34"/>
                  <a:gd name="T38" fmla="*/ 25 w 29"/>
                  <a:gd name="T39" fmla="*/ 4 h 34"/>
                  <a:gd name="T40" fmla="*/ 26 w 29"/>
                  <a:gd name="T41" fmla="*/ 6 h 34"/>
                  <a:gd name="T42" fmla="*/ 28 w 29"/>
                  <a:gd name="T43" fmla="*/ 4 h 34"/>
                  <a:gd name="T44" fmla="*/ 28 w 29"/>
                  <a:gd name="T45" fmla="*/ 4 h 34"/>
                  <a:gd name="T46" fmla="*/ 28 w 29"/>
                  <a:gd name="T47" fmla="*/ 3 h 34"/>
                  <a:gd name="T48" fmla="*/ 29 w 29"/>
                  <a:gd name="T49" fmla="*/ 3 h 34"/>
                  <a:gd name="T50" fmla="*/ 26 w 29"/>
                  <a:gd name="T51" fmla="*/ 2 h 34"/>
                  <a:gd name="T52" fmla="*/ 25 w 29"/>
                  <a:gd name="T53" fmla="*/ 2 h 34"/>
                  <a:gd name="T54" fmla="*/ 22 w 29"/>
                  <a:gd name="T55" fmla="*/ 0 h 34"/>
                  <a:gd name="T56" fmla="*/ 19 w 29"/>
                  <a:gd name="T57" fmla="*/ 0 h 34"/>
                  <a:gd name="T58" fmla="*/ 12 w 29"/>
                  <a:gd name="T59" fmla="*/ 2 h 34"/>
                  <a:gd name="T60" fmla="*/ 6 w 29"/>
                  <a:gd name="T61" fmla="*/ 6 h 34"/>
                  <a:gd name="T62" fmla="*/ 1 w 29"/>
                  <a:gd name="T63" fmla="*/ 12 h 34"/>
                  <a:gd name="T64" fmla="*/ 0 w 29"/>
                  <a:gd name="T65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" h="34">
                    <a:moveTo>
                      <a:pt x="0" y="19"/>
                    </a:moveTo>
                    <a:lnTo>
                      <a:pt x="0" y="23"/>
                    </a:lnTo>
                    <a:lnTo>
                      <a:pt x="1" y="28"/>
                    </a:lnTo>
                    <a:lnTo>
                      <a:pt x="4" y="31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9" y="32"/>
                    </a:lnTo>
                    <a:lnTo>
                      <a:pt x="9" y="32"/>
                    </a:lnTo>
                    <a:lnTo>
                      <a:pt x="9" y="31"/>
                    </a:lnTo>
                    <a:lnTo>
                      <a:pt x="7" y="28"/>
                    </a:lnTo>
                    <a:lnTo>
                      <a:pt x="6" y="25"/>
                    </a:lnTo>
                    <a:lnTo>
                      <a:pt x="4" y="22"/>
                    </a:lnTo>
                    <a:lnTo>
                      <a:pt x="4" y="19"/>
                    </a:lnTo>
                    <a:lnTo>
                      <a:pt x="6" y="13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9" y="4"/>
                    </a:lnTo>
                    <a:lnTo>
                      <a:pt x="20" y="4"/>
                    </a:lnTo>
                    <a:lnTo>
                      <a:pt x="23" y="4"/>
                    </a:lnTo>
                    <a:lnTo>
                      <a:pt x="25" y="4"/>
                    </a:lnTo>
                    <a:lnTo>
                      <a:pt x="26" y="6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3"/>
                    </a:lnTo>
                    <a:lnTo>
                      <a:pt x="29" y="3"/>
                    </a:lnTo>
                    <a:lnTo>
                      <a:pt x="26" y="2"/>
                    </a:lnTo>
                    <a:lnTo>
                      <a:pt x="25" y="2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1" y="12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12" name="Freeform 185"/>
              <p:cNvSpPr>
                <a:spLocks/>
              </p:cNvSpPr>
              <p:nvPr/>
            </p:nvSpPr>
            <p:spPr bwMode="auto">
              <a:xfrm>
                <a:off x="4469" y="2397"/>
                <a:ext cx="3" cy="4"/>
              </a:xfrm>
              <a:custGeom>
                <a:avLst/>
                <a:gdLst>
                  <a:gd name="T0" fmla="*/ 2 w 8"/>
                  <a:gd name="T1" fmla="*/ 0 h 7"/>
                  <a:gd name="T2" fmla="*/ 2 w 8"/>
                  <a:gd name="T3" fmla="*/ 1 h 7"/>
                  <a:gd name="T4" fmla="*/ 2 w 8"/>
                  <a:gd name="T5" fmla="*/ 1 h 7"/>
                  <a:gd name="T6" fmla="*/ 0 w 8"/>
                  <a:gd name="T7" fmla="*/ 3 h 7"/>
                  <a:gd name="T8" fmla="*/ 0 w 8"/>
                  <a:gd name="T9" fmla="*/ 3 h 7"/>
                  <a:gd name="T10" fmla="*/ 2 w 8"/>
                  <a:gd name="T11" fmla="*/ 4 h 7"/>
                  <a:gd name="T12" fmla="*/ 3 w 8"/>
                  <a:gd name="T13" fmla="*/ 6 h 7"/>
                  <a:gd name="T14" fmla="*/ 5 w 8"/>
                  <a:gd name="T15" fmla="*/ 6 h 7"/>
                  <a:gd name="T16" fmla="*/ 6 w 8"/>
                  <a:gd name="T17" fmla="*/ 7 h 7"/>
                  <a:gd name="T18" fmla="*/ 6 w 8"/>
                  <a:gd name="T19" fmla="*/ 6 h 7"/>
                  <a:gd name="T20" fmla="*/ 8 w 8"/>
                  <a:gd name="T21" fmla="*/ 4 h 7"/>
                  <a:gd name="T22" fmla="*/ 8 w 8"/>
                  <a:gd name="T23" fmla="*/ 4 h 7"/>
                  <a:gd name="T24" fmla="*/ 8 w 8"/>
                  <a:gd name="T25" fmla="*/ 3 h 7"/>
                  <a:gd name="T26" fmla="*/ 6 w 8"/>
                  <a:gd name="T27" fmla="*/ 3 h 7"/>
                  <a:gd name="T28" fmla="*/ 5 w 8"/>
                  <a:gd name="T29" fmla="*/ 1 h 7"/>
                  <a:gd name="T30" fmla="*/ 3 w 8"/>
                  <a:gd name="T31" fmla="*/ 1 h 7"/>
                  <a:gd name="T32" fmla="*/ 2 w 8"/>
                  <a:gd name="T3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7">
                    <a:moveTo>
                      <a:pt x="2" y="0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13" name="Freeform 186"/>
              <p:cNvSpPr>
                <a:spLocks/>
              </p:cNvSpPr>
              <p:nvPr/>
            </p:nvSpPr>
            <p:spPr bwMode="auto">
              <a:xfrm>
                <a:off x="4478" y="2383"/>
                <a:ext cx="4" cy="4"/>
              </a:xfrm>
              <a:custGeom>
                <a:avLst/>
                <a:gdLst>
                  <a:gd name="T0" fmla="*/ 6 w 8"/>
                  <a:gd name="T1" fmla="*/ 7 h 7"/>
                  <a:gd name="T2" fmla="*/ 6 w 8"/>
                  <a:gd name="T3" fmla="*/ 6 h 7"/>
                  <a:gd name="T4" fmla="*/ 8 w 8"/>
                  <a:gd name="T5" fmla="*/ 6 h 7"/>
                  <a:gd name="T6" fmla="*/ 8 w 8"/>
                  <a:gd name="T7" fmla="*/ 4 h 7"/>
                  <a:gd name="T8" fmla="*/ 8 w 8"/>
                  <a:gd name="T9" fmla="*/ 4 h 7"/>
                  <a:gd name="T10" fmla="*/ 6 w 8"/>
                  <a:gd name="T11" fmla="*/ 3 h 7"/>
                  <a:gd name="T12" fmla="*/ 6 w 8"/>
                  <a:gd name="T13" fmla="*/ 1 h 7"/>
                  <a:gd name="T14" fmla="*/ 5 w 8"/>
                  <a:gd name="T15" fmla="*/ 0 h 7"/>
                  <a:gd name="T16" fmla="*/ 3 w 8"/>
                  <a:gd name="T17" fmla="*/ 0 h 7"/>
                  <a:gd name="T18" fmla="*/ 2 w 8"/>
                  <a:gd name="T19" fmla="*/ 0 h 7"/>
                  <a:gd name="T20" fmla="*/ 2 w 8"/>
                  <a:gd name="T21" fmla="*/ 1 h 7"/>
                  <a:gd name="T22" fmla="*/ 2 w 8"/>
                  <a:gd name="T23" fmla="*/ 1 h 7"/>
                  <a:gd name="T24" fmla="*/ 0 w 8"/>
                  <a:gd name="T25" fmla="*/ 3 h 7"/>
                  <a:gd name="T26" fmla="*/ 2 w 8"/>
                  <a:gd name="T27" fmla="*/ 4 h 7"/>
                  <a:gd name="T28" fmla="*/ 3 w 8"/>
                  <a:gd name="T29" fmla="*/ 4 h 7"/>
                  <a:gd name="T30" fmla="*/ 5 w 8"/>
                  <a:gd name="T31" fmla="*/ 6 h 7"/>
                  <a:gd name="T32" fmla="*/ 6 w 8"/>
                  <a:gd name="T3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7">
                    <a:moveTo>
                      <a:pt x="6" y="7"/>
                    </a:move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3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5" y="6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14" name="Freeform 187"/>
              <p:cNvSpPr>
                <a:spLocks/>
              </p:cNvSpPr>
              <p:nvPr/>
            </p:nvSpPr>
            <p:spPr bwMode="auto">
              <a:xfrm>
                <a:off x="4534" y="2204"/>
                <a:ext cx="4" cy="13"/>
              </a:xfrm>
              <a:custGeom>
                <a:avLst/>
                <a:gdLst>
                  <a:gd name="T0" fmla="*/ 0 w 8"/>
                  <a:gd name="T1" fmla="*/ 27 h 27"/>
                  <a:gd name="T2" fmla="*/ 4 w 8"/>
                  <a:gd name="T3" fmla="*/ 24 h 27"/>
                  <a:gd name="T4" fmla="*/ 7 w 8"/>
                  <a:gd name="T5" fmla="*/ 21 h 27"/>
                  <a:gd name="T6" fmla="*/ 8 w 8"/>
                  <a:gd name="T7" fmla="*/ 18 h 27"/>
                  <a:gd name="T8" fmla="*/ 8 w 8"/>
                  <a:gd name="T9" fmla="*/ 14 h 27"/>
                  <a:gd name="T10" fmla="*/ 8 w 8"/>
                  <a:gd name="T11" fmla="*/ 9 h 27"/>
                  <a:gd name="T12" fmla="*/ 7 w 8"/>
                  <a:gd name="T13" fmla="*/ 6 h 27"/>
                  <a:gd name="T14" fmla="*/ 4 w 8"/>
                  <a:gd name="T15" fmla="*/ 3 h 27"/>
                  <a:gd name="T16" fmla="*/ 1 w 8"/>
                  <a:gd name="T17" fmla="*/ 0 h 27"/>
                  <a:gd name="T18" fmla="*/ 1 w 8"/>
                  <a:gd name="T19" fmla="*/ 2 h 27"/>
                  <a:gd name="T20" fmla="*/ 1 w 8"/>
                  <a:gd name="T21" fmla="*/ 3 h 27"/>
                  <a:gd name="T22" fmla="*/ 1 w 8"/>
                  <a:gd name="T23" fmla="*/ 6 h 27"/>
                  <a:gd name="T24" fmla="*/ 1 w 8"/>
                  <a:gd name="T25" fmla="*/ 8 h 27"/>
                  <a:gd name="T26" fmla="*/ 1 w 8"/>
                  <a:gd name="T27" fmla="*/ 12 h 27"/>
                  <a:gd name="T28" fmla="*/ 1 w 8"/>
                  <a:gd name="T29" fmla="*/ 17 h 27"/>
                  <a:gd name="T30" fmla="*/ 1 w 8"/>
                  <a:gd name="T31" fmla="*/ 22 h 27"/>
                  <a:gd name="T32" fmla="*/ 0 w 8"/>
                  <a:gd name="T3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27">
                    <a:moveTo>
                      <a:pt x="0" y="27"/>
                    </a:moveTo>
                    <a:lnTo>
                      <a:pt x="4" y="24"/>
                    </a:lnTo>
                    <a:lnTo>
                      <a:pt x="7" y="21"/>
                    </a:lnTo>
                    <a:lnTo>
                      <a:pt x="8" y="18"/>
                    </a:lnTo>
                    <a:lnTo>
                      <a:pt x="8" y="14"/>
                    </a:lnTo>
                    <a:lnTo>
                      <a:pt x="8" y="9"/>
                    </a:lnTo>
                    <a:lnTo>
                      <a:pt x="7" y="6"/>
                    </a:lnTo>
                    <a:lnTo>
                      <a:pt x="4" y="3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6"/>
                    </a:lnTo>
                    <a:lnTo>
                      <a:pt x="1" y="8"/>
                    </a:lnTo>
                    <a:lnTo>
                      <a:pt x="1" y="12"/>
                    </a:lnTo>
                    <a:lnTo>
                      <a:pt x="1" y="17"/>
                    </a:lnTo>
                    <a:lnTo>
                      <a:pt x="1" y="22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15" name="Freeform 188"/>
              <p:cNvSpPr>
                <a:spLocks/>
              </p:cNvSpPr>
              <p:nvPr/>
            </p:nvSpPr>
            <p:spPr bwMode="auto">
              <a:xfrm>
                <a:off x="4523" y="2202"/>
                <a:ext cx="8" cy="1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6 w 16"/>
                  <a:gd name="T5" fmla="*/ 0 h 32"/>
                  <a:gd name="T6" fmla="*/ 16 w 16"/>
                  <a:gd name="T7" fmla="*/ 0 h 32"/>
                  <a:gd name="T8" fmla="*/ 14 w 16"/>
                  <a:gd name="T9" fmla="*/ 0 h 32"/>
                  <a:gd name="T10" fmla="*/ 8 w 16"/>
                  <a:gd name="T11" fmla="*/ 1 h 32"/>
                  <a:gd name="T12" fmla="*/ 4 w 16"/>
                  <a:gd name="T13" fmla="*/ 4 h 32"/>
                  <a:gd name="T14" fmla="*/ 1 w 16"/>
                  <a:gd name="T15" fmla="*/ 10 h 32"/>
                  <a:gd name="T16" fmla="*/ 0 w 16"/>
                  <a:gd name="T17" fmla="*/ 16 h 32"/>
                  <a:gd name="T18" fmla="*/ 1 w 16"/>
                  <a:gd name="T19" fmla="*/ 22 h 32"/>
                  <a:gd name="T20" fmla="*/ 4 w 16"/>
                  <a:gd name="T21" fmla="*/ 27 h 32"/>
                  <a:gd name="T22" fmla="*/ 8 w 16"/>
                  <a:gd name="T23" fmla="*/ 30 h 32"/>
                  <a:gd name="T24" fmla="*/ 14 w 16"/>
                  <a:gd name="T25" fmla="*/ 32 h 32"/>
                  <a:gd name="T26" fmla="*/ 16 w 16"/>
                  <a:gd name="T27" fmla="*/ 32 h 32"/>
                  <a:gd name="T28" fmla="*/ 16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26 h 32"/>
                  <a:gd name="T36" fmla="*/ 16 w 16"/>
                  <a:gd name="T37" fmla="*/ 20 h 32"/>
                  <a:gd name="T38" fmla="*/ 16 w 16"/>
                  <a:gd name="T39" fmla="*/ 16 h 32"/>
                  <a:gd name="T40" fmla="*/ 16 w 16"/>
                  <a:gd name="T41" fmla="*/ 10 h 32"/>
                  <a:gd name="T42" fmla="*/ 16 w 16"/>
                  <a:gd name="T43" fmla="*/ 7 h 32"/>
                  <a:gd name="T44" fmla="*/ 16 w 16"/>
                  <a:gd name="T45" fmla="*/ 5 h 32"/>
                  <a:gd name="T46" fmla="*/ 16 w 16"/>
                  <a:gd name="T47" fmla="*/ 2 h 32"/>
                  <a:gd name="T48" fmla="*/ 16 w 16"/>
                  <a:gd name="T4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10"/>
                    </a:lnTo>
                    <a:lnTo>
                      <a:pt x="0" y="16"/>
                    </a:lnTo>
                    <a:lnTo>
                      <a:pt x="1" y="22"/>
                    </a:lnTo>
                    <a:lnTo>
                      <a:pt x="4" y="27"/>
                    </a:lnTo>
                    <a:lnTo>
                      <a:pt x="8" y="30"/>
                    </a:lnTo>
                    <a:lnTo>
                      <a:pt x="14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16" y="26"/>
                    </a:lnTo>
                    <a:lnTo>
                      <a:pt x="16" y="20"/>
                    </a:lnTo>
                    <a:lnTo>
                      <a:pt x="16" y="16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6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16" name="Freeform 189"/>
              <p:cNvSpPr>
                <a:spLocks/>
              </p:cNvSpPr>
              <p:nvPr/>
            </p:nvSpPr>
            <p:spPr bwMode="auto">
              <a:xfrm>
                <a:off x="4531" y="2202"/>
                <a:ext cx="4" cy="16"/>
              </a:xfrm>
              <a:custGeom>
                <a:avLst/>
                <a:gdLst>
                  <a:gd name="T0" fmla="*/ 7 w 7"/>
                  <a:gd name="T1" fmla="*/ 10 h 32"/>
                  <a:gd name="T2" fmla="*/ 7 w 7"/>
                  <a:gd name="T3" fmla="*/ 8 h 32"/>
                  <a:gd name="T4" fmla="*/ 7 w 7"/>
                  <a:gd name="T5" fmla="*/ 5 h 32"/>
                  <a:gd name="T6" fmla="*/ 7 w 7"/>
                  <a:gd name="T7" fmla="*/ 4 h 32"/>
                  <a:gd name="T8" fmla="*/ 7 w 7"/>
                  <a:gd name="T9" fmla="*/ 2 h 32"/>
                  <a:gd name="T10" fmla="*/ 6 w 7"/>
                  <a:gd name="T11" fmla="*/ 1 h 32"/>
                  <a:gd name="T12" fmla="*/ 4 w 7"/>
                  <a:gd name="T13" fmla="*/ 1 h 32"/>
                  <a:gd name="T14" fmla="*/ 1 w 7"/>
                  <a:gd name="T15" fmla="*/ 1 h 32"/>
                  <a:gd name="T16" fmla="*/ 0 w 7"/>
                  <a:gd name="T17" fmla="*/ 0 h 32"/>
                  <a:gd name="T18" fmla="*/ 0 w 7"/>
                  <a:gd name="T19" fmla="*/ 2 h 32"/>
                  <a:gd name="T20" fmla="*/ 0 w 7"/>
                  <a:gd name="T21" fmla="*/ 5 h 32"/>
                  <a:gd name="T22" fmla="*/ 0 w 7"/>
                  <a:gd name="T23" fmla="*/ 7 h 32"/>
                  <a:gd name="T24" fmla="*/ 0 w 7"/>
                  <a:gd name="T25" fmla="*/ 10 h 32"/>
                  <a:gd name="T26" fmla="*/ 0 w 7"/>
                  <a:gd name="T27" fmla="*/ 16 h 32"/>
                  <a:gd name="T28" fmla="*/ 0 w 7"/>
                  <a:gd name="T29" fmla="*/ 20 h 32"/>
                  <a:gd name="T30" fmla="*/ 0 w 7"/>
                  <a:gd name="T31" fmla="*/ 26 h 32"/>
                  <a:gd name="T32" fmla="*/ 0 w 7"/>
                  <a:gd name="T33" fmla="*/ 32 h 32"/>
                  <a:gd name="T34" fmla="*/ 1 w 7"/>
                  <a:gd name="T35" fmla="*/ 30 h 32"/>
                  <a:gd name="T36" fmla="*/ 3 w 7"/>
                  <a:gd name="T37" fmla="*/ 30 h 32"/>
                  <a:gd name="T38" fmla="*/ 4 w 7"/>
                  <a:gd name="T39" fmla="*/ 30 h 32"/>
                  <a:gd name="T40" fmla="*/ 6 w 7"/>
                  <a:gd name="T41" fmla="*/ 29 h 32"/>
                  <a:gd name="T42" fmla="*/ 7 w 7"/>
                  <a:gd name="T43" fmla="*/ 24 h 32"/>
                  <a:gd name="T44" fmla="*/ 7 w 7"/>
                  <a:gd name="T45" fmla="*/ 19 h 32"/>
                  <a:gd name="T46" fmla="*/ 7 w 7"/>
                  <a:gd name="T47" fmla="*/ 14 h 32"/>
                  <a:gd name="T48" fmla="*/ 7 w 7"/>
                  <a:gd name="T4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" h="32">
                    <a:moveTo>
                      <a:pt x="7" y="10"/>
                    </a:moveTo>
                    <a:lnTo>
                      <a:pt x="7" y="8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1" y="30"/>
                    </a:lnTo>
                    <a:lnTo>
                      <a:pt x="3" y="30"/>
                    </a:lnTo>
                    <a:lnTo>
                      <a:pt x="4" y="30"/>
                    </a:lnTo>
                    <a:lnTo>
                      <a:pt x="6" y="29"/>
                    </a:lnTo>
                    <a:lnTo>
                      <a:pt x="7" y="24"/>
                    </a:lnTo>
                    <a:lnTo>
                      <a:pt x="7" y="19"/>
                    </a:lnTo>
                    <a:lnTo>
                      <a:pt x="7" y="14"/>
                    </a:lnTo>
                    <a:lnTo>
                      <a:pt x="7" y="1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17" name="Freeform 190"/>
              <p:cNvSpPr>
                <a:spLocks/>
              </p:cNvSpPr>
              <p:nvPr/>
            </p:nvSpPr>
            <p:spPr bwMode="auto">
              <a:xfrm>
                <a:off x="4518" y="2199"/>
                <a:ext cx="13" cy="23"/>
              </a:xfrm>
              <a:custGeom>
                <a:avLst/>
                <a:gdLst>
                  <a:gd name="T0" fmla="*/ 0 w 25"/>
                  <a:gd name="T1" fmla="*/ 24 h 47"/>
                  <a:gd name="T2" fmla="*/ 1 w 25"/>
                  <a:gd name="T3" fmla="*/ 32 h 47"/>
                  <a:gd name="T4" fmla="*/ 7 w 25"/>
                  <a:gd name="T5" fmla="*/ 40 h 47"/>
                  <a:gd name="T6" fmla="*/ 14 w 25"/>
                  <a:gd name="T7" fmla="*/ 46 h 47"/>
                  <a:gd name="T8" fmla="*/ 23 w 25"/>
                  <a:gd name="T9" fmla="*/ 47 h 47"/>
                  <a:gd name="T10" fmla="*/ 23 w 25"/>
                  <a:gd name="T11" fmla="*/ 47 h 47"/>
                  <a:gd name="T12" fmla="*/ 23 w 25"/>
                  <a:gd name="T13" fmla="*/ 47 h 47"/>
                  <a:gd name="T14" fmla="*/ 23 w 25"/>
                  <a:gd name="T15" fmla="*/ 47 h 47"/>
                  <a:gd name="T16" fmla="*/ 23 w 25"/>
                  <a:gd name="T17" fmla="*/ 47 h 47"/>
                  <a:gd name="T18" fmla="*/ 25 w 25"/>
                  <a:gd name="T19" fmla="*/ 46 h 47"/>
                  <a:gd name="T20" fmla="*/ 25 w 25"/>
                  <a:gd name="T21" fmla="*/ 44 h 47"/>
                  <a:gd name="T22" fmla="*/ 25 w 25"/>
                  <a:gd name="T23" fmla="*/ 44 h 47"/>
                  <a:gd name="T24" fmla="*/ 25 w 25"/>
                  <a:gd name="T25" fmla="*/ 43 h 47"/>
                  <a:gd name="T26" fmla="*/ 25 w 25"/>
                  <a:gd name="T27" fmla="*/ 43 h 47"/>
                  <a:gd name="T28" fmla="*/ 25 w 25"/>
                  <a:gd name="T29" fmla="*/ 43 h 47"/>
                  <a:gd name="T30" fmla="*/ 23 w 25"/>
                  <a:gd name="T31" fmla="*/ 43 h 47"/>
                  <a:gd name="T32" fmla="*/ 23 w 25"/>
                  <a:gd name="T33" fmla="*/ 43 h 47"/>
                  <a:gd name="T34" fmla="*/ 16 w 25"/>
                  <a:gd name="T35" fmla="*/ 41 h 47"/>
                  <a:gd name="T36" fmla="*/ 10 w 25"/>
                  <a:gd name="T37" fmla="*/ 37 h 47"/>
                  <a:gd name="T38" fmla="*/ 6 w 25"/>
                  <a:gd name="T39" fmla="*/ 31 h 47"/>
                  <a:gd name="T40" fmla="*/ 4 w 25"/>
                  <a:gd name="T41" fmla="*/ 24 h 47"/>
                  <a:gd name="T42" fmla="*/ 6 w 25"/>
                  <a:gd name="T43" fmla="*/ 16 h 47"/>
                  <a:gd name="T44" fmla="*/ 10 w 25"/>
                  <a:gd name="T45" fmla="*/ 10 h 47"/>
                  <a:gd name="T46" fmla="*/ 16 w 25"/>
                  <a:gd name="T47" fmla="*/ 6 h 47"/>
                  <a:gd name="T48" fmla="*/ 23 w 25"/>
                  <a:gd name="T49" fmla="*/ 5 h 47"/>
                  <a:gd name="T50" fmla="*/ 25 w 25"/>
                  <a:gd name="T51" fmla="*/ 5 h 47"/>
                  <a:gd name="T52" fmla="*/ 25 w 25"/>
                  <a:gd name="T53" fmla="*/ 5 h 47"/>
                  <a:gd name="T54" fmla="*/ 25 w 25"/>
                  <a:gd name="T55" fmla="*/ 5 h 47"/>
                  <a:gd name="T56" fmla="*/ 25 w 25"/>
                  <a:gd name="T57" fmla="*/ 5 h 47"/>
                  <a:gd name="T58" fmla="*/ 25 w 25"/>
                  <a:gd name="T59" fmla="*/ 3 h 47"/>
                  <a:gd name="T60" fmla="*/ 25 w 25"/>
                  <a:gd name="T61" fmla="*/ 2 h 47"/>
                  <a:gd name="T62" fmla="*/ 25 w 25"/>
                  <a:gd name="T63" fmla="*/ 2 h 47"/>
                  <a:gd name="T64" fmla="*/ 25 w 25"/>
                  <a:gd name="T65" fmla="*/ 0 h 47"/>
                  <a:gd name="T66" fmla="*/ 25 w 25"/>
                  <a:gd name="T67" fmla="*/ 0 h 47"/>
                  <a:gd name="T68" fmla="*/ 25 w 25"/>
                  <a:gd name="T69" fmla="*/ 0 h 47"/>
                  <a:gd name="T70" fmla="*/ 25 w 25"/>
                  <a:gd name="T71" fmla="*/ 0 h 47"/>
                  <a:gd name="T72" fmla="*/ 23 w 25"/>
                  <a:gd name="T73" fmla="*/ 0 h 47"/>
                  <a:gd name="T74" fmla="*/ 14 w 25"/>
                  <a:gd name="T75" fmla="*/ 2 h 47"/>
                  <a:gd name="T76" fmla="*/ 7 w 25"/>
                  <a:gd name="T77" fmla="*/ 8 h 47"/>
                  <a:gd name="T78" fmla="*/ 1 w 25"/>
                  <a:gd name="T79" fmla="*/ 15 h 47"/>
                  <a:gd name="T80" fmla="*/ 0 w 25"/>
                  <a:gd name="T81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5" h="47">
                    <a:moveTo>
                      <a:pt x="0" y="24"/>
                    </a:moveTo>
                    <a:lnTo>
                      <a:pt x="1" y="32"/>
                    </a:lnTo>
                    <a:lnTo>
                      <a:pt x="7" y="40"/>
                    </a:lnTo>
                    <a:lnTo>
                      <a:pt x="14" y="46"/>
                    </a:lnTo>
                    <a:lnTo>
                      <a:pt x="23" y="47"/>
                    </a:lnTo>
                    <a:lnTo>
                      <a:pt x="23" y="47"/>
                    </a:lnTo>
                    <a:lnTo>
                      <a:pt x="23" y="47"/>
                    </a:lnTo>
                    <a:lnTo>
                      <a:pt x="23" y="47"/>
                    </a:lnTo>
                    <a:lnTo>
                      <a:pt x="23" y="47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5" y="44"/>
                    </a:lnTo>
                    <a:lnTo>
                      <a:pt x="25" y="43"/>
                    </a:lnTo>
                    <a:lnTo>
                      <a:pt x="25" y="43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3" y="43"/>
                    </a:lnTo>
                    <a:lnTo>
                      <a:pt x="16" y="41"/>
                    </a:lnTo>
                    <a:lnTo>
                      <a:pt x="10" y="37"/>
                    </a:lnTo>
                    <a:lnTo>
                      <a:pt x="6" y="31"/>
                    </a:lnTo>
                    <a:lnTo>
                      <a:pt x="4" y="24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23" y="5"/>
                    </a:lnTo>
                    <a:lnTo>
                      <a:pt x="25" y="5"/>
                    </a:lnTo>
                    <a:lnTo>
                      <a:pt x="25" y="5"/>
                    </a:lnTo>
                    <a:lnTo>
                      <a:pt x="25" y="5"/>
                    </a:lnTo>
                    <a:lnTo>
                      <a:pt x="25" y="5"/>
                    </a:lnTo>
                    <a:lnTo>
                      <a:pt x="25" y="3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14" y="2"/>
                    </a:lnTo>
                    <a:lnTo>
                      <a:pt x="7" y="8"/>
                    </a:lnTo>
                    <a:lnTo>
                      <a:pt x="1" y="15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18" name="Freeform 191"/>
              <p:cNvSpPr>
                <a:spLocks/>
              </p:cNvSpPr>
              <p:nvPr/>
            </p:nvSpPr>
            <p:spPr bwMode="auto">
              <a:xfrm>
                <a:off x="4534" y="2199"/>
                <a:ext cx="9" cy="22"/>
              </a:xfrm>
              <a:custGeom>
                <a:avLst/>
                <a:gdLst>
                  <a:gd name="T0" fmla="*/ 13 w 17"/>
                  <a:gd name="T1" fmla="*/ 22 h 44"/>
                  <a:gd name="T2" fmla="*/ 11 w 17"/>
                  <a:gd name="T3" fmla="*/ 28 h 44"/>
                  <a:gd name="T4" fmla="*/ 8 w 17"/>
                  <a:gd name="T5" fmla="*/ 32 h 44"/>
                  <a:gd name="T6" fmla="*/ 5 w 17"/>
                  <a:gd name="T7" fmla="*/ 36 h 44"/>
                  <a:gd name="T8" fmla="*/ 0 w 17"/>
                  <a:gd name="T9" fmla="*/ 39 h 44"/>
                  <a:gd name="T10" fmla="*/ 0 w 17"/>
                  <a:gd name="T11" fmla="*/ 41 h 44"/>
                  <a:gd name="T12" fmla="*/ 0 w 17"/>
                  <a:gd name="T13" fmla="*/ 41 h 44"/>
                  <a:gd name="T14" fmla="*/ 0 w 17"/>
                  <a:gd name="T15" fmla="*/ 42 h 44"/>
                  <a:gd name="T16" fmla="*/ 0 w 17"/>
                  <a:gd name="T17" fmla="*/ 44 h 44"/>
                  <a:gd name="T18" fmla="*/ 7 w 17"/>
                  <a:gd name="T19" fmla="*/ 41 h 44"/>
                  <a:gd name="T20" fmla="*/ 13 w 17"/>
                  <a:gd name="T21" fmla="*/ 35 h 44"/>
                  <a:gd name="T22" fmla="*/ 16 w 17"/>
                  <a:gd name="T23" fmla="*/ 29 h 44"/>
                  <a:gd name="T24" fmla="*/ 17 w 17"/>
                  <a:gd name="T25" fmla="*/ 22 h 44"/>
                  <a:gd name="T26" fmla="*/ 16 w 17"/>
                  <a:gd name="T27" fmla="*/ 14 h 44"/>
                  <a:gd name="T28" fmla="*/ 13 w 17"/>
                  <a:gd name="T29" fmla="*/ 8 h 44"/>
                  <a:gd name="T30" fmla="*/ 7 w 17"/>
                  <a:gd name="T31" fmla="*/ 3 h 44"/>
                  <a:gd name="T32" fmla="*/ 1 w 17"/>
                  <a:gd name="T33" fmla="*/ 0 h 44"/>
                  <a:gd name="T34" fmla="*/ 1 w 17"/>
                  <a:gd name="T35" fmla="*/ 1 h 44"/>
                  <a:gd name="T36" fmla="*/ 1 w 17"/>
                  <a:gd name="T37" fmla="*/ 1 h 44"/>
                  <a:gd name="T38" fmla="*/ 1 w 17"/>
                  <a:gd name="T39" fmla="*/ 3 h 44"/>
                  <a:gd name="T40" fmla="*/ 1 w 17"/>
                  <a:gd name="T41" fmla="*/ 4 h 44"/>
                  <a:gd name="T42" fmla="*/ 5 w 17"/>
                  <a:gd name="T43" fmla="*/ 7 h 44"/>
                  <a:gd name="T44" fmla="*/ 10 w 17"/>
                  <a:gd name="T45" fmla="*/ 10 h 44"/>
                  <a:gd name="T46" fmla="*/ 11 w 17"/>
                  <a:gd name="T47" fmla="*/ 16 h 44"/>
                  <a:gd name="T48" fmla="*/ 13 w 17"/>
                  <a:gd name="T49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44">
                    <a:moveTo>
                      <a:pt x="13" y="22"/>
                    </a:moveTo>
                    <a:lnTo>
                      <a:pt x="11" y="28"/>
                    </a:lnTo>
                    <a:lnTo>
                      <a:pt x="8" y="32"/>
                    </a:lnTo>
                    <a:lnTo>
                      <a:pt x="5" y="36"/>
                    </a:lnTo>
                    <a:lnTo>
                      <a:pt x="0" y="3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7" y="41"/>
                    </a:lnTo>
                    <a:lnTo>
                      <a:pt x="13" y="35"/>
                    </a:lnTo>
                    <a:lnTo>
                      <a:pt x="16" y="29"/>
                    </a:lnTo>
                    <a:lnTo>
                      <a:pt x="17" y="22"/>
                    </a:lnTo>
                    <a:lnTo>
                      <a:pt x="16" y="14"/>
                    </a:lnTo>
                    <a:lnTo>
                      <a:pt x="13" y="8"/>
                    </a:lnTo>
                    <a:lnTo>
                      <a:pt x="7" y="3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5" y="7"/>
                    </a:lnTo>
                    <a:lnTo>
                      <a:pt x="10" y="10"/>
                    </a:lnTo>
                    <a:lnTo>
                      <a:pt x="11" y="16"/>
                    </a:ln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19" name="Freeform 192"/>
              <p:cNvSpPr>
                <a:spLocks/>
              </p:cNvSpPr>
              <p:nvPr/>
            </p:nvSpPr>
            <p:spPr bwMode="auto">
              <a:xfrm>
                <a:off x="4530" y="2219"/>
                <a:ext cx="4" cy="3"/>
              </a:xfrm>
              <a:custGeom>
                <a:avLst/>
                <a:gdLst>
                  <a:gd name="T0" fmla="*/ 2 w 8"/>
                  <a:gd name="T1" fmla="*/ 2 h 6"/>
                  <a:gd name="T2" fmla="*/ 2 w 8"/>
                  <a:gd name="T3" fmla="*/ 3 h 6"/>
                  <a:gd name="T4" fmla="*/ 2 w 8"/>
                  <a:gd name="T5" fmla="*/ 3 h 6"/>
                  <a:gd name="T6" fmla="*/ 2 w 8"/>
                  <a:gd name="T7" fmla="*/ 5 h 6"/>
                  <a:gd name="T8" fmla="*/ 0 w 8"/>
                  <a:gd name="T9" fmla="*/ 6 h 6"/>
                  <a:gd name="T10" fmla="*/ 2 w 8"/>
                  <a:gd name="T11" fmla="*/ 6 h 6"/>
                  <a:gd name="T12" fmla="*/ 5 w 8"/>
                  <a:gd name="T13" fmla="*/ 6 h 6"/>
                  <a:gd name="T14" fmla="*/ 6 w 8"/>
                  <a:gd name="T15" fmla="*/ 6 h 6"/>
                  <a:gd name="T16" fmla="*/ 8 w 8"/>
                  <a:gd name="T17" fmla="*/ 5 h 6"/>
                  <a:gd name="T18" fmla="*/ 8 w 8"/>
                  <a:gd name="T19" fmla="*/ 3 h 6"/>
                  <a:gd name="T20" fmla="*/ 8 w 8"/>
                  <a:gd name="T21" fmla="*/ 2 h 6"/>
                  <a:gd name="T22" fmla="*/ 8 w 8"/>
                  <a:gd name="T23" fmla="*/ 2 h 6"/>
                  <a:gd name="T24" fmla="*/ 8 w 8"/>
                  <a:gd name="T25" fmla="*/ 0 h 6"/>
                  <a:gd name="T26" fmla="*/ 6 w 8"/>
                  <a:gd name="T27" fmla="*/ 2 h 6"/>
                  <a:gd name="T28" fmla="*/ 5 w 8"/>
                  <a:gd name="T29" fmla="*/ 2 h 6"/>
                  <a:gd name="T30" fmla="*/ 3 w 8"/>
                  <a:gd name="T31" fmla="*/ 2 h 6"/>
                  <a:gd name="T32" fmla="*/ 2 w 8"/>
                  <a:gd name="T33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6">
                    <a:moveTo>
                      <a:pt x="2" y="2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8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20" name="Freeform 193"/>
              <p:cNvSpPr>
                <a:spLocks/>
              </p:cNvSpPr>
              <p:nvPr/>
            </p:nvSpPr>
            <p:spPr bwMode="auto">
              <a:xfrm>
                <a:off x="4531" y="2199"/>
                <a:ext cx="4" cy="3"/>
              </a:xfrm>
              <a:custGeom>
                <a:avLst/>
                <a:gdLst>
                  <a:gd name="T0" fmla="*/ 0 w 7"/>
                  <a:gd name="T1" fmla="*/ 5 h 6"/>
                  <a:gd name="T2" fmla="*/ 1 w 7"/>
                  <a:gd name="T3" fmla="*/ 5 h 6"/>
                  <a:gd name="T4" fmla="*/ 4 w 7"/>
                  <a:gd name="T5" fmla="*/ 5 h 6"/>
                  <a:gd name="T6" fmla="*/ 6 w 7"/>
                  <a:gd name="T7" fmla="*/ 5 h 6"/>
                  <a:gd name="T8" fmla="*/ 7 w 7"/>
                  <a:gd name="T9" fmla="*/ 6 h 6"/>
                  <a:gd name="T10" fmla="*/ 7 w 7"/>
                  <a:gd name="T11" fmla="*/ 5 h 6"/>
                  <a:gd name="T12" fmla="*/ 7 w 7"/>
                  <a:gd name="T13" fmla="*/ 3 h 6"/>
                  <a:gd name="T14" fmla="*/ 7 w 7"/>
                  <a:gd name="T15" fmla="*/ 3 h 6"/>
                  <a:gd name="T16" fmla="*/ 7 w 7"/>
                  <a:gd name="T17" fmla="*/ 2 h 6"/>
                  <a:gd name="T18" fmla="*/ 6 w 7"/>
                  <a:gd name="T19" fmla="*/ 0 h 6"/>
                  <a:gd name="T20" fmla="*/ 3 w 7"/>
                  <a:gd name="T21" fmla="*/ 0 h 6"/>
                  <a:gd name="T22" fmla="*/ 1 w 7"/>
                  <a:gd name="T23" fmla="*/ 0 h 6"/>
                  <a:gd name="T24" fmla="*/ 0 w 7"/>
                  <a:gd name="T25" fmla="*/ 0 h 6"/>
                  <a:gd name="T26" fmla="*/ 0 w 7"/>
                  <a:gd name="T27" fmla="*/ 2 h 6"/>
                  <a:gd name="T28" fmla="*/ 0 w 7"/>
                  <a:gd name="T29" fmla="*/ 2 h 6"/>
                  <a:gd name="T30" fmla="*/ 0 w 7"/>
                  <a:gd name="T31" fmla="*/ 3 h 6"/>
                  <a:gd name="T32" fmla="*/ 0 w 7"/>
                  <a:gd name="T3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6">
                    <a:moveTo>
                      <a:pt x="0" y="5"/>
                    </a:moveTo>
                    <a:lnTo>
                      <a:pt x="1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7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21" name="Freeform 194"/>
              <p:cNvSpPr>
                <a:spLocks/>
              </p:cNvSpPr>
              <p:nvPr/>
            </p:nvSpPr>
            <p:spPr bwMode="auto">
              <a:xfrm>
                <a:off x="4521" y="2201"/>
                <a:ext cx="10" cy="19"/>
              </a:xfrm>
              <a:custGeom>
                <a:avLst/>
                <a:gdLst>
                  <a:gd name="T0" fmla="*/ 0 w 21"/>
                  <a:gd name="T1" fmla="*/ 19 h 38"/>
                  <a:gd name="T2" fmla="*/ 2 w 21"/>
                  <a:gd name="T3" fmla="*/ 26 h 38"/>
                  <a:gd name="T4" fmla="*/ 6 w 21"/>
                  <a:gd name="T5" fmla="*/ 32 h 38"/>
                  <a:gd name="T6" fmla="*/ 12 w 21"/>
                  <a:gd name="T7" fmla="*/ 36 h 38"/>
                  <a:gd name="T8" fmla="*/ 19 w 21"/>
                  <a:gd name="T9" fmla="*/ 38 h 38"/>
                  <a:gd name="T10" fmla="*/ 19 w 21"/>
                  <a:gd name="T11" fmla="*/ 38 h 38"/>
                  <a:gd name="T12" fmla="*/ 21 w 21"/>
                  <a:gd name="T13" fmla="*/ 38 h 38"/>
                  <a:gd name="T14" fmla="*/ 21 w 21"/>
                  <a:gd name="T15" fmla="*/ 38 h 38"/>
                  <a:gd name="T16" fmla="*/ 21 w 21"/>
                  <a:gd name="T17" fmla="*/ 38 h 38"/>
                  <a:gd name="T18" fmla="*/ 21 w 21"/>
                  <a:gd name="T19" fmla="*/ 36 h 38"/>
                  <a:gd name="T20" fmla="*/ 21 w 21"/>
                  <a:gd name="T21" fmla="*/ 36 h 38"/>
                  <a:gd name="T22" fmla="*/ 21 w 21"/>
                  <a:gd name="T23" fmla="*/ 35 h 38"/>
                  <a:gd name="T24" fmla="*/ 21 w 21"/>
                  <a:gd name="T25" fmla="*/ 35 h 38"/>
                  <a:gd name="T26" fmla="*/ 21 w 21"/>
                  <a:gd name="T27" fmla="*/ 35 h 38"/>
                  <a:gd name="T28" fmla="*/ 21 w 21"/>
                  <a:gd name="T29" fmla="*/ 35 h 38"/>
                  <a:gd name="T30" fmla="*/ 21 w 21"/>
                  <a:gd name="T31" fmla="*/ 35 h 38"/>
                  <a:gd name="T32" fmla="*/ 19 w 21"/>
                  <a:gd name="T33" fmla="*/ 35 h 38"/>
                  <a:gd name="T34" fmla="*/ 13 w 21"/>
                  <a:gd name="T35" fmla="*/ 33 h 38"/>
                  <a:gd name="T36" fmla="*/ 9 w 21"/>
                  <a:gd name="T37" fmla="*/ 30 h 38"/>
                  <a:gd name="T38" fmla="*/ 6 w 21"/>
                  <a:gd name="T39" fmla="*/ 25 h 38"/>
                  <a:gd name="T40" fmla="*/ 5 w 21"/>
                  <a:gd name="T41" fmla="*/ 19 h 38"/>
                  <a:gd name="T42" fmla="*/ 6 w 21"/>
                  <a:gd name="T43" fmla="*/ 13 h 38"/>
                  <a:gd name="T44" fmla="*/ 9 w 21"/>
                  <a:gd name="T45" fmla="*/ 7 h 38"/>
                  <a:gd name="T46" fmla="*/ 13 w 21"/>
                  <a:gd name="T47" fmla="*/ 4 h 38"/>
                  <a:gd name="T48" fmla="*/ 19 w 21"/>
                  <a:gd name="T49" fmla="*/ 3 h 38"/>
                  <a:gd name="T50" fmla="*/ 21 w 21"/>
                  <a:gd name="T51" fmla="*/ 3 h 38"/>
                  <a:gd name="T52" fmla="*/ 21 w 21"/>
                  <a:gd name="T53" fmla="*/ 3 h 38"/>
                  <a:gd name="T54" fmla="*/ 21 w 21"/>
                  <a:gd name="T55" fmla="*/ 3 h 38"/>
                  <a:gd name="T56" fmla="*/ 21 w 21"/>
                  <a:gd name="T57" fmla="*/ 3 h 38"/>
                  <a:gd name="T58" fmla="*/ 21 w 21"/>
                  <a:gd name="T59" fmla="*/ 1 h 38"/>
                  <a:gd name="T60" fmla="*/ 21 w 21"/>
                  <a:gd name="T61" fmla="*/ 1 h 38"/>
                  <a:gd name="T62" fmla="*/ 21 w 21"/>
                  <a:gd name="T63" fmla="*/ 1 h 38"/>
                  <a:gd name="T64" fmla="*/ 21 w 21"/>
                  <a:gd name="T65" fmla="*/ 0 h 38"/>
                  <a:gd name="T66" fmla="*/ 21 w 21"/>
                  <a:gd name="T67" fmla="*/ 0 h 38"/>
                  <a:gd name="T68" fmla="*/ 21 w 21"/>
                  <a:gd name="T69" fmla="*/ 0 h 38"/>
                  <a:gd name="T70" fmla="*/ 21 w 21"/>
                  <a:gd name="T71" fmla="*/ 0 h 38"/>
                  <a:gd name="T72" fmla="*/ 19 w 21"/>
                  <a:gd name="T73" fmla="*/ 0 h 38"/>
                  <a:gd name="T74" fmla="*/ 12 w 21"/>
                  <a:gd name="T75" fmla="*/ 1 h 38"/>
                  <a:gd name="T76" fmla="*/ 6 w 21"/>
                  <a:gd name="T77" fmla="*/ 5 h 38"/>
                  <a:gd name="T78" fmla="*/ 2 w 21"/>
                  <a:gd name="T79" fmla="*/ 11 h 38"/>
                  <a:gd name="T80" fmla="*/ 0 w 21"/>
                  <a:gd name="T81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1" h="38">
                    <a:moveTo>
                      <a:pt x="0" y="19"/>
                    </a:moveTo>
                    <a:lnTo>
                      <a:pt x="2" y="26"/>
                    </a:lnTo>
                    <a:lnTo>
                      <a:pt x="6" y="32"/>
                    </a:lnTo>
                    <a:lnTo>
                      <a:pt x="12" y="36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19" y="35"/>
                    </a:lnTo>
                    <a:lnTo>
                      <a:pt x="13" y="33"/>
                    </a:lnTo>
                    <a:lnTo>
                      <a:pt x="9" y="30"/>
                    </a:lnTo>
                    <a:lnTo>
                      <a:pt x="6" y="25"/>
                    </a:lnTo>
                    <a:lnTo>
                      <a:pt x="5" y="19"/>
                    </a:lnTo>
                    <a:lnTo>
                      <a:pt x="6" y="13"/>
                    </a:lnTo>
                    <a:lnTo>
                      <a:pt x="9" y="7"/>
                    </a:lnTo>
                    <a:lnTo>
                      <a:pt x="13" y="4"/>
                    </a:lnTo>
                    <a:lnTo>
                      <a:pt x="19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2" y="1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22" name="Freeform 195"/>
              <p:cNvSpPr>
                <a:spLocks/>
              </p:cNvSpPr>
              <p:nvPr/>
            </p:nvSpPr>
            <p:spPr bwMode="auto">
              <a:xfrm>
                <a:off x="4534" y="2202"/>
                <a:ext cx="6" cy="17"/>
              </a:xfrm>
              <a:custGeom>
                <a:avLst/>
                <a:gdLst>
                  <a:gd name="T0" fmla="*/ 8 w 13"/>
                  <a:gd name="T1" fmla="*/ 18 h 35"/>
                  <a:gd name="T2" fmla="*/ 8 w 13"/>
                  <a:gd name="T3" fmla="*/ 22 h 35"/>
                  <a:gd name="T4" fmla="*/ 7 w 13"/>
                  <a:gd name="T5" fmla="*/ 25 h 35"/>
                  <a:gd name="T6" fmla="*/ 4 w 13"/>
                  <a:gd name="T7" fmla="*/ 28 h 35"/>
                  <a:gd name="T8" fmla="*/ 0 w 13"/>
                  <a:gd name="T9" fmla="*/ 31 h 35"/>
                  <a:gd name="T10" fmla="*/ 0 w 13"/>
                  <a:gd name="T11" fmla="*/ 32 h 35"/>
                  <a:gd name="T12" fmla="*/ 0 w 13"/>
                  <a:gd name="T13" fmla="*/ 32 h 35"/>
                  <a:gd name="T14" fmla="*/ 0 w 13"/>
                  <a:gd name="T15" fmla="*/ 34 h 35"/>
                  <a:gd name="T16" fmla="*/ 0 w 13"/>
                  <a:gd name="T17" fmla="*/ 35 h 35"/>
                  <a:gd name="T18" fmla="*/ 5 w 13"/>
                  <a:gd name="T19" fmla="*/ 32 h 35"/>
                  <a:gd name="T20" fmla="*/ 8 w 13"/>
                  <a:gd name="T21" fmla="*/ 28 h 35"/>
                  <a:gd name="T22" fmla="*/ 11 w 13"/>
                  <a:gd name="T23" fmla="*/ 24 h 35"/>
                  <a:gd name="T24" fmla="*/ 13 w 13"/>
                  <a:gd name="T25" fmla="*/ 18 h 35"/>
                  <a:gd name="T26" fmla="*/ 11 w 13"/>
                  <a:gd name="T27" fmla="*/ 12 h 35"/>
                  <a:gd name="T28" fmla="*/ 10 w 13"/>
                  <a:gd name="T29" fmla="*/ 6 h 35"/>
                  <a:gd name="T30" fmla="*/ 5 w 13"/>
                  <a:gd name="T31" fmla="*/ 3 h 35"/>
                  <a:gd name="T32" fmla="*/ 1 w 13"/>
                  <a:gd name="T33" fmla="*/ 0 h 35"/>
                  <a:gd name="T34" fmla="*/ 1 w 13"/>
                  <a:gd name="T35" fmla="*/ 2 h 35"/>
                  <a:gd name="T36" fmla="*/ 1 w 13"/>
                  <a:gd name="T37" fmla="*/ 2 h 35"/>
                  <a:gd name="T38" fmla="*/ 1 w 13"/>
                  <a:gd name="T39" fmla="*/ 3 h 35"/>
                  <a:gd name="T40" fmla="*/ 1 w 13"/>
                  <a:gd name="T41" fmla="*/ 4 h 35"/>
                  <a:gd name="T42" fmla="*/ 4 w 13"/>
                  <a:gd name="T43" fmla="*/ 7 h 35"/>
                  <a:gd name="T44" fmla="*/ 7 w 13"/>
                  <a:gd name="T45" fmla="*/ 10 h 35"/>
                  <a:gd name="T46" fmla="*/ 8 w 13"/>
                  <a:gd name="T47" fmla="*/ 13 h 35"/>
                  <a:gd name="T48" fmla="*/ 8 w 13"/>
                  <a:gd name="T49" fmla="*/ 1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" h="35">
                    <a:moveTo>
                      <a:pt x="8" y="18"/>
                    </a:moveTo>
                    <a:lnTo>
                      <a:pt x="8" y="22"/>
                    </a:lnTo>
                    <a:lnTo>
                      <a:pt x="7" y="25"/>
                    </a:lnTo>
                    <a:lnTo>
                      <a:pt x="4" y="28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5" y="32"/>
                    </a:lnTo>
                    <a:lnTo>
                      <a:pt x="8" y="28"/>
                    </a:lnTo>
                    <a:lnTo>
                      <a:pt x="11" y="24"/>
                    </a:lnTo>
                    <a:lnTo>
                      <a:pt x="13" y="18"/>
                    </a:lnTo>
                    <a:lnTo>
                      <a:pt x="11" y="12"/>
                    </a:lnTo>
                    <a:lnTo>
                      <a:pt x="10" y="6"/>
                    </a:lnTo>
                    <a:lnTo>
                      <a:pt x="5" y="3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4" y="7"/>
                    </a:lnTo>
                    <a:lnTo>
                      <a:pt x="7" y="10"/>
                    </a:lnTo>
                    <a:lnTo>
                      <a:pt x="8" y="13"/>
                    </a:lnTo>
                    <a:lnTo>
                      <a:pt x="8" y="18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23" name="Freeform 196"/>
              <p:cNvSpPr>
                <a:spLocks/>
              </p:cNvSpPr>
              <p:nvPr/>
            </p:nvSpPr>
            <p:spPr bwMode="auto">
              <a:xfrm>
                <a:off x="4531" y="2201"/>
                <a:ext cx="4" cy="3"/>
              </a:xfrm>
              <a:custGeom>
                <a:avLst/>
                <a:gdLst>
                  <a:gd name="T0" fmla="*/ 7 w 7"/>
                  <a:gd name="T1" fmla="*/ 5 h 5"/>
                  <a:gd name="T2" fmla="*/ 7 w 7"/>
                  <a:gd name="T3" fmla="*/ 4 h 5"/>
                  <a:gd name="T4" fmla="*/ 7 w 7"/>
                  <a:gd name="T5" fmla="*/ 3 h 5"/>
                  <a:gd name="T6" fmla="*/ 7 w 7"/>
                  <a:gd name="T7" fmla="*/ 3 h 5"/>
                  <a:gd name="T8" fmla="*/ 7 w 7"/>
                  <a:gd name="T9" fmla="*/ 1 h 5"/>
                  <a:gd name="T10" fmla="*/ 6 w 7"/>
                  <a:gd name="T11" fmla="*/ 0 h 5"/>
                  <a:gd name="T12" fmla="*/ 4 w 7"/>
                  <a:gd name="T13" fmla="*/ 0 h 5"/>
                  <a:gd name="T14" fmla="*/ 1 w 7"/>
                  <a:gd name="T15" fmla="*/ 0 h 5"/>
                  <a:gd name="T16" fmla="*/ 0 w 7"/>
                  <a:gd name="T17" fmla="*/ 0 h 5"/>
                  <a:gd name="T18" fmla="*/ 0 w 7"/>
                  <a:gd name="T19" fmla="*/ 1 h 5"/>
                  <a:gd name="T20" fmla="*/ 0 w 7"/>
                  <a:gd name="T21" fmla="*/ 1 h 5"/>
                  <a:gd name="T22" fmla="*/ 0 w 7"/>
                  <a:gd name="T23" fmla="*/ 1 h 5"/>
                  <a:gd name="T24" fmla="*/ 0 w 7"/>
                  <a:gd name="T25" fmla="*/ 3 h 5"/>
                  <a:gd name="T26" fmla="*/ 1 w 7"/>
                  <a:gd name="T27" fmla="*/ 4 h 5"/>
                  <a:gd name="T28" fmla="*/ 4 w 7"/>
                  <a:gd name="T29" fmla="*/ 4 h 5"/>
                  <a:gd name="T30" fmla="*/ 6 w 7"/>
                  <a:gd name="T31" fmla="*/ 4 h 5"/>
                  <a:gd name="T32" fmla="*/ 7 w 7"/>
                  <a:gd name="T3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7" y="4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24" name="Freeform 197"/>
              <p:cNvSpPr>
                <a:spLocks/>
              </p:cNvSpPr>
              <p:nvPr/>
            </p:nvSpPr>
            <p:spPr bwMode="auto">
              <a:xfrm>
                <a:off x="4531" y="2217"/>
                <a:ext cx="3" cy="3"/>
              </a:xfrm>
              <a:custGeom>
                <a:avLst/>
                <a:gdLst>
                  <a:gd name="T0" fmla="*/ 0 w 6"/>
                  <a:gd name="T1" fmla="*/ 3 h 6"/>
                  <a:gd name="T2" fmla="*/ 0 w 6"/>
                  <a:gd name="T3" fmla="*/ 3 h 6"/>
                  <a:gd name="T4" fmla="*/ 0 w 6"/>
                  <a:gd name="T5" fmla="*/ 4 h 6"/>
                  <a:gd name="T6" fmla="*/ 0 w 6"/>
                  <a:gd name="T7" fmla="*/ 4 h 6"/>
                  <a:gd name="T8" fmla="*/ 0 w 6"/>
                  <a:gd name="T9" fmla="*/ 6 h 6"/>
                  <a:gd name="T10" fmla="*/ 1 w 6"/>
                  <a:gd name="T11" fmla="*/ 6 h 6"/>
                  <a:gd name="T12" fmla="*/ 3 w 6"/>
                  <a:gd name="T13" fmla="*/ 6 h 6"/>
                  <a:gd name="T14" fmla="*/ 4 w 6"/>
                  <a:gd name="T15" fmla="*/ 6 h 6"/>
                  <a:gd name="T16" fmla="*/ 6 w 6"/>
                  <a:gd name="T17" fmla="*/ 4 h 6"/>
                  <a:gd name="T18" fmla="*/ 6 w 6"/>
                  <a:gd name="T19" fmla="*/ 3 h 6"/>
                  <a:gd name="T20" fmla="*/ 6 w 6"/>
                  <a:gd name="T21" fmla="*/ 1 h 6"/>
                  <a:gd name="T22" fmla="*/ 6 w 6"/>
                  <a:gd name="T23" fmla="*/ 1 h 6"/>
                  <a:gd name="T24" fmla="*/ 6 w 6"/>
                  <a:gd name="T25" fmla="*/ 0 h 6"/>
                  <a:gd name="T26" fmla="*/ 4 w 6"/>
                  <a:gd name="T27" fmla="*/ 1 h 6"/>
                  <a:gd name="T28" fmla="*/ 3 w 6"/>
                  <a:gd name="T29" fmla="*/ 1 h 6"/>
                  <a:gd name="T30" fmla="*/ 1 w 6"/>
                  <a:gd name="T31" fmla="*/ 1 h 6"/>
                  <a:gd name="T32" fmla="*/ 0 w 6"/>
                  <a:gd name="T3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6">
                    <a:moveTo>
                      <a:pt x="0" y="3"/>
                    </a:move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25" name="Freeform 198"/>
              <p:cNvSpPr>
                <a:spLocks/>
              </p:cNvSpPr>
              <p:nvPr/>
            </p:nvSpPr>
            <p:spPr bwMode="auto">
              <a:xfrm>
                <a:off x="4336" y="2473"/>
                <a:ext cx="25" cy="49"/>
              </a:xfrm>
              <a:custGeom>
                <a:avLst/>
                <a:gdLst>
                  <a:gd name="T0" fmla="*/ 48 w 50"/>
                  <a:gd name="T1" fmla="*/ 37 h 98"/>
                  <a:gd name="T2" fmla="*/ 0 w 50"/>
                  <a:gd name="T3" fmla="*/ 0 h 98"/>
                  <a:gd name="T4" fmla="*/ 1 w 50"/>
                  <a:gd name="T5" fmla="*/ 61 h 98"/>
                  <a:gd name="T6" fmla="*/ 50 w 50"/>
                  <a:gd name="T7" fmla="*/ 98 h 98"/>
                  <a:gd name="T8" fmla="*/ 48 w 50"/>
                  <a:gd name="T9" fmla="*/ 3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8">
                    <a:moveTo>
                      <a:pt x="48" y="37"/>
                    </a:moveTo>
                    <a:lnTo>
                      <a:pt x="0" y="0"/>
                    </a:lnTo>
                    <a:lnTo>
                      <a:pt x="1" y="61"/>
                    </a:lnTo>
                    <a:lnTo>
                      <a:pt x="50" y="98"/>
                    </a:lnTo>
                    <a:lnTo>
                      <a:pt x="48" y="37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26" name="Freeform 199"/>
              <p:cNvSpPr>
                <a:spLocks/>
              </p:cNvSpPr>
              <p:nvPr/>
            </p:nvSpPr>
            <p:spPr bwMode="auto">
              <a:xfrm>
                <a:off x="4339" y="2478"/>
                <a:ext cx="20" cy="39"/>
              </a:xfrm>
              <a:custGeom>
                <a:avLst/>
                <a:gdLst>
                  <a:gd name="T0" fmla="*/ 38 w 39"/>
                  <a:gd name="T1" fmla="*/ 29 h 78"/>
                  <a:gd name="T2" fmla="*/ 0 w 39"/>
                  <a:gd name="T3" fmla="*/ 0 h 78"/>
                  <a:gd name="T4" fmla="*/ 0 w 39"/>
                  <a:gd name="T5" fmla="*/ 48 h 78"/>
                  <a:gd name="T6" fmla="*/ 39 w 39"/>
                  <a:gd name="T7" fmla="*/ 78 h 78"/>
                  <a:gd name="T8" fmla="*/ 38 w 39"/>
                  <a:gd name="T9" fmla="*/ 2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78">
                    <a:moveTo>
                      <a:pt x="38" y="29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9" y="78"/>
                    </a:lnTo>
                    <a:lnTo>
                      <a:pt x="38" y="29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27" name="Freeform 200"/>
              <p:cNvSpPr>
                <a:spLocks/>
              </p:cNvSpPr>
              <p:nvPr/>
            </p:nvSpPr>
            <p:spPr bwMode="auto">
              <a:xfrm>
                <a:off x="3881" y="2325"/>
                <a:ext cx="50" cy="24"/>
              </a:xfrm>
              <a:custGeom>
                <a:avLst/>
                <a:gdLst>
                  <a:gd name="T0" fmla="*/ 38 w 100"/>
                  <a:gd name="T1" fmla="*/ 0 h 49"/>
                  <a:gd name="T2" fmla="*/ 0 w 100"/>
                  <a:gd name="T3" fmla="*/ 47 h 49"/>
                  <a:gd name="T4" fmla="*/ 60 w 100"/>
                  <a:gd name="T5" fmla="*/ 49 h 49"/>
                  <a:gd name="T6" fmla="*/ 100 w 100"/>
                  <a:gd name="T7" fmla="*/ 2 h 49"/>
                  <a:gd name="T8" fmla="*/ 38 w 100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49">
                    <a:moveTo>
                      <a:pt x="38" y="0"/>
                    </a:moveTo>
                    <a:lnTo>
                      <a:pt x="0" y="47"/>
                    </a:lnTo>
                    <a:lnTo>
                      <a:pt x="60" y="49"/>
                    </a:lnTo>
                    <a:lnTo>
                      <a:pt x="100" y="2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FE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28" name="Freeform 201"/>
              <p:cNvSpPr>
                <a:spLocks/>
              </p:cNvSpPr>
              <p:nvPr/>
            </p:nvSpPr>
            <p:spPr bwMode="auto">
              <a:xfrm>
                <a:off x="3885" y="2327"/>
                <a:ext cx="41" cy="20"/>
              </a:xfrm>
              <a:custGeom>
                <a:avLst/>
                <a:gdLst>
                  <a:gd name="T0" fmla="*/ 32 w 80"/>
                  <a:gd name="T1" fmla="*/ 0 h 39"/>
                  <a:gd name="T2" fmla="*/ 0 w 80"/>
                  <a:gd name="T3" fmla="*/ 38 h 39"/>
                  <a:gd name="T4" fmla="*/ 50 w 80"/>
                  <a:gd name="T5" fmla="*/ 39 h 39"/>
                  <a:gd name="T6" fmla="*/ 80 w 80"/>
                  <a:gd name="T7" fmla="*/ 1 h 39"/>
                  <a:gd name="T8" fmla="*/ 32 w 80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9">
                    <a:moveTo>
                      <a:pt x="32" y="0"/>
                    </a:moveTo>
                    <a:lnTo>
                      <a:pt x="0" y="38"/>
                    </a:lnTo>
                    <a:lnTo>
                      <a:pt x="50" y="39"/>
                    </a:lnTo>
                    <a:lnTo>
                      <a:pt x="80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29" name="Freeform 202"/>
              <p:cNvSpPr>
                <a:spLocks/>
              </p:cNvSpPr>
              <p:nvPr/>
            </p:nvSpPr>
            <p:spPr bwMode="auto">
              <a:xfrm>
                <a:off x="4467" y="2040"/>
                <a:ext cx="50" cy="23"/>
              </a:xfrm>
              <a:custGeom>
                <a:avLst/>
                <a:gdLst>
                  <a:gd name="T0" fmla="*/ 38 w 100"/>
                  <a:gd name="T1" fmla="*/ 0 h 47"/>
                  <a:gd name="T2" fmla="*/ 0 w 100"/>
                  <a:gd name="T3" fmla="*/ 45 h 47"/>
                  <a:gd name="T4" fmla="*/ 60 w 100"/>
                  <a:gd name="T5" fmla="*/ 47 h 47"/>
                  <a:gd name="T6" fmla="*/ 100 w 100"/>
                  <a:gd name="T7" fmla="*/ 0 h 47"/>
                  <a:gd name="T8" fmla="*/ 38 w 10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47">
                    <a:moveTo>
                      <a:pt x="38" y="0"/>
                    </a:moveTo>
                    <a:lnTo>
                      <a:pt x="0" y="45"/>
                    </a:lnTo>
                    <a:lnTo>
                      <a:pt x="60" y="47"/>
                    </a:lnTo>
                    <a:lnTo>
                      <a:pt x="100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FC4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30" name="Freeform 203"/>
              <p:cNvSpPr>
                <a:spLocks/>
              </p:cNvSpPr>
              <p:nvPr/>
            </p:nvSpPr>
            <p:spPr bwMode="auto">
              <a:xfrm>
                <a:off x="4472" y="2042"/>
                <a:ext cx="40" cy="19"/>
              </a:xfrm>
              <a:custGeom>
                <a:avLst/>
                <a:gdLst>
                  <a:gd name="T0" fmla="*/ 32 w 81"/>
                  <a:gd name="T1" fmla="*/ 0 h 38"/>
                  <a:gd name="T2" fmla="*/ 0 w 81"/>
                  <a:gd name="T3" fmla="*/ 37 h 38"/>
                  <a:gd name="T4" fmla="*/ 50 w 81"/>
                  <a:gd name="T5" fmla="*/ 38 h 38"/>
                  <a:gd name="T6" fmla="*/ 81 w 81"/>
                  <a:gd name="T7" fmla="*/ 0 h 38"/>
                  <a:gd name="T8" fmla="*/ 32 w 81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8">
                    <a:moveTo>
                      <a:pt x="32" y="0"/>
                    </a:moveTo>
                    <a:lnTo>
                      <a:pt x="0" y="37"/>
                    </a:lnTo>
                    <a:lnTo>
                      <a:pt x="50" y="38"/>
                    </a:lnTo>
                    <a:lnTo>
                      <a:pt x="81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4263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  <p:sp>
            <p:nvSpPr>
              <p:cNvPr id="231" name="Freeform 204"/>
              <p:cNvSpPr>
                <a:spLocks/>
              </p:cNvSpPr>
              <p:nvPr/>
            </p:nvSpPr>
            <p:spPr bwMode="auto">
              <a:xfrm>
                <a:off x="3872" y="1522"/>
                <a:ext cx="32" cy="67"/>
              </a:xfrm>
              <a:custGeom>
                <a:avLst/>
                <a:gdLst>
                  <a:gd name="T0" fmla="*/ 30 w 64"/>
                  <a:gd name="T1" fmla="*/ 0 h 134"/>
                  <a:gd name="T2" fmla="*/ 64 w 64"/>
                  <a:gd name="T3" fmla="*/ 6 h 134"/>
                  <a:gd name="T4" fmla="*/ 51 w 64"/>
                  <a:gd name="T5" fmla="*/ 42 h 134"/>
                  <a:gd name="T6" fmla="*/ 43 w 64"/>
                  <a:gd name="T7" fmla="*/ 69 h 134"/>
                  <a:gd name="T8" fmla="*/ 43 w 64"/>
                  <a:gd name="T9" fmla="*/ 95 h 134"/>
                  <a:gd name="T10" fmla="*/ 45 w 64"/>
                  <a:gd name="T11" fmla="*/ 134 h 134"/>
                  <a:gd name="T12" fmla="*/ 35 w 64"/>
                  <a:gd name="T13" fmla="*/ 133 h 134"/>
                  <a:gd name="T14" fmla="*/ 26 w 64"/>
                  <a:gd name="T15" fmla="*/ 133 h 134"/>
                  <a:gd name="T16" fmla="*/ 19 w 64"/>
                  <a:gd name="T17" fmla="*/ 132 h 134"/>
                  <a:gd name="T18" fmla="*/ 13 w 64"/>
                  <a:gd name="T19" fmla="*/ 130 h 134"/>
                  <a:gd name="T20" fmla="*/ 8 w 64"/>
                  <a:gd name="T21" fmla="*/ 129 h 134"/>
                  <a:gd name="T22" fmla="*/ 4 w 64"/>
                  <a:gd name="T23" fmla="*/ 127 h 134"/>
                  <a:gd name="T24" fmla="*/ 2 w 64"/>
                  <a:gd name="T25" fmla="*/ 123 h 134"/>
                  <a:gd name="T26" fmla="*/ 1 w 64"/>
                  <a:gd name="T27" fmla="*/ 118 h 134"/>
                  <a:gd name="T28" fmla="*/ 0 w 64"/>
                  <a:gd name="T29" fmla="*/ 104 h 134"/>
                  <a:gd name="T30" fmla="*/ 1 w 64"/>
                  <a:gd name="T31" fmla="*/ 74 h 134"/>
                  <a:gd name="T32" fmla="*/ 8 w 64"/>
                  <a:gd name="T33" fmla="*/ 39 h 134"/>
                  <a:gd name="T34" fmla="*/ 30 w 64"/>
                  <a:gd name="T35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4" h="134">
                    <a:moveTo>
                      <a:pt x="30" y="0"/>
                    </a:moveTo>
                    <a:lnTo>
                      <a:pt x="64" y="6"/>
                    </a:lnTo>
                    <a:lnTo>
                      <a:pt x="51" y="42"/>
                    </a:lnTo>
                    <a:lnTo>
                      <a:pt x="43" y="69"/>
                    </a:lnTo>
                    <a:lnTo>
                      <a:pt x="43" y="95"/>
                    </a:lnTo>
                    <a:lnTo>
                      <a:pt x="45" y="134"/>
                    </a:lnTo>
                    <a:lnTo>
                      <a:pt x="35" y="133"/>
                    </a:lnTo>
                    <a:lnTo>
                      <a:pt x="26" y="133"/>
                    </a:lnTo>
                    <a:lnTo>
                      <a:pt x="19" y="132"/>
                    </a:lnTo>
                    <a:lnTo>
                      <a:pt x="13" y="130"/>
                    </a:lnTo>
                    <a:lnTo>
                      <a:pt x="8" y="129"/>
                    </a:lnTo>
                    <a:lnTo>
                      <a:pt x="4" y="127"/>
                    </a:lnTo>
                    <a:lnTo>
                      <a:pt x="2" y="123"/>
                    </a:lnTo>
                    <a:lnTo>
                      <a:pt x="1" y="118"/>
                    </a:lnTo>
                    <a:lnTo>
                      <a:pt x="0" y="104"/>
                    </a:lnTo>
                    <a:lnTo>
                      <a:pt x="1" y="74"/>
                    </a:lnTo>
                    <a:lnTo>
                      <a:pt x="8" y="39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77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</p:grpSp>
        <p:sp>
          <p:nvSpPr>
            <p:cNvPr id="13" name="Freeform 206"/>
            <p:cNvSpPr>
              <a:spLocks/>
            </p:cNvSpPr>
            <p:nvPr/>
          </p:nvSpPr>
          <p:spPr bwMode="auto">
            <a:xfrm>
              <a:off x="6173788" y="2362200"/>
              <a:ext cx="73025" cy="58737"/>
            </a:xfrm>
            <a:custGeom>
              <a:avLst/>
              <a:gdLst>
                <a:gd name="T0" fmla="*/ 34 w 91"/>
                <a:gd name="T1" fmla="*/ 75 h 75"/>
                <a:gd name="T2" fmla="*/ 91 w 91"/>
                <a:gd name="T3" fmla="*/ 6 h 75"/>
                <a:gd name="T4" fmla="*/ 59 w 91"/>
                <a:gd name="T5" fmla="*/ 0 h 75"/>
                <a:gd name="T6" fmla="*/ 54 w 91"/>
                <a:gd name="T7" fmla="*/ 4 h 75"/>
                <a:gd name="T8" fmla="*/ 47 w 91"/>
                <a:gd name="T9" fmla="*/ 13 h 75"/>
                <a:gd name="T10" fmla="*/ 37 w 91"/>
                <a:gd name="T11" fmla="*/ 25 h 75"/>
                <a:gd name="T12" fmla="*/ 27 w 91"/>
                <a:gd name="T13" fmla="*/ 37 h 75"/>
                <a:gd name="T14" fmla="*/ 16 w 91"/>
                <a:gd name="T15" fmla="*/ 50 h 75"/>
                <a:gd name="T16" fmla="*/ 9 w 91"/>
                <a:gd name="T17" fmla="*/ 60 h 75"/>
                <a:gd name="T18" fmla="*/ 3 w 91"/>
                <a:gd name="T19" fmla="*/ 67 h 75"/>
                <a:gd name="T20" fmla="*/ 0 w 91"/>
                <a:gd name="T21" fmla="*/ 70 h 75"/>
                <a:gd name="T22" fmla="*/ 34 w 91"/>
                <a:gd name="T2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75">
                  <a:moveTo>
                    <a:pt x="34" y="75"/>
                  </a:moveTo>
                  <a:lnTo>
                    <a:pt x="91" y="6"/>
                  </a:lnTo>
                  <a:lnTo>
                    <a:pt x="59" y="0"/>
                  </a:lnTo>
                  <a:lnTo>
                    <a:pt x="54" y="4"/>
                  </a:lnTo>
                  <a:lnTo>
                    <a:pt x="47" y="13"/>
                  </a:lnTo>
                  <a:lnTo>
                    <a:pt x="37" y="25"/>
                  </a:lnTo>
                  <a:lnTo>
                    <a:pt x="27" y="37"/>
                  </a:lnTo>
                  <a:lnTo>
                    <a:pt x="16" y="50"/>
                  </a:lnTo>
                  <a:lnTo>
                    <a:pt x="9" y="60"/>
                  </a:lnTo>
                  <a:lnTo>
                    <a:pt x="3" y="67"/>
                  </a:lnTo>
                  <a:lnTo>
                    <a:pt x="0" y="70"/>
                  </a:lnTo>
                  <a:lnTo>
                    <a:pt x="34" y="75"/>
                  </a:lnTo>
                  <a:close/>
                </a:path>
              </a:pathLst>
            </a:custGeom>
            <a:solidFill>
              <a:srgbClr val="B25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4" name="Freeform 207"/>
            <p:cNvSpPr>
              <a:spLocks/>
            </p:cNvSpPr>
            <p:nvPr/>
          </p:nvSpPr>
          <p:spPr bwMode="auto">
            <a:xfrm>
              <a:off x="6254751" y="2266950"/>
              <a:ext cx="26988" cy="26987"/>
            </a:xfrm>
            <a:custGeom>
              <a:avLst/>
              <a:gdLst>
                <a:gd name="T0" fmla="*/ 17 w 33"/>
                <a:gd name="T1" fmla="*/ 33 h 33"/>
                <a:gd name="T2" fmla="*/ 23 w 33"/>
                <a:gd name="T3" fmla="*/ 32 h 33"/>
                <a:gd name="T4" fmla="*/ 29 w 33"/>
                <a:gd name="T5" fmla="*/ 29 h 33"/>
                <a:gd name="T6" fmla="*/ 32 w 33"/>
                <a:gd name="T7" fmla="*/ 23 h 33"/>
                <a:gd name="T8" fmla="*/ 33 w 33"/>
                <a:gd name="T9" fmla="*/ 16 h 33"/>
                <a:gd name="T10" fmla="*/ 33 w 33"/>
                <a:gd name="T11" fmla="*/ 14 h 33"/>
                <a:gd name="T12" fmla="*/ 33 w 33"/>
                <a:gd name="T13" fmla="*/ 14 h 33"/>
                <a:gd name="T14" fmla="*/ 33 w 33"/>
                <a:gd name="T15" fmla="*/ 13 h 33"/>
                <a:gd name="T16" fmla="*/ 33 w 33"/>
                <a:gd name="T17" fmla="*/ 13 h 33"/>
                <a:gd name="T18" fmla="*/ 32 w 33"/>
                <a:gd name="T19" fmla="*/ 11 h 33"/>
                <a:gd name="T20" fmla="*/ 32 w 33"/>
                <a:gd name="T21" fmla="*/ 8 h 33"/>
                <a:gd name="T22" fmla="*/ 31 w 33"/>
                <a:gd name="T23" fmla="*/ 7 h 33"/>
                <a:gd name="T24" fmla="*/ 29 w 33"/>
                <a:gd name="T25" fmla="*/ 5 h 33"/>
                <a:gd name="T26" fmla="*/ 28 w 33"/>
                <a:gd name="T27" fmla="*/ 4 h 33"/>
                <a:gd name="T28" fmla="*/ 28 w 33"/>
                <a:gd name="T29" fmla="*/ 2 h 33"/>
                <a:gd name="T30" fmla="*/ 26 w 33"/>
                <a:gd name="T31" fmla="*/ 2 h 33"/>
                <a:gd name="T32" fmla="*/ 25 w 33"/>
                <a:gd name="T33" fmla="*/ 1 h 33"/>
                <a:gd name="T34" fmla="*/ 23 w 33"/>
                <a:gd name="T35" fmla="*/ 0 h 33"/>
                <a:gd name="T36" fmla="*/ 22 w 33"/>
                <a:gd name="T37" fmla="*/ 0 h 33"/>
                <a:gd name="T38" fmla="*/ 19 w 33"/>
                <a:gd name="T39" fmla="*/ 0 h 33"/>
                <a:gd name="T40" fmla="*/ 17 w 33"/>
                <a:gd name="T41" fmla="*/ 0 h 33"/>
                <a:gd name="T42" fmla="*/ 16 w 33"/>
                <a:gd name="T43" fmla="*/ 0 h 33"/>
                <a:gd name="T44" fmla="*/ 16 w 33"/>
                <a:gd name="T45" fmla="*/ 0 h 33"/>
                <a:gd name="T46" fmla="*/ 16 w 33"/>
                <a:gd name="T47" fmla="*/ 0 h 33"/>
                <a:gd name="T48" fmla="*/ 16 w 33"/>
                <a:gd name="T49" fmla="*/ 0 h 33"/>
                <a:gd name="T50" fmla="*/ 10 w 33"/>
                <a:gd name="T51" fmla="*/ 1 h 33"/>
                <a:gd name="T52" fmla="*/ 4 w 33"/>
                <a:gd name="T53" fmla="*/ 4 h 33"/>
                <a:gd name="T54" fmla="*/ 1 w 33"/>
                <a:gd name="T55" fmla="*/ 10 h 33"/>
                <a:gd name="T56" fmla="*/ 0 w 33"/>
                <a:gd name="T57" fmla="*/ 16 h 33"/>
                <a:gd name="T58" fmla="*/ 1 w 33"/>
                <a:gd name="T59" fmla="*/ 23 h 33"/>
                <a:gd name="T60" fmla="*/ 4 w 33"/>
                <a:gd name="T61" fmla="*/ 29 h 33"/>
                <a:gd name="T62" fmla="*/ 10 w 33"/>
                <a:gd name="T63" fmla="*/ 32 h 33"/>
                <a:gd name="T64" fmla="*/ 17 w 33"/>
                <a:gd name="T6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" h="33">
                  <a:moveTo>
                    <a:pt x="17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3"/>
                  </a:lnTo>
                  <a:lnTo>
                    <a:pt x="33" y="16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2" y="11"/>
                  </a:lnTo>
                  <a:lnTo>
                    <a:pt x="32" y="8"/>
                  </a:lnTo>
                  <a:lnTo>
                    <a:pt x="31" y="7"/>
                  </a:lnTo>
                  <a:lnTo>
                    <a:pt x="29" y="5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3"/>
                  </a:lnTo>
                  <a:lnTo>
                    <a:pt x="4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FFC4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5" name="Freeform 208"/>
            <p:cNvSpPr>
              <a:spLocks/>
            </p:cNvSpPr>
            <p:nvPr/>
          </p:nvSpPr>
          <p:spPr bwMode="auto">
            <a:xfrm>
              <a:off x="6254751" y="1970088"/>
              <a:ext cx="103188" cy="138112"/>
            </a:xfrm>
            <a:custGeom>
              <a:avLst/>
              <a:gdLst>
                <a:gd name="T0" fmla="*/ 99 w 129"/>
                <a:gd name="T1" fmla="*/ 130 h 174"/>
                <a:gd name="T2" fmla="*/ 118 w 129"/>
                <a:gd name="T3" fmla="*/ 117 h 174"/>
                <a:gd name="T4" fmla="*/ 127 w 129"/>
                <a:gd name="T5" fmla="*/ 101 h 174"/>
                <a:gd name="T6" fmla="*/ 129 w 129"/>
                <a:gd name="T7" fmla="*/ 82 h 174"/>
                <a:gd name="T8" fmla="*/ 124 w 129"/>
                <a:gd name="T9" fmla="*/ 63 h 174"/>
                <a:gd name="T10" fmla="*/ 116 w 129"/>
                <a:gd name="T11" fmla="*/ 42 h 174"/>
                <a:gd name="T12" fmla="*/ 105 w 129"/>
                <a:gd name="T13" fmla="*/ 25 h 174"/>
                <a:gd name="T14" fmla="*/ 94 w 129"/>
                <a:gd name="T15" fmla="*/ 10 h 174"/>
                <a:gd name="T16" fmla="*/ 85 w 129"/>
                <a:gd name="T17" fmla="*/ 0 h 174"/>
                <a:gd name="T18" fmla="*/ 26 w 129"/>
                <a:gd name="T19" fmla="*/ 0 h 174"/>
                <a:gd name="T20" fmla="*/ 39 w 129"/>
                <a:gd name="T21" fmla="*/ 7 h 174"/>
                <a:gd name="T22" fmla="*/ 55 w 129"/>
                <a:gd name="T23" fmla="*/ 20 h 174"/>
                <a:gd name="T24" fmla="*/ 70 w 129"/>
                <a:gd name="T25" fmla="*/ 38 h 174"/>
                <a:gd name="T26" fmla="*/ 82 w 129"/>
                <a:gd name="T27" fmla="*/ 57 h 174"/>
                <a:gd name="T28" fmla="*/ 86 w 129"/>
                <a:gd name="T29" fmla="*/ 79 h 174"/>
                <a:gd name="T30" fmla="*/ 83 w 129"/>
                <a:gd name="T31" fmla="*/ 98 h 174"/>
                <a:gd name="T32" fmla="*/ 69 w 129"/>
                <a:gd name="T33" fmla="*/ 116 h 174"/>
                <a:gd name="T34" fmla="*/ 39 w 129"/>
                <a:gd name="T35" fmla="*/ 129 h 174"/>
                <a:gd name="T36" fmla="*/ 28 w 129"/>
                <a:gd name="T37" fmla="*/ 133 h 174"/>
                <a:gd name="T38" fmla="*/ 16 w 129"/>
                <a:gd name="T39" fmla="*/ 140 h 174"/>
                <a:gd name="T40" fmla="*/ 7 w 129"/>
                <a:gd name="T41" fmla="*/ 148 h 174"/>
                <a:gd name="T42" fmla="*/ 0 w 129"/>
                <a:gd name="T43" fmla="*/ 157 h 174"/>
                <a:gd name="T44" fmla="*/ 9 w 129"/>
                <a:gd name="T45" fmla="*/ 161 h 174"/>
                <a:gd name="T46" fmla="*/ 19 w 129"/>
                <a:gd name="T47" fmla="*/ 165 h 174"/>
                <a:gd name="T48" fmla="*/ 28 w 129"/>
                <a:gd name="T49" fmla="*/ 170 h 174"/>
                <a:gd name="T50" fmla="*/ 36 w 129"/>
                <a:gd name="T51" fmla="*/ 174 h 174"/>
                <a:gd name="T52" fmla="*/ 42 w 129"/>
                <a:gd name="T53" fmla="*/ 168 h 174"/>
                <a:gd name="T54" fmla="*/ 48 w 129"/>
                <a:gd name="T55" fmla="*/ 162 h 174"/>
                <a:gd name="T56" fmla="*/ 55 w 129"/>
                <a:gd name="T57" fmla="*/ 157 h 174"/>
                <a:gd name="T58" fmla="*/ 63 w 129"/>
                <a:gd name="T59" fmla="*/ 151 h 174"/>
                <a:gd name="T60" fmla="*/ 70 w 129"/>
                <a:gd name="T61" fmla="*/ 146 h 174"/>
                <a:gd name="T62" fmla="*/ 79 w 129"/>
                <a:gd name="T63" fmla="*/ 140 h 174"/>
                <a:gd name="T64" fmla="*/ 89 w 129"/>
                <a:gd name="T65" fmla="*/ 135 h 174"/>
                <a:gd name="T66" fmla="*/ 99 w 129"/>
                <a:gd name="T67" fmla="*/ 13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9" h="174">
                  <a:moveTo>
                    <a:pt x="99" y="130"/>
                  </a:moveTo>
                  <a:lnTo>
                    <a:pt x="118" y="117"/>
                  </a:lnTo>
                  <a:lnTo>
                    <a:pt x="127" y="101"/>
                  </a:lnTo>
                  <a:lnTo>
                    <a:pt x="129" y="82"/>
                  </a:lnTo>
                  <a:lnTo>
                    <a:pt x="124" y="63"/>
                  </a:lnTo>
                  <a:lnTo>
                    <a:pt x="116" y="42"/>
                  </a:lnTo>
                  <a:lnTo>
                    <a:pt x="105" y="25"/>
                  </a:lnTo>
                  <a:lnTo>
                    <a:pt x="94" y="10"/>
                  </a:lnTo>
                  <a:lnTo>
                    <a:pt x="85" y="0"/>
                  </a:lnTo>
                  <a:lnTo>
                    <a:pt x="26" y="0"/>
                  </a:lnTo>
                  <a:lnTo>
                    <a:pt x="39" y="7"/>
                  </a:lnTo>
                  <a:lnTo>
                    <a:pt x="55" y="20"/>
                  </a:lnTo>
                  <a:lnTo>
                    <a:pt x="70" y="38"/>
                  </a:lnTo>
                  <a:lnTo>
                    <a:pt x="82" y="57"/>
                  </a:lnTo>
                  <a:lnTo>
                    <a:pt x="86" y="79"/>
                  </a:lnTo>
                  <a:lnTo>
                    <a:pt x="83" y="98"/>
                  </a:lnTo>
                  <a:lnTo>
                    <a:pt x="69" y="116"/>
                  </a:lnTo>
                  <a:lnTo>
                    <a:pt x="39" y="129"/>
                  </a:lnTo>
                  <a:lnTo>
                    <a:pt x="28" y="133"/>
                  </a:lnTo>
                  <a:lnTo>
                    <a:pt x="16" y="140"/>
                  </a:lnTo>
                  <a:lnTo>
                    <a:pt x="7" y="148"/>
                  </a:lnTo>
                  <a:lnTo>
                    <a:pt x="0" y="157"/>
                  </a:lnTo>
                  <a:lnTo>
                    <a:pt x="9" y="161"/>
                  </a:lnTo>
                  <a:lnTo>
                    <a:pt x="19" y="165"/>
                  </a:lnTo>
                  <a:lnTo>
                    <a:pt x="28" y="170"/>
                  </a:lnTo>
                  <a:lnTo>
                    <a:pt x="36" y="174"/>
                  </a:lnTo>
                  <a:lnTo>
                    <a:pt x="42" y="168"/>
                  </a:lnTo>
                  <a:lnTo>
                    <a:pt x="48" y="162"/>
                  </a:lnTo>
                  <a:lnTo>
                    <a:pt x="55" y="157"/>
                  </a:lnTo>
                  <a:lnTo>
                    <a:pt x="63" y="151"/>
                  </a:lnTo>
                  <a:lnTo>
                    <a:pt x="70" y="146"/>
                  </a:lnTo>
                  <a:lnTo>
                    <a:pt x="79" y="140"/>
                  </a:lnTo>
                  <a:lnTo>
                    <a:pt x="89" y="135"/>
                  </a:lnTo>
                  <a:lnTo>
                    <a:pt x="99" y="130"/>
                  </a:lnTo>
                  <a:close/>
                </a:path>
              </a:pathLst>
            </a:custGeom>
            <a:solidFill>
              <a:srgbClr val="B25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6" name="Freeform 209"/>
            <p:cNvSpPr>
              <a:spLocks/>
            </p:cNvSpPr>
            <p:nvPr/>
          </p:nvSpPr>
          <p:spPr bwMode="auto">
            <a:xfrm>
              <a:off x="6246813" y="2263775"/>
              <a:ext cx="42863" cy="38100"/>
            </a:xfrm>
            <a:custGeom>
              <a:avLst/>
              <a:gdLst>
                <a:gd name="T0" fmla="*/ 0 w 54"/>
                <a:gd name="T1" fmla="*/ 21 h 48"/>
                <a:gd name="T2" fmla="*/ 2 w 54"/>
                <a:gd name="T3" fmla="*/ 31 h 48"/>
                <a:gd name="T4" fmla="*/ 8 w 54"/>
                <a:gd name="T5" fmla="*/ 40 h 48"/>
                <a:gd name="T6" fmla="*/ 17 w 54"/>
                <a:gd name="T7" fmla="*/ 46 h 48"/>
                <a:gd name="T8" fmla="*/ 27 w 54"/>
                <a:gd name="T9" fmla="*/ 48 h 48"/>
                <a:gd name="T10" fmla="*/ 38 w 54"/>
                <a:gd name="T11" fmla="*/ 46 h 48"/>
                <a:gd name="T12" fmla="*/ 46 w 54"/>
                <a:gd name="T13" fmla="*/ 40 h 48"/>
                <a:gd name="T14" fmla="*/ 52 w 54"/>
                <a:gd name="T15" fmla="*/ 31 h 48"/>
                <a:gd name="T16" fmla="*/ 54 w 54"/>
                <a:gd name="T17" fmla="*/ 21 h 48"/>
                <a:gd name="T18" fmla="*/ 54 w 54"/>
                <a:gd name="T19" fmla="*/ 19 h 48"/>
                <a:gd name="T20" fmla="*/ 54 w 54"/>
                <a:gd name="T21" fmla="*/ 16 h 48"/>
                <a:gd name="T22" fmla="*/ 52 w 54"/>
                <a:gd name="T23" fmla="*/ 15 h 48"/>
                <a:gd name="T24" fmla="*/ 52 w 54"/>
                <a:gd name="T25" fmla="*/ 13 h 48"/>
                <a:gd name="T26" fmla="*/ 51 w 54"/>
                <a:gd name="T27" fmla="*/ 12 h 48"/>
                <a:gd name="T28" fmla="*/ 51 w 54"/>
                <a:gd name="T29" fmla="*/ 10 h 48"/>
                <a:gd name="T30" fmla="*/ 51 w 54"/>
                <a:gd name="T31" fmla="*/ 9 h 48"/>
                <a:gd name="T32" fmla="*/ 49 w 54"/>
                <a:gd name="T33" fmla="*/ 7 h 48"/>
                <a:gd name="T34" fmla="*/ 48 w 54"/>
                <a:gd name="T35" fmla="*/ 6 h 48"/>
                <a:gd name="T36" fmla="*/ 46 w 54"/>
                <a:gd name="T37" fmla="*/ 3 h 48"/>
                <a:gd name="T38" fmla="*/ 43 w 54"/>
                <a:gd name="T39" fmla="*/ 2 h 48"/>
                <a:gd name="T40" fmla="*/ 42 w 54"/>
                <a:gd name="T41" fmla="*/ 0 h 48"/>
                <a:gd name="T42" fmla="*/ 8 w 54"/>
                <a:gd name="T43" fmla="*/ 3 h 48"/>
                <a:gd name="T44" fmla="*/ 4 w 54"/>
                <a:gd name="T45" fmla="*/ 7 h 48"/>
                <a:gd name="T46" fmla="*/ 2 w 54"/>
                <a:gd name="T47" fmla="*/ 12 h 48"/>
                <a:gd name="T48" fmla="*/ 0 w 54"/>
                <a:gd name="T49" fmla="*/ 16 h 48"/>
                <a:gd name="T50" fmla="*/ 0 w 54"/>
                <a:gd name="T51" fmla="*/ 2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48">
                  <a:moveTo>
                    <a:pt x="0" y="21"/>
                  </a:moveTo>
                  <a:lnTo>
                    <a:pt x="2" y="31"/>
                  </a:lnTo>
                  <a:lnTo>
                    <a:pt x="8" y="40"/>
                  </a:lnTo>
                  <a:lnTo>
                    <a:pt x="17" y="46"/>
                  </a:lnTo>
                  <a:lnTo>
                    <a:pt x="27" y="48"/>
                  </a:lnTo>
                  <a:lnTo>
                    <a:pt x="38" y="46"/>
                  </a:lnTo>
                  <a:lnTo>
                    <a:pt x="46" y="40"/>
                  </a:lnTo>
                  <a:lnTo>
                    <a:pt x="52" y="31"/>
                  </a:lnTo>
                  <a:lnTo>
                    <a:pt x="54" y="21"/>
                  </a:lnTo>
                  <a:lnTo>
                    <a:pt x="54" y="19"/>
                  </a:lnTo>
                  <a:lnTo>
                    <a:pt x="54" y="16"/>
                  </a:lnTo>
                  <a:lnTo>
                    <a:pt x="52" y="15"/>
                  </a:lnTo>
                  <a:lnTo>
                    <a:pt x="52" y="13"/>
                  </a:lnTo>
                  <a:lnTo>
                    <a:pt x="51" y="12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49" y="7"/>
                  </a:lnTo>
                  <a:lnTo>
                    <a:pt x="48" y="6"/>
                  </a:lnTo>
                  <a:lnTo>
                    <a:pt x="46" y="3"/>
                  </a:lnTo>
                  <a:lnTo>
                    <a:pt x="43" y="2"/>
                  </a:lnTo>
                  <a:lnTo>
                    <a:pt x="42" y="0"/>
                  </a:lnTo>
                  <a:lnTo>
                    <a:pt x="8" y="3"/>
                  </a:lnTo>
                  <a:lnTo>
                    <a:pt x="4" y="7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B25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7" name="Freeform 210"/>
            <p:cNvSpPr>
              <a:spLocks/>
            </p:cNvSpPr>
            <p:nvPr/>
          </p:nvSpPr>
          <p:spPr bwMode="auto">
            <a:xfrm>
              <a:off x="6254751" y="2266950"/>
              <a:ext cx="26988" cy="26987"/>
            </a:xfrm>
            <a:custGeom>
              <a:avLst/>
              <a:gdLst>
                <a:gd name="T0" fmla="*/ 16 w 33"/>
                <a:gd name="T1" fmla="*/ 0 h 33"/>
                <a:gd name="T2" fmla="*/ 16 w 33"/>
                <a:gd name="T3" fmla="*/ 0 h 33"/>
                <a:gd name="T4" fmla="*/ 16 w 33"/>
                <a:gd name="T5" fmla="*/ 0 h 33"/>
                <a:gd name="T6" fmla="*/ 16 w 33"/>
                <a:gd name="T7" fmla="*/ 0 h 33"/>
                <a:gd name="T8" fmla="*/ 17 w 33"/>
                <a:gd name="T9" fmla="*/ 0 h 33"/>
                <a:gd name="T10" fmla="*/ 19 w 33"/>
                <a:gd name="T11" fmla="*/ 0 h 33"/>
                <a:gd name="T12" fmla="*/ 22 w 33"/>
                <a:gd name="T13" fmla="*/ 0 h 33"/>
                <a:gd name="T14" fmla="*/ 23 w 33"/>
                <a:gd name="T15" fmla="*/ 0 h 33"/>
                <a:gd name="T16" fmla="*/ 25 w 33"/>
                <a:gd name="T17" fmla="*/ 1 h 33"/>
                <a:gd name="T18" fmla="*/ 26 w 33"/>
                <a:gd name="T19" fmla="*/ 2 h 33"/>
                <a:gd name="T20" fmla="*/ 28 w 33"/>
                <a:gd name="T21" fmla="*/ 2 h 33"/>
                <a:gd name="T22" fmla="*/ 28 w 33"/>
                <a:gd name="T23" fmla="*/ 4 h 33"/>
                <a:gd name="T24" fmla="*/ 29 w 33"/>
                <a:gd name="T25" fmla="*/ 5 h 33"/>
                <a:gd name="T26" fmla="*/ 31 w 33"/>
                <a:gd name="T27" fmla="*/ 7 h 33"/>
                <a:gd name="T28" fmla="*/ 32 w 33"/>
                <a:gd name="T29" fmla="*/ 8 h 33"/>
                <a:gd name="T30" fmla="*/ 32 w 33"/>
                <a:gd name="T31" fmla="*/ 11 h 33"/>
                <a:gd name="T32" fmla="*/ 33 w 33"/>
                <a:gd name="T33" fmla="*/ 13 h 33"/>
                <a:gd name="T34" fmla="*/ 33 w 33"/>
                <a:gd name="T35" fmla="*/ 13 h 33"/>
                <a:gd name="T36" fmla="*/ 33 w 33"/>
                <a:gd name="T37" fmla="*/ 14 h 33"/>
                <a:gd name="T38" fmla="*/ 33 w 33"/>
                <a:gd name="T39" fmla="*/ 14 h 33"/>
                <a:gd name="T40" fmla="*/ 33 w 33"/>
                <a:gd name="T41" fmla="*/ 16 h 33"/>
                <a:gd name="T42" fmla="*/ 32 w 33"/>
                <a:gd name="T43" fmla="*/ 23 h 33"/>
                <a:gd name="T44" fmla="*/ 29 w 33"/>
                <a:gd name="T45" fmla="*/ 29 h 33"/>
                <a:gd name="T46" fmla="*/ 23 w 33"/>
                <a:gd name="T47" fmla="*/ 32 h 33"/>
                <a:gd name="T48" fmla="*/ 17 w 33"/>
                <a:gd name="T49" fmla="*/ 33 h 33"/>
                <a:gd name="T50" fmla="*/ 10 w 33"/>
                <a:gd name="T51" fmla="*/ 32 h 33"/>
                <a:gd name="T52" fmla="*/ 4 w 33"/>
                <a:gd name="T53" fmla="*/ 29 h 33"/>
                <a:gd name="T54" fmla="*/ 1 w 33"/>
                <a:gd name="T55" fmla="*/ 23 h 33"/>
                <a:gd name="T56" fmla="*/ 0 w 33"/>
                <a:gd name="T57" fmla="*/ 16 h 33"/>
                <a:gd name="T58" fmla="*/ 1 w 33"/>
                <a:gd name="T59" fmla="*/ 10 h 33"/>
                <a:gd name="T60" fmla="*/ 4 w 33"/>
                <a:gd name="T61" fmla="*/ 4 h 33"/>
                <a:gd name="T62" fmla="*/ 10 w 33"/>
                <a:gd name="T63" fmla="*/ 1 h 33"/>
                <a:gd name="T64" fmla="*/ 16 w 33"/>
                <a:gd name="T6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7"/>
                  </a:lnTo>
                  <a:lnTo>
                    <a:pt x="32" y="8"/>
                  </a:lnTo>
                  <a:lnTo>
                    <a:pt x="32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2" y="23"/>
                  </a:lnTo>
                  <a:lnTo>
                    <a:pt x="29" y="29"/>
                  </a:lnTo>
                  <a:lnTo>
                    <a:pt x="23" y="32"/>
                  </a:lnTo>
                  <a:lnTo>
                    <a:pt x="17" y="33"/>
                  </a:lnTo>
                  <a:lnTo>
                    <a:pt x="10" y="32"/>
                  </a:lnTo>
                  <a:lnTo>
                    <a:pt x="4" y="29"/>
                  </a:lnTo>
                  <a:lnTo>
                    <a:pt x="1" y="23"/>
                  </a:lnTo>
                  <a:lnTo>
                    <a:pt x="0" y="16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25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8" name="Freeform 211"/>
            <p:cNvSpPr>
              <a:spLocks/>
            </p:cNvSpPr>
            <p:nvPr/>
          </p:nvSpPr>
          <p:spPr bwMode="auto">
            <a:xfrm>
              <a:off x="6254751" y="2259013"/>
              <a:ext cx="26988" cy="7937"/>
            </a:xfrm>
            <a:custGeom>
              <a:avLst/>
              <a:gdLst>
                <a:gd name="T0" fmla="*/ 21 w 34"/>
                <a:gd name="T1" fmla="*/ 0 h 9"/>
                <a:gd name="T2" fmla="*/ 19 w 34"/>
                <a:gd name="T3" fmla="*/ 0 h 9"/>
                <a:gd name="T4" fmla="*/ 19 w 34"/>
                <a:gd name="T5" fmla="*/ 0 h 9"/>
                <a:gd name="T6" fmla="*/ 19 w 34"/>
                <a:gd name="T7" fmla="*/ 0 h 9"/>
                <a:gd name="T8" fmla="*/ 19 w 34"/>
                <a:gd name="T9" fmla="*/ 0 h 9"/>
                <a:gd name="T10" fmla="*/ 13 w 34"/>
                <a:gd name="T11" fmla="*/ 0 h 9"/>
                <a:gd name="T12" fmla="*/ 8 w 34"/>
                <a:gd name="T13" fmla="*/ 2 h 9"/>
                <a:gd name="T14" fmla="*/ 3 w 34"/>
                <a:gd name="T15" fmla="*/ 5 h 9"/>
                <a:gd name="T16" fmla="*/ 0 w 34"/>
                <a:gd name="T17" fmla="*/ 9 h 9"/>
                <a:gd name="T18" fmla="*/ 34 w 34"/>
                <a:gd name="T19" fmla="*/ 6 h 9"/>
                <a:gd name="T20" fmla="*/ 33 w 34"/>
                <a:gd name="T21" fmla="*/ 5 h 9"/>
                <a:gd name="T22" fmla="*/ 31 w 34"/>
                <a:gd name="T23" fmla="*/ 3 h 9"/>
                <a:gd name="T24" fmla="*/ 28 w 34"/>
                <a:gd name="T25" fmla="*/ 3 h 9"/>
                <a:gd name="T26" fmla="*/ 27 w 34"/>
                <a:gd name="T27" fmla="*/ 2 h 9"/>
                <a:gd name="T28" fmla="*/ 25 w 34"/>
                <a:gd name="T29" fmla="*/ 2 h 9"/>
                <a:gd name="T30" fmla="*/ 24 w 34"/>
                <a:gd name="T31" fmla="*/ 2 h 9"/>
                <a:gd name="T32" fmla="*/ 22 w 34"/>
                <a:gd name="T33" fmla="*/ 2 h 9"/>
                <a:gd name="T34" fmla="*/ 21 w 34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9">
                  <a:moveTo>
                    <a:pt x="21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9"/>
                  </a:lnTo>
                  <a:lnTo>
                    <a:pt x="34" y="6"/>
                  </a:lnTo>
                  <a:lnTo>
                    <a:pt x="33" y="5"/>
                  </a:lnTo>
                  <a:lnTo>
                    <a:pt x="31" y="3"/>
                  </a:lnTo>
                  <a:lnTo>
                    <a:pt x="28" y="3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25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19" name="Freeform 212"/>
            <p:cNvSpPr>
              <a:spLocks/>
            </p:cNvSpPr>
            <p:nvPr/>
          </p:nvSpPr>
          <p:spPr bwMode="auto">
            <a:xfrm>
              <a:off x="6237288" y="2093913"/>
              <a:ext cx="47625" cy="153987"/>
            </a:xfrm>
            <a:custGeom>
              <a:avLst/>
              <a:gdLst>
                <a:gd name="T0" fmla="*/ 12 w 62"/>
                <a:gd name="T1" fmla="*/ 193 h 193"/>
                <a:gd name="T2" fmla="*/ 62 w 62"/>
                <a:gd name="T3" fmla="*/ 188 h 193"/>
                <a:gd name="T4" fmla="*/ 57 w 62"/>
                <a:gd name="T5" fmla="*/ 180 h 193"/>
                <a:gd name="T6" fmla="*/ 50 w 62"/>
                <a:gd name="T7" fmla="*/ 166 h 193"/>
                <a:gd name="T8" fmla="*/ 43 w 62"/>
                <a:gd name="T9" fmla="*/ 146 h 193"/>
                <a:gd name="T10" fmla="*/ 37 w 62"/>
                <a:gd name="T11" fmla="*/ 124 h 193"/>
                <a:gd name="T12" fmla="*/ 34 w 62"/>
                <a:gd name="T13" fmla="*/ 98 h 193"/>
                <a:gd name="T14" fmla="*/ 35 w 62"/>
                <a:gd name="T15" fmla="*/ 71 h 193"/>
                <a:gd name="T16" fmla="*/ 44 w 62"/>
                <a:gd name="T17" fmla="*/ 43 h 193"/>
                <a:gd name="T18" fmla="*/ 60 w 62"/>
                <a:gd name="T19" fmla="*/ 17 h 193"/>
                <a:gd name="T20" fmla="*/ 52 w 62"/>
                <a:gd name="T21" fmla="*/ 13 h 193"/>
                <a:gd name="T22" fmla="*/ 43 w 62"/>
                <a:gd name="T23" fmla="*/ 8 h 193"/>
                <a:gd name="T24" fmla="*/ 33 w 62"/>
                <a:gd name="T25" fmla="*/ 4 h 193"/>
                <a:gd name="T26" fmla="*/ 24 w 62"/>
                <a:gd name="T27" fmla="*/ 0 h 193"/>
                <a:gd name="T28" fmla="*/ 3 w 62"/>
                <a:gd name="T29" fmla="*/ 51 h 193"/>
                <a:gd name="T30" fmla="*/ 0 w 62"/>
                <a:gd name="T31" fmla="*/ 111 h 193"/>
                <a:gd name="T32" fmla="*/ 6 w 62"/>
                <a:gd name="T33" fmla="*/ 162 h 193"/>
                <a:gd name="T34" fmla="*/ 12 w 62"/>
                <a:gd name="T3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" h="193">
                  <a:moveTo>
                    <a:pt x="12" y="193"/>
                  </a:moveTo>
                  <a:lnTo>
                    <a:pt x="62" y="188"/>
                  </a:lnTo>
                  <a:lnTo>
                    <a:pt x="57" y="180"/>
                  </a:lnTo>
                  <a:lnTo>
                    <a:pt x="50" y="166"/>
                  </a:lnTo>
                  <a:lnTo>
                    <a:pt x="43" y="146"/>
                  </a:lnTo>
                  <a:lnTo>
                    <a:pt x="37" y="124"/>
                  </a:lnTo>
                  <a:lnTo>
                    <a:pt x="34" y="98"/>
                  </a:lnTo>
                  <a:lnTo>
                    <a:pt x="35" y="71"/>
                  </a:lnTo>
                  <a:lnTo>
                    <a:pt x="44" y="43"/>
                  </a:lnTo>
                  <a:lnTo>
                    <a:pt x="60" y="17"/>
                  </a:lnTo>
                  <a:lnTo>
                    <a:pt x="52" y="13"/>
                  </a:lnTo>
                  <a:lnTo>
                    <a:pt x="43" y="8"/>
                  </a:lnTo>
                  <a:lnTo>
                    <a:pt x="33" y="4"/>
                  </a:lnTo>
                  <a:lnTo>
                    <a:pt x="24" y="0"/>
                  </a:lnTo>
                  <a:lnTo>
                    <a:pt x="3" y="51"/>
                  </a:lnTo>
                  <a:lnTo>
                    <a:pt x="0" y="111"/>
                  </a:lnTo>
                  <a:lnTo>
                    <a:pt x="6" y="162"/>
                  </a:lnTo>
                  <a:lnTo>
                    <a:pt x="12" y="193"/>
                  </a:lnTo>
                  <a:close/>
                </a:path>
              </a:pathLst>
            </a:custGeom>
            <a:solidFill>
              <a:srgbClr val="77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0" name="Freeform 213"/>
            <p:cNvSpPr>
              <a:spLocks/>
            </p:cNvSpPr>
            <p:nvPr/>
          </p:nvSpPr>
          <p:spPr bwMode="auto">
            <a:xfrm>
              <a:off x="6243638" y="2244725"/>
              <a:ext cx="47625" cy="22225"/>
            </a:xfrm>
            <a:custGeom>
              <a:avLst/>
              <a:gdLst>
                <a:gd name="T0" fmla="*/ 0 w 60"/>
                <a:gd name="T1" fmla="*/ 28 h 28"/>
                <a:gd name="T2" fmla="*/ 13 w 60"/>
                <a:gd name="T3" fmla="*/ 28 h 28"/>
                <a:gd name="T4" fmla="*/ 16 w 60"/>
                <a:gd name="T5" fmla="*/ 24 h 28"/>
                <a:gd name="T6" fmla="*/ 21 w 60"/>
                <a:gd name="T7" fmla="*/ 21 h 28"/>
                <a:gd name="T8" fmla="*/ 26 w 60"/>
                <a:gd name="T9" fmla="*/ 19 h 28"/>
                <a:gd name="T10" fmla="*/ 32 w 60"/>
                <a:gd name="T11" fmla="*/ 19 h 28"/>
                <a:gd name="T12" fmla="*/ 32 w 60"/>
                <a:gd name="T13" fmla="*/ 19 h 28"/>
                <a:gd name="T14" fmla="*/ 32 w 60"/>
                <a:gd name="T15" fmla="*/ 19 h 28"/>
                <a:gd name="T16" fmla="*/ 32 w 60"/>
                <a:gd name="T17" fmla="*/ 19 h 28"/>
                <a:gd name="T18" fmla="*/ 34 w 60"/>
                <a:gd name="T19" fmla="*/ 19 h 28"/>
                <a:gd name="T20" fmla="*/ 35 w 60"/>
                <a:gd name="T21" fmla="*/ 21 h 28"/>
                <a:gd name="T22" fmla="*/ 37 w 60"/>
                <a:gd name="T23" fmla="*/ 21 h 28"/>
                <a:gd name="T24" fmla="*/ 38 w 60"/>
                <a:gd name="T25" fmla="*/ 21 h 28"/>
                <a:gd name="T26" fmla="*/ 40 w 60"/>
                <a:gd name="T27" fmla="*/ 21 h 28"/>
                <a:gd name="T28" fmla="*/ 41 w 60"/>
                <a:gd name="T29" fmla="*/ 22 h 28"/>
                <a:gd name="T30" fmla="*/ 44 w 60"/>
                <a:gd name="T31" fmla="*/ 22 h 28"/>
                <a:gd name="T32" fmla="*/ 46 w 60"/>
                <a:gd name="T33" fmla="*/ 24 h 28"/>
                <a:gd name="T34" fmla="*/ 47 w 60"/>
                <a:gd name="T35" fmla="*/ 25 h 28"/>
                <a:gd name="T36" fmla="*/ 60 w 60"/>
                <a:gd name="T37" fmla="*/ 24 h 28"/>
                <a:gd name="T38" fmla="*/ 53 w 60"/>
                <a:gd name="T39" fmla="*/ 0 h 28"/>
                <a:gd name="T40" fmla="*/ 3 w 60"/>
                <a:gd name="T41" fmla="*/ 5 h 28"/>
                <a:gd name="T42" fmla="*/ 0 w 60"/>
                <a:gd name="T4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28">
                  <a:moveTo>
                    <a:pt x="0" y="28"/>
                  </a:moveTo>
                  <a:lnTo>
                    <a:pt x="13" y="28"/>
                  </a:lnTo>
                  <a:lnTo>
                    <a:pt x="16" y="24"/>
                  </a:lnTo>
                  <a:lnTo>
                    <a:pt x="21" y="21"/>
                  </a:lnTo>
                  <a:lnTo>
                    <a:pt x="26" y="19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34" y="19"/>
                  </a:lnTo>
                  <a:lnTo>
                    <a:pt x="35" y="21"/>
                  </a:lnTo>
                  <a:lnTo>
                    <a:pt x="37" y="21"/>
                  </a:lnTo>
                  <a:lnTo>
                    <a:pt x="38" y="21"/>
                  </a:lnTo>
                  <a:lnTo>
                    <a:pt x="40" y="21"/>
                  </a:lnTo>
                  <a:lnTo>
                    <a:pt x="41" y="22"/>
                  </a:lnTo>
                  <a:lnTo>
                    <a:pt x="44" y="22"/>
                  </a:lnTo>
                  <a:lnTo>
                    <a:pt x="46" y="24"/>
                  </a:lnTo>
                  <a:lnTo>
                    <a:pt x="47" y="25"/>
                  </a:lnTo>
                  <a:lnTo>
                    <a:pt x="60" y="24"/>
                  </a:lnTo>
                  <a:lnTo>
                    <a:pt x="53" y="0"/>
                  </a:lnTo>
                  <a:lnTo>
                    <a:pt x="3" y="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B25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1" name="Freeform 214"/>
            <p:cNvSpPr>
              <a:spLocks/>
            </p:cNvSpPr>
            <p:nvPr/>
          </p:nvSpPr>
          <p:spPr bwMode="auto">
            <a:xfrm>
              <a:off x="6254751" y="2287588"/>
              <a:ext cx="17463" cy="15875"/>
            </a:xfrm>
            <a:custGeom>
              <a:avLst/>
              <a:gdLst>
                <a:gd name="T0" fmla="*/ 0 w 22"/>
                <a:gd name="T1" fmla="*/ 17 h 21"/>
                <a:gd name="T2" fmla="*/ 3 w 22"/>
                <a:gd name="T3" fmla="*/ 11 h 21"/>
                <a:gd name="T4" fmla="*/ 7 w 22"/>
                <a:gd name="T5" fmla="*/ 5 h 21"/>
                <a:gd name="T6" fmla="*/ 10 w 22"/>
                <a:gd name="T7" fmla="*/ 2 h 21"/>
                <a:gd name="T8" fmla="*/ 14 w 22"/>
                <a:gd name="T9" fmla="*/ 0 h 21"/>
                <a:gd name="T10" fmla="*/ 17 w 22"/>
                <a:gd name="T11" fmla="*/ 0 h 21"/>
                <a:gd name="T12" fmla="*/ 20 w 22"/>
                <a:gd name="T13" fmla="*/ 3 h 21"/>
                <a:gd name="T14" fmla="*/ 22 w 22"/>
                <a:gd name="T15" fmla="*/ 6 h 21"/>
                <a:gd name="T16" fmla="*/ 20 w 22"/>
                <a:gd name="T17" fmla="*/ 12 h 21"/>
                <a:gd name="T18" fmla="*/ 17 w 22"/>
                <a:gd name="T19" fmla="*/ 21 h 21"/>
                <a:gd name="T20" fmla="*/ 17 w 22"/>
                <a:gd name="T21" fmla="*/ 19 h 21"/>
                <a:gd name="T22" fmla="*/ 14 w 22"/>
                <a:gd name="T23" fmla="*/ 17 h 21"/>
                <a:gd name="T24" fmla="*/ 9 w 22"/>
                <a:gd name="T25" fmla="*/ 15 h 21"/>
                <a:gd name="T26" fmla="*/ 0 w 22"/>
                <a:gd name="T2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1">
                  <a:moveTo>
                    <a:pt x="0" y="17"/>
                  </a:moveTo>
                  <a:lnTo>
                    <a:pt x="3" y="11"/>
                  </a:lnTo>
                  <a:lnTo>
                    <a:pt x="7" y="5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0" y="3"/>
                  </a:lnTo>
                  <a:lnTo>
                    <a:pt x="22" y="6"/>
                  </a:lnTo>
                  <a:lnTo>
                    <a:pt x="20" y="12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4" y="17"/>
                  </a:lnTo>
                  <a:lnTo>
                    <a:pt x="9" y="1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B25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2" name="Freeform 215"/>
            <p:cNvSpPr>
              <a:spLocks/>
            </p:cNvSpPr>
            <p:nvPr/>
          </p:nvSpPr>
          <p:spPr bwMode="auto">
            <a:xfrm>
              <a:off x="6230938" y="2298700"/>
              <a:ext cx="39688" cy="46037"/>
            </a:xfrm>
            <a:custGeom>
              <a:avLst/>
              <a:gdLst>
                <a:gd name="T0" fmla="*/ 0 w 50"/>
                <a:gd name="T1" fmla="*/ 41 h 57"/>
                <a:gd name="T2" fmla="*/ 4 w 50"/>
                <a:gd name="T3" fmla="*/ 35 h 57"/>
                <a:gd name="T4" fmla="*/ 15 w 50"/>
                <a:gd name="T5" fmla="*/ 21 h 57"/>
                <a:gd name="T6" fmla="*/ 26 w 50"/>
                <a:gd name="T7" fmla="*/ 6 h 57"/>
                <a:gd name="T8" fmla="*/ 34 w 50"/>
                <a:gd name="T9" fmla="*/ 0 h 57"/>
                <a:gd name="T10" fmla="*/ 38 w 50"/>
                <a:gd name="T11" fmla="*/ 0 h 57"/>
                <a:gd name="T12" fmla="*/ 44 w 50"/>
                <a:gd name="T13" fmla="*/ 0 h 57"/>
                <a:gd name="T14" fmla="*/ 48 w 50"/>
                <a:gd name="T15" fmla="*/ 3 h 57"/>
                <a:gd name="T16" fmla="*/ 50 w 50"/>
                <a:gd name="T17" fmla="*/ 7 h 57"/>
                <a:gd name="T18" fmla="*/ 48 w 50"/>
                <a:gd name="T19" fmla="*/ 19 h 57"/>
                <a:gd name="T20" fmla="*/ 42 w 50"/>
                <a:gd name="T21" fmla="*/ 37 h 57"/>
                <a:gd name="T22" fmla="*/ 38 w 50"/>
                <a:gd name="T23" fmla="*/ 51 h 57"/>
                <a:gd name="T24" fmla="*/ 35 w 50"/>
                <a:gd name="T25" fmla="*/ 57 h 57"/>
                <a:gd name="T26" fmla="*/ 31 w 50"/>
                <a:gd name="T27" fmla="*/ 51 h 57"/>
                <a:gd name="T28" fmla="*/ 21 w 50"/>
                <a:gd name="T29" fmla="*/ 47 h 57"/>
                <a:gd name="T30" fmla="*/ 9 w 50"/>
                <a:gd name="T31" fmla="*/ 43 h 57"/>
                <a:gd name="T32" fmla="*/ 0 w 50"/>
                <a:gd name="T33" fmla="*/ 4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7">
                  <a:moveTo>
                    <a:pt x="0" y="41"/>
                  </a:moveTo>
                  <a:lnTo>
                    <a:pt x="4" y="35"/>
                  </a:lnTo>
                  <a:lnTo>
                    <a:pt x="15" y="21"/>
                  </a:lnTo>
                  <a:lnTo>
                    <a:pt x="26" y="6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48" y="3"/>
                  </a:lnTo>
                  <a:lnTo>
                    <a:pt x="50" y="7"/>
                  </a:lnTo>
                  <a:lnTo>
                    <a:pt x="48" y="19"/>
                  </a:lnTo>
                  <a:lnTo>
                    <a:pt x="42" y="37"/>
                  </a:lnTo>
                  <a:lnTo>
                    <a:pt x="38" y="51"/>
                  </a:lnTo>
                  <a:lnTo>
                    <a:pt x="35" y="57"/>
                  </a:lnTo>
                  <a:lnTo>
                    <a:pt x="31" y="51"/>
                  </a:lnTo>
                  <a:lnTo>
                    <a:pt x="21" y="47"/>
                  </a:lnTo>
                  <a:lnTo>
                    <a:pt x="9" y="4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77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3" name="Freeform 216"/>
            <p:cNvSpPr>
              <a:spLocks/>
            </p:cNvSpPr>
            <p:nvPr/>
          </p:nvSpPr>
          <p:spPr bwMode="auto">
            <a:xfrm>
              <a:off x="6219826" y="2332038"/>
              <a:ext cx="39688" cy="25400"/>
            </a:xfrm>
            <a:custGeom>
              <a:avLst/>
              <a:gdLst>
                <a:gd name="T0" fmla="*/ 20 w 50"/>
                <a:gd name="T1" fmla="*/ 31 h 34"/>
                <a:gd name="T2" fmla="*/ 31 w 50"/>
                <a:gd name="T3" fmla="*/ 34 h 34"/>
                <a:gd name="T4" fmla="*/ 39 w 50"/>
                <a:gd name="T5" fmla="*/ 34 h 34"/>
                <a:gd name="T6" fmla="*/ 47 w 50"/>
                <a:gd name="T7" fmla="*/ 32 h 34"/>
                <a:gd name="T8" fmla="*/ 50 w 50"/>
                <a:gd name="T9" fmla="*/ 26 h 34"/>
                <a:gd name="T10" fmla="*/ 50 w 50"/>
                <a:gd name="T11" fmla="*/ 21 h 34"/>
                <a:gd name="T12" fmla="*/ 47 w 50"/>
                <a:gd name="T13" fmla="*/ 15 h 34"/>
                <a:gd name="T14" fmla="*/ 39 w 50"/>
                <a:gd name="T15" fmla="*/ 7 h 34"/>
                <a:gd name="T16" fmla="*/ 29 w 50"/>
                <a:gd name="T17" fmla="*/ 3 h 34"/>
                <a:gd name="T18" fmla="*/ 19 w 50"/>
                <a:gd name="T19" fmla="*/ 0 h 34"/>
                <a:gd name="T20" fmla="*/ 10 w 50"/>
                <a:gd name="T21" fmla="*/ 0 h 34"/>
                <a:gd name="T22" fmla="*/ 3 w 50"/>
                <a:gd name="T23" fmla="*/ 3 h 34"/>
                <a:gd name="T24" fmla="*/ 0 w 50"/>
                <a:gd name="T25" fmla="*/ 7 h 34"/>
                <a:gd name="T26" fmla="*/ 0 w 50"/>
                <a:gd name="T27" fmla="*/ 13 h 34"/>
                <a:gd name="T28" fmla="*/ 4 w 50"/>
                <a:gd name="T29" fmla="*/ 19 h 34"/>
                <a:gd name="T30" fmla="*/ 10 w 50"/>
                <a:gd name="T31" fmla="*/ 26 h 34"/>
                <a:gd name="T32" fmla="*/ 20 w 50"/>
                <a:gd name="T33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34">
                  <a:moveTo>
                    <a:pt x="20" y="31"/>
                  </a:moveTo>
                  <a:lnTo>
                    <a:pt x="31" y="34"/>
                  </a:lnTo>
                  <a:lnTo>
                    <a:pt x="39" y="34"/>
                  </a:lnTo>
                  <a:lnTo>
                    <a:pt x="47" y="32"/>
                  </a:lnTo>
                  <a:lnTo>
                    <a:pt x="50" y="26"/>
                  </a:lnTo>
                  <a:lnTo>
                    <a:pt x="50" y="21"/>
                  </a:lnTo>
                  <a:lnTo>
                    <a:pt x="47" y="15"/>
                  </a:lnTo>
                  <a:lnTo>
                    <a:pt x="39" y="7"/>
                  </a:lnTo>
                  <a:lnTo>
                    <a:pt x="29" y="3"/>
                  </a:lnTo>
                  <a:lnTo>
                    <a:pt x="19" y="0"/>
                  </a:lnTo>
                  <a:lnTo>
                    <a:pt x="10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9"/>
                  </a:lnTo>
                  <a:lnTo>
                    <a:pt x="10" y="26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B25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4" name="Freeform 217"/>
            <p:cNvSpPr>
              <a:spLocks/>
            </p:cNvSpPr>
            <p:nvPr/>
          </p:nvSpPr>
          <p:spPr bwMode="auto">
            <a:xfrm>
              <a:off x="6202363" y="2341563"/>
              <a:ext cx="61913" cy="41275"/>
            </a:xfrm>
            <a:custGeom>
              <a:avLst/>
              <a:gdLst>
                <a:gd name="T0" fmla="*/ 31 w 78"/>
                <a:gd name="T1" fmla="*/ 47 h 51"/>
                <a:gd name="T2" fmla="*/ 40 w 78"/>
                <a:gd name="T3" fmla="*/ 50 h 51"/>
                <a:gd name="T4" fmla="*/ 47 w 78"/>
                <a:gd name="T5" fmla="*/ 51 h 51"/>
                <a:gd name="T6" fmla="*/ 55 w 78"/>
                <a:gd name="T7" fmla="*/ 51 h 51"/>
                <a:gd name="T8" fmla="*/ 62 w 78"/>
                <a:gd name="T9" fmla="*/ 51 h 51"/>
                <a:gd name="T10" fmla="*/ 68 w 78"/>
                <a:gd name="T11" fmla="*/ 50 h 51"/>
                <a:gd name="T12" fmla="*/ 72 w 78"/>
                <a:gd name="T13" fmla="*/ 48 h 51"/>
                <a:gd name="T14" fmla="*/ 75 w 78"/>
                <a:gd name="T15" fmla="*/ 46 h 51"/>
                <a:gd name="T16" fmla="*/ 78 w 78"/>
                <a:gd name="T17" fmla="*/ 41 h 51"/>
                <a:gd name="T18" fmla="*/ 78 w 78"/>
                <a:gd name="T19" fmla="*/ 32 h 51"/>
                <a:gd name="T20" fmla="*/ 71 w 78"/>
                <a:gd name="T21" fmla="*/ 22 h 51"/>
                <a:gd name="T22" fmla="*/ 60 w 78"/>
                <a:gd name="T23" fmla="*/ 13 h 51"/>
                <a:gd name="T24" fmla="*/ 46 w 78"/>
                <a:gd name="T25" fmla="*/ 6 h 51"/>
                <a:gd name="T26" fmla="*/ 37 w 78"/>
                <a:gd name="T27" fmla="*/ 3 h 51"/>
                <a:gd name="T28" fmla="*/ 30 w 78"/>
                <a:gd name="T29" fmla="*/ 2 h 51"/>
                <a:gd name="T30" fmla="*/ 22 w 78"/>
                <a:gd name="T31" fmla="*/ 0 h 51"/>
                <a:gd name="T32" fmla="*/ 16 w 78"/>
                <a:gd name="T33" fmla="*/ 0 h 51"/>
                <a:gd name="T34" fmla="*/ 11 w 78"/>
                <a:gd name="T35" fmla="*/ 2 h 51"/>
                <a:gd name="T36" fmla="*/ 6 w 78"/>
                <a:gd name="T37" fmla="*/ 3 h 51"/>
                <a:gd name="T38" fmla="*/ 2 w 78"/>
                <a:gd name="T39" fmla="*/ 6 h 51"/>
                <a:gd name="T40" fmla="*/ 0 w 78"/>
                <a:gd name="T41" fmla="*/ 10 h 51"/>
                <a:gd name="T42" fmla="*/ 0 w 78"/>
                <a:gd name="T43" fmla="*/ 19 h 51"/>
                <a:gd name="T44" fmla="*/ 6 w 78"/>
                <a:gd name="T45" fmla="*/ 29 h 51"/>
                <a:gd name="T46" fmla="*/ 16 w 78"/>
                <a:gd name="T47" fmla="*/ 40 h 51"/>
                <a:gd name="T48" fmla="*/ 31 w 78"/>
                <a:gd name="T49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51">
                  <a:moveTo>
                    <a:pt x="31" y="47"/>
                  </a:moveTo>
                  <a:lnTo>
                    <a:pt x="40" y="50"/>
                  </a:lnTo>
                  <a:lnTo>
                    <a:pt x="47" y="51"/>
                  </a:lnTo>
                  <a:lnTo>
                    <a:pt x="55" y="51"/>
                  </a:lnTo>
                  <a:lnTo>
                    <a:pt x="62" y="51"/>
                  </a:lnTo>
                  <a:lnTo>
                    <a:pt x="68" y="50"/>
                  </a:lnTo>
                  <a:lnTo>
                    <a:pt x="72" y="48"/>
                  </a:lnTo>
                  <a:lnTo>
                    <a:pt x="75" y="46"/>
                  </a:lnTo>
                  <a:lnTo>
                    <a:pt x="78" y="41"/>
                  </a:lnTo>
                  <a:lnTo>
                    <a:pt x="78" y="32"/>
                  </a:lnTo>
                  <a:lnTo>
                    <a:pt x="71" y="22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37" y="3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6" y="3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6" y="29"/>
                  </a:lnTo>
                  <a:lnTo>
                    <a:pt x="16" y="40"/>
                  </a:lnTo>
                  <a:lnTo>
                    <a:pt x="31" y="47"/>
                  </a:lnTo>
                  <a:close/>
                </a:path>
              </a:pathLst>
            </a:custGeom>
            <a:solidFill>
              <a:srgbClr val="77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6" name="Freeform 219"/>
            <p:cNvSpPr>
              <a:spLocks/>
            </p:cNvSpPr>
            <p:nvPr/>
          </p:nvSpPr>
          <p:spPr bwMode="auto">
            <a:xfrm>
              <a:off x="6689726" y="2973388"/>
              <a:ext cx="22225" cy="12700"/>
            </a:xfrm>
            <a:custGeom>
              <a:avLst/>
              <a:gdLst>
                <a:gd name="T0" fmla="*/ 28 w 30"/>
                <a:gd name="T1" fmla="*/ 9 h 16"/>
                <a:gd name="T2" fmla="*/ 24 w 30"/>
                <a:gd name="T3" fmla="*/ 5 h 16"/>
                <a:gd name="T4" fmla="*/ 19 w 30"/>
                <a:gd name="T5" fmla="*/ 2 h 16"/>
                <a:gd name="T6" fmla="*/ 15 w 30"/>
                <a:gd name="T7" fmla="*/ 0 h 16"/>
                <a:gd name="T8" fmla="*/ 9 w 30"/>
                <a:gd name="T9" fmla="*/ 2 h 16"/>
                <a:gd name="T10" fmla="*/ 5 w 30"/>
                <a:gd name="T11" fmla="*/ 5 h 16"/>
                <a:gd name="T12" fmla="*/ 3 w 30"/>
                <a:gd name="T13" fmla="*/ 7 h 16"/>
                <a:gd name="T14" fmla="*/ 0 w 30"/>
                <a:gd name="T15" fmla="*/ 10 h 16"/>
                <a:gd name="T16" fmla="*/ 0 w 30"/>
                <a:gd name="T17" fmla="*/ 15 h 16"/>
                <a:gd name="T18" fmla="*/ 8 w 30"/>
                <a:gd name="T19" fmla="*/ 15 h 16"/>
                <a:gd name="T20" fmla="*/ 15 w 30"/>
                <a:gd name="T21" fmla="*/ 15 h 16"/>
                <a:gd name="T22" fmla="*/ 22 w 30"/>
                <a:gd name="T23" fmla="*/ 15 h 16"/>
                <a:gd name="T24" fmla="*/ 30 w 30"/>
                <a:gd name="T25" fmla="*/ 16 h 16"/>
                <a:gd name="T26" fmla="*/ 30 w 30"/>
                <a:gd name="T27" fmla="*/ 15 h 16"/>
                <a:gd name="T28" fmla="*/ 30 w 30"/>
                <a:gd name="T29" fmla="*/ 12 h 16"/>
                <a:gd name="T30" fmla="*/ 28 w 30"/>
                <a:gd name="T31" fmla="*/ 10 h 16"/>
                <a:gd name="T32" fmla="*/ 28 w 30"/>
                <a:gd name="T3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16">
                  <a:moveTo>
                    <a:pt x="28" y="9"/>
                  </a:moveTo>
                  <a:lnTo>
                    <a:pt x="24" y="5"/>
                  </a:lnTo>
                  <a:lnTo>
                    <a:pt x="19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5" y="15"/>
                  </a:lnTo>
                  <a:lnTo>
                    <a:pt x="22" y="15"/>
                  </a:lnTo>
                  <a:lnTo>
                    <a:pt x="30" y="16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426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7" name="Freeform 220"/>
            <p:cNvSpPr>
              <a:spLocks/>
            </p:cNvSpPr>
            <p:nvPr/>
          </p:nvSpPr>
          <p:spPr bwMode="auto">
            <a:xfrm>
              <a:off x="6689726" y="2989263"/>
              <a:ext cx="22225" cy="7937"/>
            </a:xfrm>
            <a:custGeom>
              <a:avLst/>
              <a:gdLst>
                <a:gd name="T0" fmla="*/ 2 w 28"/>
                <a:gd name="T1" fmla="*/ 3 h 10"/>
                <a:gd name="T2" fmla="*/ 5 w 28"/>
                <a:gd name="T3" fmla="*/ 7 h 10"/>
                <a:gd name="T4" fmla="*/ 11 w 28"/>
                <a:gd name="T5" fmla="*/ 10 h 10"/>
                <a:gd name="T6" fmla="*/ 16 w 28"/>
                <a:gd name="T7" fmla="*/ 10 h 10"/>
                <a:gd name="T8" fmla="*/ 21 w 28"/>
                <a:gd name="T9" fmla="*/ 8 h 10"/>
                <a:gd name="T10" fmla="*/ 22 w 28"/>
                <a:gd name="T11" fmla="*/ 7 h 10"/>
                <a:gd name="T12" fmla="*/ 25 w 28"/>
                <a:gd name="T13" fmla="*/ 5 h 10"/>
                <a:gd name="T14" fmla="*/ 27 w 28"/>
                <a:gd name="T15" fmla="*/ 3 h 10"/>
                <a:gd name="T16" fmla="*/ 28 w 28"/>
                <a:gd name="T17" fmla="*/ 1 h 10"/>
                <a:gd name="T18" fmla="*/ 21 w 28"/>
                <a:gd name="T19" fmla="*/ 1 h 10"/>
                <a:gd name="T20" fmla="*/ 15 w 28"/>
                <a:gd name="T21" fmla="*/ 1 h 10"/>
                <a:gd name="T22" fmla="*/ 8 w 28"/>
                <a:gd name="T23" fmla="*/ 1 h 10"/>
                <a:gd name="T24" fmla="*/ 0 w 28"/>
                <a:gd name="T25" fmla="*/ 0 h 10"/>
                <a:gd name="T26" fmla="*/ 0 w 28"/>
                <a:gd name="T27" fmla="*/ 1 h 10"/>
                <a:gd name="T28" fmla="*/ 2 w 28"/>
                <a:gd name="T29" fmla="*/ 1 h 10"/>
                <a:gd name="T30" fmla="*/ 2 w 28"/>
                <a:gd name="T31" fmla="*/ 1 h 10"/>
                <a:gd name="T32" fmla="*/ 2 w 28"/>
                <a:gd name="T3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0">
                  <a:moveTo>
                    <a:pt x="2" y="3"/>
                  </a:moveTo>
                  <a:lnTo>
                    <a:pt x="5" y="7"/>
                  </a:lnTo>
                  <a:lnTo>
                    <a:pt x="11" y="10"/>
                  </a:lnTo>
                  <a:lnTo>
                    <a:pt x="16" y="10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25" y="5"/>
                  </a:lnTo>
                  <a:lnTo>
                    <a:pt x="27" y="3"/>
                  </a:lnTo>
                  <a:lnTo>
                    <a:pt x="28" y="1"/>
                  </a:lnTo>
                  <a:lnTo>
                    <a:pt x="21" y="1"/>
                  </a:lnTo>
                  <a:lnTo>
                    <a:pt x="15" y="1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426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8" name="Freeform 221"/>
            <p:cNvSpPr>
              <a:spLocks/>
            </p:cNvSpPr>
            <p:nvPr/>
          </p:nvSpPr>
          <p:spPr bwMode="auto">
            <a:xfrm>
              <a:off x="6681788" y="2989263"/>
              <a:ext cx="36513" cy="17462"/>
            </a:xfrm>
            <a:custGeom>
              <a:avLst/>
              <a:gdLst>
                <a:gd name="T0" fmla="*/ 32 w 45"/>
                <a:gd name="T1" fmla="*/ 17 h 20"/>
                <a:gd name="T2" fmla="*/ 36 w 45"/>
                <a:gd name="T3" fmla="*/ 14 h 20"/>
                <a:gd name="T4" fmla="*/ 41 w 45"/>
                <a:gd name="T5" fmla="*/ 11 h 20"/>
                <a:gd name="T6" fmla="*/ 42 w 45"/>
                <a:gd name="T7" fmla="*/ 7 h 20"/>
                <a:gd name="T8" fmla="*/ 45 w 45"/>
                <a:gd name="T9" fmla="*/ 3 h 20"/>
                <a:gd name="T10" fmla="*/ 43 w 45"/>
                <a:gd name="T11" fmla="*/ 3 h 20"/>
                <a:gd name="T12" fmla="*/ 43 w 45"/>
                <a:gd name="T13" fmla="*/ 3 h 20"/>
                <a:gd name="T14" fmla="*/ 42 w 45"/>
                <a:gd name="T15" fmla="*/ 3 h 20"/>
                <a:gd name="T16" fmla="*/ 41 w 45"/>
                <a:gd name="T17" fmla="*/ 3 h 20"/>
                <a:gd name="T18" fmla="*/ 39 w 45"/>
                <a:gd name="T19" fmla="*/ 5 h 20"/>
                <a:gd name="T20" fmla="*/ 36 w 45"/>
                <a:gd name="T21" fmla="*/ 8 h 20"/>
                <a:gd name="T22" fmla="*/ 33 w 45"/>
                <a:gd name="T23" fmla="*/ 10 h 20"/>
                <a:gd name="T24" fmla="*/ 30 w 45"/>
                <a:gd name="T25" fmla="*/ 13 h 20"/>
                <a:gd name="T26" fmla="*/ 24 w 45"/>
                <a:gd name="T27" fmla="*/ 14 h 20"/>
                <a:gd name="T28" fmla="*/ 17 w 45"/>
                <a:gd name="T29" fmla="*/ 13 h 20"/>
                <a:gd name="T30" fmla="*/ 10 w 45"/>
                <a:gd name="T31" fmla="*/ 10 h 20"/>
                <a:gd name="T32" fmla="*/ 5 w 45"/>
                <a:gd name="T33" fmla="*/ 4 h 20"/>
                <a:gd name="T34" fmla="*/ 5 w 45"/>
                <a:gd name="T35" fmla="*/ 3 h 20"/>
                <a:gd name="T36" fmla="*/ 5 w 45"/>
                <a:gd name="T37" fmla="*/ 1 h 20"/>
                <a:gd name="T38" fmla="*/ 4 w 45"/>
                <a:gd name="T39" fmla="*/ 1 h 20"/>
                <a:gd name="T40" fmla="*/ 4 w 45"/>
                <a:gd name="T41" fmla="*/ 0 h 20"/>
                <a:gd name="T42" fmla="*/ 2 w 45"/>
                <a:gd name="T43" fmla="*/ 0 h 20"/>
                <a:gd name="T44" fmla="*/ 2 w 45"/>
                <a:gd name="T45" fmla="*/ 0 h 20"/>
                <a:gd name="T46" fmla="*/ 1 w 45"/>
                <a:gd name="T47" fmla="*/ 0 h 20"/>
                <a:gd name="T48" fmla="*/ 0 w 45"/>
                <a:gd name="T49" fmla="*/ 0 h 20"/>
                <a:gd name="T50" fmla="*/ 1 w 45"/>
                <a:gd name="T51" fmla="*/ 1 h 20"/>
                <a:gd name="T52" fmla="*/ 1 w 45"/>
                <a:gd name="T53" fmla="*/ 3 h 20"/>
                <a:gd name="T54" fmla="*/ 1 w 45"/>
                <a:gd name="T55" fmla="*/ 4 h 20"/>
                <a:gd name="T56" fmla="*/ 2 w 45"/>
                <a:gd name="T57" fmla="*/ 5 h 20"/>
                <a:gd name="T58" fmla="*/ 8 w 45"/>
                <a:gd name="T59" fmla="*/ 13 h 20"/>
                <a:gd name="T60" fmla="*/ 16 w 45"/>
                <a:gd name="T61" fmla="*/ 17 h 20"/>
                <a:gd name="T62" fmla="*/ 23 w 45"/>
                <a:gd name="T63" fmla="*/ 20 h 20"/>
                <a:gd name="T64" fmla="*/ 32 w 45"/>
                <a:gd name="T65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" h="20">
                  <a:moveTo>
                    <a:pt x="32" y="17"/>
                  </a:moveTo>
                  <a:lnTo>
                    <a:pt x="36" y="14"/>
                  </a:lnTo>
                  <a:lnTo>
                    <a:pt x="41" y="11"/>
                  </a:lnTo>
                  <a:lnTo>
                    <a:pt x="42" y="7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3" y="3"/>
                  </a:lnTo>
                  <a:lnTo>
                    <a:pt x="42" y="3"/>
                  </a:lnTo>
                  <a:lnTo>
                    <a:pt x="41" y="3"/>
                  </a:lnTo>
                  <a:lnTo>
                    <a:pt x="39" y="5"/>
                  </a:lnTo>
                  <a:lnTo>
                    <a:pt x="36" y="8"/>
                  </a:lnTo>
                  <a:lnTo>
                    <a:pt x="33" y="10"/>
                  </a:lnTo>
                  <a:lnTo>
                    <a:pt x="30" y="13"/>
                  </a:lnTo>
                  <a:lnTo>
                    <a:pt x="24" y="14"/>
                  </a:lnTo>
                  <a:lnTo>
                    <a:pt x="17" y="13"/>
                  </a:lnTo>
                  <a:lnTo>
                    <a:pt x="10" y="10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8" y="13"/>
                  </a:lnTo>
                  <a:lnTo>
                    <a:pt x="16" y="17"/>
                  </a:lnTo>
                  <a:lnTo>
                    <a:pt x="23" y="20"/>
                  </a:lnTo>
                  <a:lnTo>
                    <a:pt x="32" y="17"/>
                  </a:lnTo>
                  <a:close/>
                </a:path>
              </a:pathLst>
            </a:custGeom>
            <a:solidFill>
              <a:srgbClr val="EFE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9" name="Freeform 222"/>
            <p:cNvSpPr>
              <a:spLocks/>
            </p:cNvSpPr>
            <p:nvPr/>
          </p:nvSpPr>
          <p:spPr bwMode="auto">
            <a:xfrm>
              <a:off x="6681788" y="2967038"/>
              <a:ext cx="38100" cy="19050"/>
            </a:xfrm>
            <a:custGeom>
              <a:avLst/>
              <a:gdLst>
                <a:gd name="T0" fmla="*/ 14 w 46"/>
                <a:gd name="T1" fmla="*/ 8 h 25"/>
                <a:gd name="T2" fmla="*/ 21 w 46"/>
                <a:gd name="T3" fmla="*/ 6 h 25"/>
                <a:gd name="T4" fmla="*/ 29 w 46"/>
                <a:gd name="T5" fmla="*/ 6 h 25"/>
                <a:gd name="T6" fmla="*/ 35 w 46"/>
                <a:gd name="T7" fmla="*/ 11 h 25"/>
                <a:gd name="T8" fmla="*/ 39 w 46"/>
                <a:gd name="T9" fmla="*/ 16 h 25"/>
                <a:gd name="T10" fmla="*/ 41 w 46"/>
                <a:gd name="T11" fmla="*/ 18 h 25"/>
                <a:gd name="T12" fmla="*/ 41 w 46"/>
                <a:gd name="T13" fmla="*/ 21 h 25"/>
                <a:gd name="T14" fmla="*/ 42 w 46"/>
                <a:gd name="T15" fmla="*/ 22 h 25"/>
                <a:gd name="T16" fmla="*/ 42 w 46"/>
                <a:gd name="T17" fmla="*/ 25 h 25"/>
                <a:gd name="T18" fmla="*/ 43 w 46"/>
                <a:gd name="T19" fmla="*/ 25 h 25"/>
                <a:gd name="T20" fmla="*/ 45 w 46"/>
                <a:gd name="T21" fmla="*/ 25 h 25"/>
                <a:gd name="T22" fmla="*/ 45 w 46"/>
                <a:gd name="T23" fmla="*/ 25 h 25"/>
                <a:gd name="T24" fmla="*/ 46 w 46"/>
                <a:gd name="T25" fmla="*/ 25 h 25"/>
                <a:gd name="T26" fmla="*/ 46 w 46"/>
                <a:gd name="T27" fmla="*/ 22 h 25"/>
                <a:gd name="T28" fmla="*/ 45 w 46"/>
                <a:gd name="T29" fmla="*/ 19 h 25"/>
                <a:gd name="T30" fmla="*/ 45 w 46"/>
                <a:gd name="T31" fmla="*/ 18 h 25"/>
                <a:gd name="T32" fmla="*/ 43 w 46"/>
                <a:gd name="T33" fmla="*/ 15 h 25"/>
                <a:gd name="T34" fmla="*/ 38 w 46"/>
                <a:gd name="T35" fmla="*/ 8 h 25"/>
                <a:gd name="T36" fmla="*/ 30 w 46"/>
                <a:gd name="T37" fmla="*/ 2 h 25"/>
                <a:gd name="T38" fmla="*/ 21 w 46"/>
                <a:gd name="T39" fmla="*/ 0 h 25"/>
                <a:gd name="T40" fmla="*/ 13 w 46"/>
                <a:gd name="T41" fmla="*/ 3 h 25"/>
                <a:gd name="T42" fmla="*/ 8 w 46"/>
                <a:gd name="T43" fmla="*/ 8 h 25"/>
                <a:gd name="T44" fmla="*/ 4 w 46"/>
                <a:gd name="T45" fmla="*/ 12 h 25"/>
                <a:gd name="T46" fmla="*/ 1 w 46"/>
                <a:gd name="T47" fmla="*/ 16 h 25"/>
                <a:gd name="T48" fmla="*/ 0 w 46"/>
                <a:gd name="T49" fmla="*/ 22 h 25"/>
                <a:gd name="T50" fmla="*/ 1 w 46"/>
                <a:gd name="T51" fmla="*/ 22 h 25"/>
                <a:gd name="T52" fmla="*/ 2 w 46"/>
                <a:gd name="T53" fmla="*/ 22 h 25"/>
                <a:gd name="T54" fmla="*/ 2 w 46"/>
                <a:gd name="T55" fmla="*/ 24 h 25"/>
                <a:gd name="T56" fmla="*/ 4 w 46"/>
                <a:gd name="T57" fmla="*/ 24 h 25"/>
                <a:gd name="T58" fmla="*/ 5 w 46"/>
                <a:gd name="T59" fmla="*/ 18 h 25"/>
                <a:gd name="T60" fmla="*/ 7 w 46"/>
                <a:gd name="T61" fmla="*/ 14 h 25"/>
                <a:gd name="T62" fmla="*/ 10 w 46"/>
                <a:gd name="T63" fmla="*/ 11 h 25"/>
                <a:gd name="T64" fmla="*/ 14 w 46"/>
                <a:gd name="T65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" h="25">
                  <a:moveTo>
                    <a:pt x="14" y="8"/>
                  </a:moveTo>
                  <a:lnTo>
                    <a:pt x="21" y="6"/>
                  </a:lnTo>
                  <a:lnTo>
                    <a:pt x="29" y="6"/>
                  </a:lnTo>
                  <a:lnTo>
                    <a:pt x="35" y="11"/>
                  </a:lnTo>
                  <a:lnTo>
                    <a:pt x="39" y="16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2" y="22"/>
                  </a:lnTo>
                  <a:lnTo>
                    <a:pt x="42" y="25"/>
                  </a:lnTo>
                  <a:lnTo>
                    <a:pt x="43" y="25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6" y="25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5" y="18"/>
                  </a:lnTo>
                  <a:lnTo>
                    <a:pt x="43" y="15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8" y="8"/>
                  </a:lnTo>
                  <a:lnTo>
                    <a:pt x="4" y="12"/>
                  </a:lnTo>
                  <a:lnTo>
                    <a:pt x="1" y="16"/>
                  </a:lnTo>
                  <a:lnTo>
                    <a:pt x="0" y="22"/>
                  </a:lnTo>
                  <a:lnTo>
                    <a:pt x="1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4"/>
                  </a:lnTo>
                  <a:lnTo>
                    <a:pt x="5" y="18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EFE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0" name="Freeform 223"/>
            <p:cNvSpPr>
              <a:spLocks/>
            </p:cNvSpPr>
            <p:nvPr/>
          </p:nvSpPr>
          <p:spPr bwMode="auto">
            <a:xfrm>
              <a:off x="6684963" y="2989263"/>
              <a:ext cx="30163" cy="12700"/>
            </a:xfrm>
            <a:custGeom>
              <a:avLst/>
              <a:gdLst>
                <a:gd name="T0" fmla="*/ 26 w 37"/>
                <a:gd name="T1" fmla="*/ 13 h 14"/>
                <a:gd name="T2" fmla="*/ 29 w 37"/>
                <a:gd name="T3" fmla="*/ 10 h 14"/>
                <a:gd name="T4" fmla="*/ 32 w 37"/>
                <a:gd name="T5" fmla="*/ 8 h 14"/>
                <a:gd name="T6" fmla="*/ 35 w 37"/>
                <a:gd name="T7" fmla="*/ 5 h 14"/>
                <a:gd name="T8" fmla="*/ 37 w 37"/>
                <a:gd name="T9" fmla="*/ 3 h 14"/>
                <a:gd name="T10" fmla="*/ 35 w 37"/>
                <a:gd name="T11" fmla="*/ 3 h 14"/>
                <a:gd name="T12" fmla="*/ 35 w 37"/>
                <a:gd name="T13" fmla="*/ 1 h 14"/>
                <a:gd name="T14" fmla="*/ 34 w 37"/>
                <a:gd name="T15" fmla="*/ 1 h 14"/>
                <a:gd name="T16" fmla="*/ 32 w 37"/>
                <a:gd name="T17" fmla="*/ 1 h 14"/>
                <a:gd name="T18" fmla="*/ 31 w 37"/>
                <a:gd name="T19" fmla="*/ 3 h 14"/>
                <a:gd name="T20" fmla="*/ 29 w 37"/>
                <a:gd name="T21" fmla="*/ 5 h 14"/>
                <a:gd name="T22" fmla="*/ 26 w 37"/>
                <a:gd name="T23" fmla="*/ 7 h 14"/>
                <a:gd name="T24" fmla="*/ 25 w 37"/>
                <a:gd name="T25" fmla="*/ 8 h 14"/>
                <a:gd name="T26" fmla="*/ 20 w 37"/>
                <a:gd name="T27" fmla="*/ 10 h 14"/>
                <a:gd name="T28" fmla="*/ 15 w 37"/>
                <a:gd name="T29" fmla="*/ 10 h 14"/>
                <a:gd name="T30" fmla="*/ 9 w 37"/>
                <a:gd name="T31" fmla="*/ 7 h 14"/>
                <a:gd name="T32" fmla="*/ 6 w 37"/>
                <a:gd name="T33" fmla="*/ 3 h 14"/>
                <a:gd name="T34" fmla="*/ 6 w 37"/>
                <a:gd name="T35" fmla="*/ 1 h 14"/>
                <a:gd name="T36" fmla="*/ 6 w 37"/>
                <a:gd name="T37" fmla="*/ 1 h 14"/>
                <a:gd name="T38" fmla="*/ 4 w 37"/>
                <a:gd name="T39" fmla="*/ 1 h 14"/>
                <a:gd name="T40" fmla="*/ 4 w 37"/>
                <a:gd name="T41" fmla="*/ 0 h 14"/>
                <a:gd name="T42" fmla="*/ 3 w 37"/>
                <a:gd name="T43" fmla="*/ 0 h 14"/>
                <a:gd name="T44" fmla="*/ 3 w 37"/>
                <a:gd name="T45" fmla="*/ 0 h 14"/>
                <a:gd name="T46" fmla="*/ 1 w 37"/>
                <a:gd name="T47" fmla="*/ 0 h 14"/>
                <a:gd name="T48" fmla="*/ 0 w 37"/>
                <a:gd name="T49" fmla="*/ 0 h 14"/>
                <a:gd name="T50" fmla="*/ 0 w 37"/>
                <a:gd name="T51" fmla="*/ 1 h 14"/>
                <a:gd name="T52" fmla="*/ 1 w 37"/>
                <a:gd name="T53" fmla="*/ 1 h 14"/>
                <a:gd name="T54" fmla="*/ 1 w 37"/>
                <a:gd name="T55" fmla="*/ 3 h 14"/>
                <a:gd name="T56" fmla="*/ 1 w 37"/>
                <a:gd name="T57" fmla="*/ 4 h 14"/>
                <a:gd name="T58" fmla="*/ 6 w 37"/>
                <a:gd name="T59" fmla="*/ 10 h 14"/>
                <a:gd name="T60" fmla="*/ 13 w 37"/>
                <a:gd name="T61" fmla="*/ 13 h 14"/>
                <a:gd name="T62" fmla="*/ 20 w 37"/>
                <a:gd name="T63" fmla="*/ 14 h 14"/>
                <a:gd name="T64" fmla="*/ 26 w 37"/>
                <a:gd name="T6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" h="14">
                  <a:moveTo>
                    <a:pt x="26" y="13"/>
                  </a:moveTo>
                  <a:lnTo>
                    <a:pt x="29" y="10"/>
                  </a:lnTo>
                  <a:lnTo>
                    <a:pt x="32" y="8"/>
                  </a:lnTo>
                  <a:lnTo>
                    <a:pt x="35" y="5"/>
                  </a:lnTo>
                  <a:lnTo>
                    <a:pt x="37" y="3"/>
                  </a:lnTo>
                  <a:lnTo>
                    <a:pt x="35" y="3"/>
                  </a:lnTo>
                  <a:lnTo>
                    <a:pt x="35" y="1"/>
                  </a:lnTo>
                  <a:lnTo>
                    <a:pt x="34" y="1"/>
                  </a:lnTo>
                  <a:lnTo>
                    <a:pt x="32" y="1"/>
                  </a:lnTo>
                  <a:lnTo>
                    <a:pt x="31" y="3"/>
                  </a:lnTo>
                  <a:lnTo>
                    <a:pt x="29" y="5"/>
                  </a:lnTo>
                  <a:lnTo>
                    <a:pt x="26" y="7"/>
                  </a:lnTo>
                  <a:lnTo>
                    <a:pt x="25" y="8"/>
                  </a:lnTo>
                  <a:lnTo>
                    <a:pt x="20" y="10"/>
                  </a:lnTo>
                  <a:lnTo>
                    <a:pt x="15" y="10"/>
                  </a:lnTo>
                  <a:lnTo>
                    <a:pt x="9" y="7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6" y="10"/>
                  </a:lnTo>
                  <a:lnTo>
                    <a:pt x="13" y="13"/>
                  </a:lnTo>
                  <a:lnTo>
                    <a:pt x="20" y="14"/>
                  </a:lnTo>
                  <a:lnTo>
                    <a:pt x="26" y="13"/>
                  </a:lnTo>
                  <a:close/>
                </a:path>
              </a:pathLst>
            </a:custGeom>
            <a:solidFill>
              <a:srgbClr val="EFE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1" name="Freeform 224"/>
            <p:cNvSpPr>
              <a:spLocks/>
            </p:cNvSpPr>
            <p:nvPr/>
          </p:nvSpPr>
          <p:spPr bwMode="auto">
            <a:xfrm>
              <a:off x="6684963" y="2971800"/>
              <a:ext cx="31750" cy="14287"/>
            </a:xfrm>
            <a:custGeom>
              <a:avLst/>
              <a:gdLst>
                <a:gd name="T0" fmla="*/ 13 w 38"/>
                <a:gd name="T1" fmla="*/ 5 h 19"/>
                <a:gd name="T2" fmla="*/ 19 w 38"/>
                <a:gd name="T3" fmla="*/ 3 h 19"/>
                <a:gd name="T4" fmla="*/ 23 w 38"/>
                <a:gd name="T5" fmla="*/ 5 h 19"/>
                <a:gd name="T6" fmla="*/ 28 w 38"/>
                <a:gd name="T7" fmla="*/ 8 h 19"/>
                <a:gd name="T8" fmla="*/ 32 w 38"/>
                <a:gd name="T9" fmla="*/ 12 h 19"/>
                <a:gd name="T10" fmla="*/ 32 w 38"/>
                <a:gd name="T11" fmla="*/ 13 h 19"/>
                <a:gd name="T12" fmla="*/ 34 w 38"/>
                <a:gd name="T13" fmla="*/ 15 h 19"/>
                <a:gd name="T14" fmla="*/ 34 w 38"/>
                <a:gd name="T15" fmla="*/ 18 h 19"/>
                <a:gd name="T16" fmla="*/ 34 w 38"/>
                <a:gd name="T17" fmla="*/ 19 h 19"/>
                <a:gd name="T18" fmla="*/ 35 w 38"/>
                <a:gd name="T19" fmla="*/ 19 h 19"/>
                <a:gd name="T20" fmla="*/ 37 w 38"/>
                <a:gd name="T21" fmla="*/ 19 h 19"/>
                <a:gd name="T22" fmla="*/ 37 w 38"/>
                <a:gd name="T23" fmla="*/ 19 h 19"/>
                <a:gd name="T24" fmla="*/ 38 w 38"/>
                <a:gd name="T25" fmla="*/ 19 h 19"/>
                <a:gd name="T26" fmla="*/ 38 w 38"/>
                <a:gd name="T27" fmla="*/ 16 h 19"/>
                <a:gd name="T28" fmla="*/ 37 w 38"/>
                <a:gd name="T29" fmla="*/ 15 h 19"/>
                <a:gd name="T30" fmla="*/ 37 w 38"/>
                <a:gd name="T31" fmla="*/ 12 h 19"/>
                <a:gd name="T32" fmla="*/ 35 w 38"/>
                <a:gd name="T33" fmla="*/ 10 h 19"/>
                <a:gd name="T34" fmla="*/ 31 w 38"/>
                <a:gd name="T35" fmla="*/ 5 h 19"/>
                <a:gd name="T36" fmla="*/ 25 w 38"/>
                <a:gd name="T37" fmla="*/ 0 h 19"/>
                <a:gd name="T38" fmla="*/ 17 w 38"/>
                <a:gd name="T39" fmla="*/ 0 h 19"/>
                <a:gd name="T40" fmla="*/ 10 w 38"/>
                <a:gd name="T41" fmla="*/ 2 h 19"/>
                <a:gd name="T42" fmla="*/ 6 w 38"/>
                <a:gd name="T43" fmla="*/ 5 h 19"/>
                <a:gd name="T44" fmla="*/ 3 w 38"/>
                <a:gd name="T45" fmla="*/ 8 h 19"/>
                <a:gd name="T46" fmla="*/ 1 w 38"/>
                <a:gd name="T47" fmla="*/ 12 h 19"/>
                <a:gd name="T48" fmla="*/ 0 w 38"/>
                <a:gd name="T49" fmla="*/ 18 h 19"/>
                <a:gd name="T50" fmla="*/ 1 w 38"/>
                <a:gd name="T51" fmla="*/ 18 h 19"/>
                <a:gd name="T52" fmla="*/ 3 w 38"/>
                <a:gd name="T53" fmla="*/ 18 h 19"/>
                <a:gd name="T54" fmla="*/ 3 w 38"/>
                <a:gd name="T55" fmla="*/ 18 h 19"/>
                <a:gd name="T56" fmla="*/ 4 w 38"/>
                <a:gd name="T57" fmla="*/ 18 h 19"/>
                <a:gd name="T58" fmla="*/ 4 w 38"/>
                <a:gd name="T59" fmla="*/ 13 h 19"/>
                <a:gd name="T60" fmla="*/ 7 w 38"/>
                <a:gd name="T61" fmla="*/ 10 h 19"/>
                <a:gd name="T62" fmla="*/ 9 w 38"/>
                <a:gd name="T63" fmla="*/ 8 h 19"/>
                <a:gd name="T64" fmla="*/ 13 w 38"/>
                <a:gd name="T65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" h="19">
                  <a:moveTo>
                    <a:pt x="13" y="5"/>
                  </a:moveTo>
                  <a:lnTo>
                    <a:pt x="19" y="3"/>
                  </a:lnTo>
                  <a:lnTo>
                    <a:pt x="23" y="5"/>
                  </a:lnTo>
                  <a:lnTo>
                    <a:pt x="28" y="8"/>
                  </a:lnTo>
                  <a:lnTo>
                    <a:pt x="32" y="12"/>
                  </a:lnTo>
                  <a:lnTo>
                    <a:pt x="32" y="13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4" y="19"/>
                  </a:lnTo>
                  <a:lnTo>
                    <a:pt x="35" y="19"/>
                  </a:lnTo>
                  <a:lnTo>
                    <a:pt x="37" y="19"/>
                  </a:lnTo>
                  <a:lnTo>
                    <a:pt x="37" y="19"/>
                  </a:lnTo>
                  <a:lnTo>
                    <a:pt x="38" y="19"/>
                  </a:lnTo>
                  <a:lnTo>
                    <a:pt x="38" y="16"/>
                  </a:lnTo>
                  <a:lnTo>
                    <a:pt x="37" y="15"/>
                  </a:lnTo>
                  <a:lnTo>
                    <a:pt x="37" y="12"/>
                  </a:lnTo>
                  <a:lnTo>
                    <a:pt x="35" y="10"/>
                  </a:lnTo>
                  <a:lnTo>
                    <a:pt x="31" y="5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10" y="2"/>
                  </a:lnTo>
                  <a:lnTo>
                    <a:pt x="6" y="5"/>
                  </a:lnTo>
                  <a:lnTo>
                    <a:pt x="3" y="8"/>
                  </a:lnTo>
                  <a:lnTo>
                    <a:pt x="1" y="12"/>
                  </a:lnTo>
                  <a:lnTo>
                    <a:pt x="0" y="18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4" y="13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EFE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7088768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95486"/>
            <a:ext cx="4040188" cy="479822"/>
          </a:xfrm>
        </p:spPr>
        <p:txBody>
          <a:bodyPr/>
          <a:lstStyle/>
          <a:p>
            <a:r>
              <a:rPr lang="cs-CZ" dirty="0" smtClean="0"/>
              <a:t>rastrová – bitmapová	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688404"/>
            <a:ext cx="4040188" cy="2963466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obrázek se skládá z jednotlivých bodů - pixelů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95486"/>
            <a:ext cx="4041775" cy="479822"/>
          </a:xfrm>
        </p:spPr>
        <p:txBody>
          <a:bodyPr/>
          <a:lstStyle/>
          <a:p>
            <a:pPr algn="r"/>
            <a:r>
              <a:rPr lang="cs-CZ" dirty="0" smtClean="0"/>
              <a:t>vektorová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627534"/>
            <a:ext cx="4103438" cy="2963466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obrázek se skládá z jednotlivých objektů popsaných matematicky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5" y="1851670"/>
            <a:ext cx="3810000" cy="2143125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671" y="3597771"/>
            <a:ext cx="1661811" cy="1545729"/>
          </a:xfrm>
          <a:prstGeom prst="rect">
            <a:avLst/>
          </a:prstGeom>
        </p:spPr>
      </p:pic>
      <p:sp>
        <p:nvSpPr>
          <p:cNvPr id="11" name="Obdélník 10"/>
          <p:cNvSpPr/>
          <p:nvPr/>
        </p:nvSpPr>
        <p:spPr>
          <a:xfrm>
            <a:off x="2108439" y="2646890"/>
            <a:ext cx="353566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3" name="Přímá spojnice 12"/>
          <p:cNvCxnSpPr/>
          <p:nvPr/>
        </p:nvCxnSpPr>
        <p:spPr>
          <a:xfrm>
            <a:off x="2462005" y="2646890"/>
            <a:ext cx="2150477" cy="950881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/>
          <p:cNvCxnSpPr/>
          <p:nvPr/>
        </p:nvCxnSpPr>
        <p:spPr>
          <a:xfrm>
            <a:off x="2108439" y="3006930"/>
            <a:ext cx="842232" cy="213657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4851400" y="2284413"/>
            <a:ext cx="4119563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4851400" y="4803775"/>
            <a:ext cx="4119563" cy="152400"/>
          </a:xfrm>
          <a:custGeom>
            <a:avLst/>
            <a:gdLst>
              <a:gd name="T0" fmla="*/ 2511 w 2595"/>
              <a:gd name="T1" fmla="*/ 96 h 96"/>
              <a:gd name="T2" fmla="*/ 2595 w 2595"/>
              <a:gd name="T3" fmla="*/ 0 h 96"/>
              <a:gd name="T4" fmla="*/ 97 w 2595"/>
              <a:gd name="T5" fmla="*/ 0 h 96"/>
              <a:gd name="T6" fmla="*/ 0 w 2595"/>
              <a:gd name="T7" fmla="*/ 96 h 96"/>
              <a:gd name="T8" fmla="*/ 2511 w 2595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5" h="96">
                <a:moveTo>
                  <a:pt x="2511" y="96"/>
                </a:moveTo>
                <a:lnTo>
                  <a:pt x="2595" y="0"/>
                </a:lnTo>
                <a:lnTo>
                  <a:pt x="97" y="0"/>
                </a:lnTo>
                <a:lnTo>
                  <a:pt x="0" y="96"/>
                </a:lnTo>
                <a:lnTo>
                  <a:pt x="2511" y="96"/>
                </a:lnTo>
                <a:close/>
              </a:path>
            </a:pathLst>
          </a:custGeom>
          <a:solidFill>
            <a:srgbClr val="51E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3" name="Freeform 6"/>
          <p:cNvSpPr>
            <a:spLocks/>
          </p:cNvSpPr>
          <p:nvPr/>
        </p:nvSpPr>
        <p:spPr bwMode="auto">
          <a:xfrm>
            <a:off x="7113588" y="3019425"/>
            <a:ext cx="95250" cy="17462"/>
          </a:xfrm>
          <a:custGeom>
            <a:avLst/>
            <a:gdLst>
              <a:gd name="T0" fmla="*/ 0 w 60"/>
              <a:gd name="T1" fmla="*/ 6 h 11"/>
              <a:gd name="T2" fmla="*/ 3 w 60"/>
              <a:gd name="T3" fmla="*/ 11 h 11"/>
              <a:gd name="T4" fmla="*/ 60 w 60"/>
              <a:gd name="T5" fmla="*/ 8 h 11"/>
              <a:gd name="T6" fmla="*/ 56 w 60"/>
              <a:gd name="T7" fmla="*/ 0 h 11"/>
              <a:gd name="T8" fmla="*/ 0 w 60"/>
              <a:gd name="T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11">
                <a:moveTo>
                  <a:pt x="0" y="6"/>
                </a:moveTo>
                <a:lnTo>
                  <a:pt x="3" y="11"/>
                </a:lnTo>
                <a:lnTo>
                  <a:pt x="60" y="8"/>
                </a:lnTo>
                <a:lnTo>
                  <a:pt x="56" y="0"/>
                </a:lnTo>
                <a:lnTo>
                  <a:pt x="0" y="6"/>
                </a:lnTo>
                <a:close/>
              </a:path>
            </a:pathLst>
          </a:custGeom>
          <a:solidFill>
            <a:srgbClr val="007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>
            <a:off x="7313613" y="2986088"/>
            <a:ext cx="246063" cy="42862"/>
          </a:xfrm>
          <a:custGeom>
            <a:avLst/>
            <a:gdLst>
              <a:gd name="T0" fmla="*/ 0 w 155"/>
              <a:gd name="T1" fmla="*/ 27 h 27"/>
              <a:gd name="T2" fmla="*/ 152 w 155"/>
              <a:gd name="T3" fmla="*/ 20 h 27"/>
              <a:gd name="T4" fmla="*/ 154 w 155"/>
              <a:gd name="T5" fmla="*/ 15 h 27"/>
              <a:gd name="T6" fmla="*/ 154 w 155"/>
              <a:gd name="T7" fmla="*/ 10 h 27"/>
              <a:gd name="T8" fmla="*/ 154 w 155"/>
              <a:gd name="T9" fmla="*/ 6 h 27"/>
              <a:gd name="T10" fmla="*/ 155 w 155"/>
              <a:gd name="T11" fmla="*/ 0 h 27"/>
              <a:gd name="T12" fmla="*/ 0 w 155"/>
              <a:gd name="T13" fmla="*/ 15 h 27"/>
              <a:gd name="T14" fmla="*/ 0 w 155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27">
                <a:moveTo>
                  <a:pt x="0" y="27"/>
                </a:moveTo>
                <a:lnTo>
                  <a:pt x="152" y="20"/>
                </a:lnTo>
                <a:lnTo>
                  <a:pt x="154" y="15"/>
                </a:lnTo>
                <a:lnTo>
                  <a:pt x="154" y="10"/>
                </a:lnTo>
                <a:lnTo>
                  <a:pt x="154" y="6"/>
                </a:lnTo>
                <a:lnTo>
                  <a:pt x="155" y="0"/>
                </a:lnTo>
                <a:lnTo>
                  <a:pt x="0" y="15"/>
                </a:lnTo>
                <a:lnTo>
                  <a:pt x="0" y="27"/>
                </a:lnTo>
                <a:close/>
              </a:path>
            </a:pathLst>
          </a:custGeom>
          <a:solidFill>
            <a:srgbClr val="007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5" name="Freeform 8"/>
          <p:cNvSpPr>
            <a:spLocks/>
          </p:cNvSpPr>
          <p:nvPr/>
        </p:nvSpPr>
        <p:spPr bwMode="auto">
          <a:xfrm>
            <a:off x="5557838" y="2303463"/>
            <a:ext cx="2779713" cy="2608262"/>
          </a:xfrm>
          <a:custGeom>
            <a:avLst/>
            <a:gdLst>
              <a:gd name="T0" fmla="*/ 1669 w 1751"/>
              <a:gd name="T1" fmla="*/ 1426 h 1643"/>
              <a:gd name="T2" fmla="*/ 1551 w 1751"/>
              <a:gd name="T3" fmla="*/ 1555 h 1643"/>
              <a:gd name="T4" fmla="*/ 1302 w 1751"/>
              <a:gd name="T5" fmla="*/ 1479 h 1643"/>
              <a:gd name="T6" fmla="*/ 1195 w 1751"/>
              <a:gd name="T7" fmla="*/ 1345 h 1643"/>
              <a:gd name="T8" fmla="*/ 1160 w 1751"/>
              <a:gd name="T9" fmla="*/ 1436 h 1643"/>
              <a:gd name="T10" fmla="*/ 1198 w 1751"/>
              <a:gd name="T11" fmla="*/ 1320 h 1643"/>
              <a:gd name="T12" fmla="*/ 1304 w 1751"/>
              <a:gd name="T13" fmla="*/ 1244 h 1643"/>
              <a:gd name="T14" fmla="*/ 1451 w 1751"/>
              <a:gd name="T15" fmla="*/ 1160 h 1643"/>
              <a:gd name="T16" fmla="*/ 1618 w 1751"/>
              <a:gd name="T17" fmla="*/ 1219 h 1643"/>
              <a:gd name="T18" fmla="*/ 1748 w 1751"/>
              <a:gd name="T19" fmla="*/ 1327 h 1643"/>
              <a:gd name="T20" fmla="*/ 1637 w 1751"/>
              <a:gd name="T21" fmla="*/ 1141 h 1643"/>
              <a:gd name="T22" fmla="*/ 1459 w 1751"/>
              <a:gd name="T23" fmla="*/ 1087 h 1643"/>
              <a:gd name="T24" fmla="*/ 1162 w 1751"/>
              <a:gd name="T25" fmla="*/ 860 h 1643"/>
              <a:gd name="T26" fmla="*/ 1202 w 1751"/>
              <a:gd name="T27" fmla="*/ 710 h 1643"/>
              <a:gd name="T28" fmla="*/ 1258 w 1751"/>
              <a:gd name="T29" fmla="*/ 450 h 1643"/>
              <a:gd name="T30" fmla="*/ 980 w 1751"/>
              <a:gd name="T31" fmla="*/ 457 h 1643"/>
              <a:gd name="T32" fmla="*/ 1285 w 1751"/>
              <a:gd name="T33" fmla="*/ 77 h 1643"/>
              <a:gd name="T34" fmla="*/ 1099 w 1751"/>
              <a:gd name="T35" fmla="*/ 26 h 1643"/>
              <a:gd name="T36" fmla="*/ 871 w 1751"/>
              <a:gd name="T37" fmla="*/ 9 h 1643"/>
              <a:gd name="T38" fmla="*/ 522 w 1751"/>
              <a:gd name="T39" fmla="*/ 83 h 1643"/>
              <a:gd name="T40" fmla="*/ 457 w 1751"/>
              <a:gd name="T41" fmla="*/ 212 h 1643"/>
              <a:gd name="T42" fmla="*/ 884 w 1751"/>
              <a:gd name="T43" fmla="*/ 646 h 1643"/>
              <a:gd name="T44" fmla="*/ 835 w 1751"/>
              <a:gd name="T45" fmla="*/ 912 h 1643"/>
              <a:gd name="T46" fmla="*/ 585 w 1751"/>
              <a:gd name="T47" fmla="*/ 1055 h 1643"/>
              <a:gd name="T48" fmla="*/ 478 w 1751"/>
              <a:gd name="T49" fmla="*/ 978 h 1643"/>
              <a:gd name="T50" fmla="*/ 569 w 1751"/>
              <a:gd name="T51" fmla="*/ 878 h 1643"/>
              <a:gd name="T52" fmla="*/ 656 w 1751"/>
              <a:gd name="T53" fmla="*/ 768 h 1643"/>
              <a:gd name="T54" fmla="*/ 653 w 1751"/>
              <a:gd name="T55" fmla="*/ 727 h 1643"/>
              <a:gd name="T56" fmla="*/ 561 w 1751"/>
              <a:gd name="T57" fmla="*/ 807 h 1643"/>
              <a:gd name="T58" fmla="*/ 485 w 1751"/>
              <a:gd name="T59" fmla="*/ 931 h 1643"/>
              <a:gd name="T60" fmla="*/ 368 w 1751"/>
              <a:gd name="T61" fmla="*/ 940 h 1643"/>
              <a:gd name="T62" fmla="*/ 374 w 1751"/>
              <a:gd name="T63" fmla="*/ 1082 h 1643"/>
              <a:gd name="T64" fmla="*/ 214 w 1751"/>
              <a:gd name="T65" fmla="*/ 1063 h 1643"/>
              <a:gd name="T66" fmla="*/ 76 w 1751"/>
              <a:gd name="T67" fmla="*/ 1138 h 1643"/>
              <a:gd name="T68" fmla="*/ 242 w 1751"/>
              <a:gd name="T69" fmla="*/ 1131 h 1643"/>
              <a:gd name="T70" fmla="*/ 210 w 1751"/>
              <a:gd name="T71" fmla="*/ 1168 h 1643"/>
              <a:gd name="T72" fmla="*/ 260 w 1751"/>
              <a:gd name="T73" fmla="*/ 1219 h 1643"/>
              <a:gd name="T74" fmla="*/ 377 w 1751"/>
              <a:gd name="T75" fmla="*/ 1162 h 1643"/>
              <a:gd name="T76" fmla="*/ 447 w 1751"/>
              <a:gd name="T77" fmla="*/ 1163 h 1643"/>
              <a:gd name="T78" fmla="*/ 575 w 1751"/>
              <a:gd name="T79" fmla="*/ 1247 h 1643"/>
              <a:gd name="T80" fmla="*/ 604 w 1751"/>
              <a:gd name="T81" fmla="*/ 1426 h 1643"/>
              <a:gd name="T82" fmla="*/ 485 w 1751"/>
              <a:gd name="T83" fmla="*/ 1555 h 1643"/>
              <a:gd name="T84" fmla="*/ 235 w 1751"/>
              <a:gd name="T85" fmla="*/ 1479 h 1643"/>
              <a:gd name="T86" fmla="*/ 223 w 1751"/>
              <a:gd name="T87" fmla="*/ 1269 h 1643"/>
              <a:gd name="T88" fmla="*/ 132 w 1751"/>
              <a:gd name="T89" fmla="*/ 1326 h 1643"/>
              <a:gd name="T90" fmla="*/ 107 w 1751"/>
              <a:gd name="T91" fmla="*/ 1437 h 1643"/>
              <a:gd name="T92" fmla="*/ 84 w 1751"/>
              <a:gd name="T93" fmla="*/ 1256 h 1643"/>
              <a:gd name="T94" fmla="*/ 13 w 1751"/>
              <a:gd name="T95" fmla="*/ 1242 h 1643"/>
              <a:gd name="T96" fmla="*/ 32 w 1751"/>
              <a:gd name="T97" fmla="*/ 1450 h 1643"/>
              <a:gd name="T98" fmla="*/ 198 w 1751"/>
              <a:gd name="T99" fmla="*/ 1583 h 1643"/>
              <a:gd name="T100" fmla="*/ 384 w 1751"/>
              <a:gd name="T101" fmla="*/ 1642 h 1643"/>
              <a:gd name="T102" fmla="*/ 603 w 1751"/>
              <a:gd name="T103" fmla="*/ 1562 h 1643"/>
              <a:gd name="T104" fmla="*/ 684 w 1751"/>
              <a:gd name="T105" fmla="*/ 1349 h 1643"/>
              <a:gd name="T106" fmla="*/ 829 w 1751"/>
              <a:gd name="T107" fmla="*/ 1334 h 1643"/>
              <a:gd name="T108" fmla="*/ 1061 w 1751"/>
              <a:gd name="T109" fmla="*/ 1448 h 1643"/>
              <a:gd name="T110" fmla="*/ 1254 w 1751"/>
              <a:gd name="T111" fmla="*/ 1537 h 1643"/>
              <a:gd name="T112" fmla="*/ 1391 w 1751"/>
              <a:gd name="T113" fmla="*/ 1632 h 1643"/>
              <a:gd name="T114" fmla="*/ 1627 w 1751"/>
              <a:gd name="T115" fmla="*/ 1597 h 1643"/>
              <a:gd name="T116" fmla="*/ 1749 w 1751"/>
              <a:gd name="T117" fmla="*/ 1393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51" h="1643">
                <a:moveTo>
                  <a:pt x="1749" y="1339"/>
                </a:moveTo>
                <a:lnTo>
                  <a:pt x="1677" y="1339"/>
                </a:lnTo>
                <a:lnTo>
                  <a:pt x="1679" y="1345"/>
                </a:lnTo>
                <a:lnTo>
                  <a:pt x="1679" y="1352"/>
                </a:lnTo>
                <a:lnTo>
                  <a:pt x="1679" y="1359"/>
                </a:lnTo>
                <a:lnTo>
                  <a:pt x="1679" y="1365"/>
                </a:lnTo>
                <a:lnTo>
                  <a:pt x="1677" y="1386"/>
                </a:lnTo>
                <a:lnTo>
                  <a:pt x="1675" y="1406"/>
                </a:lnTo>
                <a:lnTo>
                  <a:pt x="1669" y="1426"/>
                </a:lnTo>
                <a:lnTo>
                  <a:pt x="1663" y="1444"/>
                </a:lnTo>
                <a:lnTo>
                  <a:pt x="1655" y="1462"/>
                </a:lnTo>
                <a:lnTo>
                  <a:pt x="1644" y="1479"/>
                </a:lnTo>
                <a:lnTo>
                  <a:pt x="1633" y="1495"/>
                </a:lnTo>
                <a:lnTo>
                  <a:pt x="1618" y="1511"/>
                </a:lnTo>
                <a:lnTo>
                  <a:pt x="1604" y="1525"/>
                </a:lnTo>
                <a:lnTo>
                  <a:pt x="1587" y="1537"/>
                </a:lnTo>
                <a:lnTo>
                  <a:pt x="1570" y="1548"/>
                </a:lnTo>
                <a:lnTo>
                  <a:pt x="1551" y="1555"/>
                </a:lnTo>
                <a:lnTo>
                  <a:pt x="1533" y="1562"/>
                </a:lnTo>
                <a:lnTo>
                  <a:pt x="1513" y="1567"/>
                </a:lnTo>
                <a:lnTo>
                  <a:pt x="1493" y="1570"/>
                </a:lnTo>
                <a:lnTo>
                  <a:pt x="1472" y="1571"/>
                </a:lnTo>
                <a:lnTo>
                  <a:pt x="1430" y="1567"/>
                </a:lnTo>
                <a:lnTo>
                  <a:pt x="1392" y="1555"/>
                </a:lnTo>
                <a:lnTo>
                  <a:pt x="1357" y="1536"/>
                </a:lnTo>
                <a:lnTo>
                  <a:pt x="1327" y="1511"/>
                </a:lnTo>
                <a:lnTo>
                  <a:pt x="1302" y="1479"/>
                </a:lnTo>
                <a:lnTo>
                  <a:pt x="1282" y="1445"/>
                </a:lnTo>
                <a:lnTo>
                  <a:pt x="1270" y="1406"/>
                </a:lnTo>
                <a:lnTo>
                  <a:pt x="1266" y="1365"/>
                </a:lnTo>
                <a:lnTo>
                  <a:pt x="1266" y="1359"/>
                </a:lnTo>
                <a:lnTo>
                  <a:pt x="1266" y="1352"/>
                </a:lnTo>
                <a:lnTo>
                  <a:pt x="1266" y="1345"/>
                </a:lnTo>
                <a:lnTo>
                  <a:pt x="1267" y="1339"/>
                </a:lnTo>
                <a:lnTo>
                  <a:pt x="1195" y="1339"/>
                </a:lnTo>
                <a:lnTo>
                  <a:pt x="1195" y="1345"/>
                </a:lnTo>
                <a:lnTo>
                  <a:pt x="1195" y="1352"/>
                </a:lnTo>
                <a:lnTo>
                  <a:pt x="1194" y="1359"/>
                </a:lnTo>
                <a:lnTo>
                  <a:pt x="1194" y="1365"/>
                </a:lnTo>
                <a:lnTo>
                  <a:pt x="1195" y="1389"/>
                </a:lnTo>
                <a:lnTo>
                  <a:pt x="1199" y="1412"/>
                </a:lnTo>
                <a:lnTo>
                  <a:pt x="1204" y="1436"/>
                </a:lnTo>
                <a:lnTo>
                  <a:pt x="1211" y="1458"/>
                </a:lnTo>
                <a:lnTo>
                  <a:pt x="1185" y="1449"/>
                </a:lnTo>
                <a:lnTo>
                  <a:pt x="1160" y="1436"/>
                </a:lnTo>
                <a:lnTo>
                  <a:pt x="1137" y="1420"/>
                </a:lnTo>
                <a:lnTo>
                  <a:pt x="1116" y="1401"/>
                </a:lnTo>
                <a:lnTo>
                  <a:pt x="1099" y="1380"/>
                </a:lnTo>
                <a:lnTo>
                  <a:pt x="1085" y="1356"/>
                </a:lnTo>
                <a:lnTo>
                  <a:pt x="1073" y="1331"/>
                </a:lnTo>
                <a:lnTo>
                  <a:pt x="1065" y="1303"/>
                </a:lnTo>
                <a:lnTo>
                  <a:pt x="1202" y="1303"/>
                </a:lnTo>
                <a:lnTo>
                  <a:pt x="1201" y="1313"/>
                </a:lnTo>
                <a:lnTo>
                  <a:pt x="1198" y="1320"/>
                </a:lnTo>
                <a:lnTo>
                  <a:pt x="1197" y="1330"/>
                </a:lnTo>
                <a:lnTo>
                  <a:pt x="1195" y="1339"/>
                </a:lnTo>
                <a:lnTo>
                  <a:pt x="1267" y="1338"/>
                </a:lnTo>
                <a:lnTo>
                  <a:pt x="1270" y="1320"/>
                </a:lnTo>
                <a:lnTo>
                  <a:pt x="1275" y="1305"/>
                </a:lnTo>
                <a:lnTo>
                  <a:pt x="1281" y="1289"/>
                </a:lnTo>
                <a:lnTo>
                  <a:pt x="1287" y="1273"/>
                </a:lnTo>
                <a:lnTo>
                  <a:pt x="1295" y="1259"/>
                </a:lnTo>
                <a:lnTo>
                  <a:pt x="1304" y="1244"/>
                </a:lnTo>
                <a:lnTo>
                  <a:pt x="1315" y="1231"/>
                </a:lnTo>
                <a:lnTo>
                  <a:pt x="1327" y="1219"/>
                </a:lnTo>
                <a:lnTo>
                  <a:pt x="1342" y="1205"/>
                </a:lnTo>
                <a:lnTo>
                  <a:pt x="1358" y="1193"/>
                </a:lnTo>
                <a:lnTo>
                  <a:pt x="1375" y="1183"/>
                </a:lnTo>
                <a:lnTo>
                  <a:pt x="1394" y="1175"/>
                </a:lnTo>
                <a:lnTo>
                  <a:pt x="1412" y="1168"/>
                </a:lnTo>
                <a:lnTo>
                  <a:pt x="1432" y="1163"/>
                </a:lnTo>
                <a:lnTo>
                  <a:pt x="1451" y="1160"/>
                </a:lnTo>
                <a:lnTo>
                  <a:pt x="1472" y="1159"/>
                </a:lnTo>
                <a:lnTo>
                  <a:pt x="1493" y="1160"/>
                </a:lnTo>
                <a:lnTo>
                  <a:pt x="1513" y="1163"/>
                </a:lnTo>
                <a:lnTo>
                  <a:pt x="1533" y="1168"/>
                </a:lnTo>
                <a:lnTo>
                  <a:pt x="1551" y="1175"/>
                </a:lnTo>
                <a:lnTo>
                  <a:pt x="1570" y="1183"/>
                </a:lnTo>
                <a:lnTo>
                  <a:pt x="1587" y="1193"/>
                </a:lnTo>
                <a:lnTo>
                  <a:pt x="1604" y="1205"/>
                </a:lnTo>
                <a:lnTo>
                  <a:pt x="1618" y="1219"/>
                </a:lnTo>
                <a:lnTo>
                  <a:pt x="1629" y="1231"/>
                </a:lnTo>
                <a:lnTo>
                  <a:pt x="1639" y="1243"/>
                </a:lnTo>
                <a:lnTo>
                  <a:pt x="1647" y="1256"/>
                </a:lnTo>
                <a:lnTo>
                  <a:pt x="1655" y="1269"/>
                </a:lnTo>
                <a:lnTo>
                  <a:pt x="1663" y="1284"/>
                </a:lnTo>
                <a:lnTo>
                  <a:pt x="1668" y="1298"/>
                </a:lnTo>
                <a:lnTo>
                  <a:pt x="1672" y="1313"/>
                </a:lnTo>
                <a:lnTo>
                  <a:pt x="1676" y="1328"/>
                </a:lnTo>
                <a:lnTo>
                  <a:pt x="1748" y="1327"/>
                </a:lnTo>
                <a:lnTo>
                  <a:pt x="1743" y="1302"/>
                </a:lnTo>
                <a:lnTo>
                  <a:pt x="1736" y="1278"/>
                </a:lnTo>
                <a:lnTo>
                  <a:pt x="1727" y="1255"/>
                </a:lnTo>
                <a:lnTo>
                  <a:pt x="1717" y="1233"/>
                </a:lnTo>
                <a:lnTo>
                  <a:pt x="1703" y="1212"/>
                </a:lnTo>
                <a:lnTo>
                  <a:pt x="1689" y="1192"/>
                </a:lnTo>
                <a:lnTo>
                  <a:pt x="1673" y="1173"/>
                </a:lnTo>
                <a:lnTo>
                  <a:pt x="1656" y="1156"/>
                </a:lnTo>
                <a:lnTo>
                  <a:pt x="1637" y="1141"/>
                </a:lnTo>
                <a:lnTo>
                  <a:pt x="1617" y="1128"/>
                </a:lnTo>
                <a:lnTo>
                  <a:pt x="1594" y="1116"/>
                </a:lnTo>
                <a:lnTo>
                  <a:pt x="1572" y="1105"/>
                </a:lnTo>
                <a:lnTo>
                  <a:pt x="1549" y="1097"/>
                </a:lnTo>
                <a:lnTo>
                  <a:pt x="1524" y="1092"/>
                </a:lnTo>
                <a:lnTo>
                  <a:pt x="1499" y="1088"/>
                </a:lnTo>
                <a:lnTo>
                  <a:pt x="1472" y="1087"/>
                </a:lnTo>
                <a:lnTo>
                  <a:pt x="1466" y="1087"/>
                </a:lnTo>
                <a:lnTo>
                  <a:pt x="1459" y="1087"/>
                </a:lnTo>
                <a:lnTo>
                  <a:pt x="1451" y="1087"/>
                </a:lnTo>
                <a:lnTo>
                  <a:pt x="1445" y="1088"/>
                </a:lnTo>
                <a:lnTo>
                  <a:pt x="1438" y="1088"/>
                </a:lnTo>
                <a:lnTo>
                  <a:pt x="1432" y="1089"/>
                </a:lnTo>
                <a:lnTo>
                  <a:pt x="1424" y="1091"/>
                </a:lnTo>
                <a:lnTo>
                  <a:pt x="1417" y="1092"/>
                </a:lnTo>
                <a:lnTo>
                  <a:pt x="1449" y="862"/>
                </a:lnTo>
                <a:lnTo>
                  <a:pt x="1161" y="862"/>
                </a:lnTo>
                <a:lnTo>
                  <a:pt x="1162" y="860"/>
                </a:lnTo>
                <a:lnTo>
                  <a:pt x="1164" y="853"/>
                </a:lnTo>
                <a:lnTo>
                  <a:pt x="1166" y="843"/>
                </a:lnTo>
                <a:lnTo>
                  <a:pt x="1170" y="828"/>
                </a:lnTo>
                <a:lnTo>
                  <a:pt x="1366" y="828"/>
                </a:lnTo>
                <a:lnTo>
                  <a:pt x="1320" y="787"/>
                </a:lnTo>
                <a:lnTo>
                  <a:pt x="1182" y="787"/>
                </a:lnTo>
                <a:lnTo>
                  <a:pt x="1189" y="764"/>
                </a:lnTo>
                <a:lnTo>
                  <a:pt x="1195" y="738"/>
                </a:lnTo>
                <a:lnTo>
                  <a:pt x="1202" y="710"/>
                </a:lnTo>
                <a:lnTo>
                  <a:pt x="1210" y="679"/>
                </a:lnTo>
                <a:lnTo>
                  <a:pt x="1218" y="646"/>
                </a:lnTo>
                <a:lnTo>
                  <a:pt x="1225" y="610"/>
                </a:lnTo>
                <a:lnTo>
                  <a:pt x="1235" y="574"/>
                </a:lnTo>
                <a:lnTo>
                  <a:pt x="1243" y="534"/>
                </a:lnTo>
                <a:lnTo>
                  <a:pt x="1248" y="514"/>
                </a:lnTo>
                <a:lnTo>
                  <a:pt x="1252" y="493"/>
                </a:lnTo>
                <a:lnTo>
                  <a:pt x="1256" y="471"/>
                </a:lnTo>
                <a:lnTo>
                  <a:pt x="1258" y="450"/>
                </a:lnTo>
                <a:lnTo>
                  <a:pt x="1106" y="457"/>
                </a:lnTo>
                <a:lnTo>
                  <a:pt x="1106" y="598"/>
                </a:lnTo>
                <a:lnTo>
                  <a:pt x="1040" y="459"/>
                </a:lnTo>
                <a:lnTo>
                  <a:pt x="983" y="462"/>
                </a:lnTo>
                <a:lnTo>
                  <a:pt x="1065" y="625"/>
                </a:lnTo>
                <a:lnTo>
                  <a:pt x="926" y="625"/>
                </a:lnTo>
                <a:lnTo>
                  <a:pt x="690" y="276"/>
                </a:lnTo>
                <a:lnTo>
                  <a:pt x="887" y="276"/>
                </a:lnTo>
                <a:lnTo>
                  <a:pt x="980" y="457"/>
                </a:lnTo>
                <a:lnTo>
                  <a:pt x="1036" y="451"/>
                </a:lnTo>
                <a:lnTo>
                  <a:pt x="954" y="278"/>
                </a:lnTo>
                <a:lnTo>
                  <a:pt x="1106" y="279"/>
                </a:lnTo>
                <a:lnTo>
                  <a:pt x="1106" y="445"/>
                </a:lnTo>
                <a:lnTo>
                  <a:pt x="1261" y="430"/>
                </a:lnTo>
                <a:lnTo>
                  <a:pt x="1274" y="303"/>
                </a:lnTo>
                <a:lnTo>
                  <a:pt x="1282" y="190"/>
                </a:lnTo>
                <a:lnTo>
                  <a:pt x="1285" y="109"/>
                </a:lnTo>
                <a:lnTo>
                  <a:pt x="1285" y="77"/>
                </a:lnTo>
                <a:lnTo>
                  <a:pt x="1282" y="76"/>
                </a:lnTo>
                <a:lnTo>
                  <a:pt x="1271" y="73"/>
                </a:lnTo>
                <a:lnTo>
                  <a:pt x="1257" y="69"/>
                </a:lnTo>
                <a:lnTo>
                  <a:pt x="1239" y="64"/>
                </a:lnTo>
                <a:lnTo>
                  <a:pt x="1215" y="58"/>
                </a:lnTo>
                <a:lnTo>
                  <a:pt x="1189" y="50"/>
                </a:lnTo>
                <a:lnTo>
                  <a:pt x="1161" y="42"/>
                </a:lnTo>
                <a:lnTo>
                  <a:pt x="1131" y="34"/>
                </a:lnTo>
                <a:lnTo>
                  <a:pt x="1099" y="26"/>
                </a:lnTo>
                <a:lnTo>
                  <a:pt x="1068" y="20"/>
                </a:lnTo>
                <a:lnTo>
                  <a:pt x="1038" y="13"/>
                </a:lnTo>
                <a:lnTo>
                  <a:pt x="1007" y="8"/>
                </a:lnTo>
                <a:lnTo>
                  <a:pt x="980" y="4"/>
                </a:lnTo>
                <a:lnTo>
                  <a:pt x="955" y="1"/>
                </a:lnTo>
                <a:lnTo>
                  <a:pt x="933" y="0"/>
                </a:lnTo>
                <a:lnTo>
                  <a:pt x="916" y="1"/>
                </a:lnTo>
                <a:lnTo>
                  <a:pt x="897" y="4"/>
                </a:lnTo>
                <a:lnTo>
                  <a:pt x="871" y="9"/>
                </a:lnTo>
                <a:lnTo>
                  <a:pt x="839" y="14"/>
                </a:lnTo>
                <a:lnTo>
                  <a:pt x="804" y="20"/>
                </a:lnTo>
                <a:lnTo>
                  <a:pt x="766" y="27"/>
                </a:lnTo>
                <a:lnTo>
                  <a:pt x="724" y="35"/>
                </a:lnTo>
                <a:lnTo>
                  <a:pt x="682" y="43"/>
                </a:lnTo>
                <a:lnTo>
                  <a:pt x="640" y="52"/>
                </a:lnTo>
                <a:lnTo>
                  <a:pt x="598" y="62"/>
                </a:lnTo>
                <a:lnTo>
                  <a:pt x="558" y="72"/>
                </a:lnTo>
                <a:lnTo>
                  <a:pt x="522" y="83"/>
                </a:lnTo>
                <a:lnTo>
                  <a:pt x="490" y="93"/>
                </a:lnTo>
                <a:lnTo>
                  <a:pt x="462" y="104"/>
                </a:lnTo>
                <a:lnTo>
                  <a:pt x="443" y="115"/>
                </a:lnTo>
                <a:lnTo>
                  <a:pt x="430" y="126"/>
                </a:lnTo>
                <a:lnTo>
                  <a:pt x="424" y="138"/>
                </a:lnTo>
                <a:lnTo>
                  <a:pt x="427" y="156"/>
                </a:lnTo>
                <a:lnTo>
                  <a:pt x="434" y="176"/>
                </a:lnTo>
                <a:lnTo>
                  <a:pt x="445" y="194"/>
                </a:lnTo>
                <a:lnTo>
                  <a:pt x="457" y="212"/>
                </a:lnTo>
                <a:lnTo>
                  <a:pt x="472" y="230"/>
                </a:lnTo>
                <a:lnTo>
                  <a:pt x="486" y="244"/>
                </a:lnTo>
                <a:lnTo>
                  <a:pt x="499" y="257"/>
                </a:lnTo>
                <a:lnTo>
                  <a:pt x="510" y="266"/>
                </a:lnTo>
                <a:lnTo>
                  <a:pt x="772" y="654"/>
                </a:lnTo>
                <a:lnTo>
                  <a:pt x="834" y="652"/>
                </a:lnTo>
                <a:lnTo>
                  <a:pt x="574" y="276"/>
                </a:lnTo>
                <a:lnTo>
                  <a:pt x="634" y="276"/>
                </a:lnTo>
                <a:lnTo>
                  <a:pt x="884" y="646"/>
                </a:lnTo>
                <a:lnTo>
                  <a:pt x="879" y="651"/>
                </a:lnTo>
                <a:lnTo>
                  <a:pt x="872" y="656"/>
                </a:lnTo>
                <a:lnTo>
                  <a:pt x="867" y="663"/>
                </a:lnTo>
                <a:lnTo>
                  <a:pt x="862" y="671"/>
                </a:lnTo>
                <a:lnTo>
                  <a:pt x="854" y="698"/>
                </a:lnTo>
                <a:lnTo>
                  <a:pt x="850" y="742"/>
                </a:lnTo>
                <a:lnTo>
                  <a:pt x="847" y="795"/>
                </a:lnTo>
                <a:lnTo>
                  <a:pt x="843" y="854"/>
                </a:lnTo>
                <a:lnTo>
                  <a:pt x="835" y="912"/>
                </a:lnTo>
                <a:lnTo>
                  <a:pt x="822" y="965"/>
                </a:lnTo>
                <a:lnTo>
                  <a:pt x="800" y="1007"/>
                </a:lnTo>
                <a:lnTo>
                  <a:pt x="767" y="1032"/>
                </a:lnTo>
                <a:lnTo>
                  <a:pt x="729" y="1045"/>
                </a:lnTo>
                <a:lnTo>
                  <a:pt x="692" y="1053"/>
                </a:lnTo>
                <a:lnTo>
                  <a:pt x="659" y="1057"/>
                </a:lnTo>
                <a:lnTo>
                  <a:pt x="629" y="1058"/>
                </a:lnTo>
                <a:lnTo>
                  <a:pt x="604" y="1057"/>
                </a:lnTo>
                <a:lnTo>
                  <a:pt x="585" y="1055"/>
                </a:lnTo>
                <a:lnTo>
                  <a:pt x="571" y="1054"/>
                </a:lnTo>
                <a:lnTo>
                  <a:pt x="568" y="1053"/>
                </a:lnTo>
                <a:lnTo>
                  <a:pt x="428" y="984"/>
                </a:lnTo>
                <a:lnTo>
                  <a:pt x="438" y="984"/>
                </a:lnTo>
                <a:lnTo>
                  <a:pt x="445" y="983"/>
                </a:lnTo>
                <a:lnTo>
                  <a:pt x="455" y="983"/>
                </a:lnTo>
                <a:lnTo>
                  <a:pt x="462" y="982"/>
                </a:lnTo>
                <a:lnTo>
                  <a:pt x="470" y="980"/>
                </a:lnTo>
                <a:lnTo>
                  <a:pt x="478" y="978"/>
                </a:lnTo>
                <a:lnTo>
                  <a:pt x="485" y="977"/>
                </a:lnTo>
                <a:lnTo>
                  <a:pt x="491" y="974"/>
                </a:lnTo>
                <a:lnTo>
                  <a:pt x="504" y="966"/>
                </a:lnTo>
                <a:lnTo>
                  <a:pt x="518" y="956"/>
                </a:lnTo>
                <a:lnTo>
                  <a:pt x="528" y="942"/>
                </a:lnTo>
                <a:lnTo>
                  <a:pt x="540" y="928"/>
                </a:lnTo>
                <a:lnTo>
                  <a:pt x="550" y="912"/>
                </a:lnTo>
                <a:lnTo>
                  <a:pt x="560" y="895"/>
                </a:lnTo>
                <a:lnTo>
                  <a:pt x="569" y="878"/>
                </a:lnTo>
                <a:lnTo>
                  <a:pt x="578" y="861"/>
                </a:lnTo>
                <a:lnTo>
                  <a:pt x="587" y="844"/>
                </a:lnTo>
                <a:lnTo>
                  <a:pt x="596" y="827"/>
                </a:lnTo>
                <a:lnTo>
                  <a:pt x="604" y="812"/>
                </a:lnTo>
                <a:lnTo>
                  <a:pt x="613" y="799"/>
                </a:lnTo>
                <a:lnTo>
                  <a:pt x="624" y="786"/>
                </a:lnTo>
                <a:lnTo>
                  <a:pt x="634" y="777"/>
                </a:lnTo>
                <a:lnTo>
                  <a:pt x="645" y="772"/>
                </a:lnTo>
                <a:lnTo>
                  <a:pt x="656" y="768"/>
                </a:lnTo>
                <a:lnTo>
                  <a:pt x="665" y="766"/>
                </a:lnTo>
                <a:lnTo>
                  <a:pt x="673" y="766"/>
                </a:lnTo>
                <a:lnTo>
                  <a:pt x="677" y="766"/>
                </a:lnTo>
                <a:lnTo>
                  <a:pt x="679" y="766"/>
                </a:lnTo>
                <a:lnTo>
                  <a:pt x="704" y="772"/>
                </a:lnTo>
                <a:lnTo>
                  <a:pt x="704" y="648"/>
                </a:lnTo>
                <a:lnTo>
                  <a:pt x="662" y="648"/>
                </a:lnTo>
                <a:lnTo>
                  <a:pt x="662" y="726"/>
                </a:lnTo>
                <a:lnTo>
                  <a:pt x="653" y="727"/>
                </a:lnTo>
                <a:lnTo>
                  <a:pt x="644" y="728"/>
                </a:lnTo>
                <a:lnTo>
                  <a:pt x="633" y="732"/>
                </a:lnTo>
                <a:lnTo>
                  <a:pt x="623" y="736"/>
                </a:lnTo>
                <a:lnTo>
                  <a:pt x="611" y="743"/>
                </a:lnTo>
                <a:lnTo>
                  <a:pt x="600" y="752"/>
                </a:lnTo>
                <a:lnTo>
                  <a:pt x="590" y="763"/>
                </a:lnTo>
                <a:lnTo>
                  <a:pt x="579" y="776"/>
                </a:lnTo>
                <a:lnTo>
                  <a:pt x="570" y="790"/>
                </a:lnTo>
                <a:lnTo>
                  <a:pt x="561" y="807"/>
                </a:lnTo>
                <a:lnTo>
                  <a:pt x="550" y="824"/>
                </a:lnTo>
                <a:lnTo>
                  <a:pt x="541" y="843"/>
                </a:lnTo>
                <a:lnTo>
                  <a:pt x="533" y="857"/>
                </a:lnTo>
                <a:lnTo>
                  <a:pt x="525" y="873"/>
                </a:lnTo>
                <a:lnTo>
                  <a:pt x="518" y="887"/>
                </a:lnTo>
                <a:lnTo>
                  <a:pt x="510" y="900"/>
                </a:lnTo>
                <a:lnTo>
                  <a:pt x="502" y="912"/>
                </a:lnTo>
                <a:lnTo>
                  <a:pt x="493" y="923"/>
                </a:lnTo>
                <a:lnTo>
                  <a:pt x="485" y="931"/>
                </a:lnTo>
                <a:lnTo>
                  <a:pt x="476" y="936"/>
                </a:lnTo>
                <a:lnTo>
                  <a:pt x="466" y="938"/>
                </a:lnTo>
                <a:lnTo>
                  <a:pt x="455" y="941"/>
                </a:lnTo>
                <a:lnTo>
                  <a:pt x="441" y="942"/>
                </a:lnTo>
                <a:lnTo>
                  <a:pt x="428" y="944"/>
                </a:lnTo>
                <a:lnTo>
                  <a:pt x="414" y="944"/>
                </a:lnTo>
                <a:lnTo>
                  <a:pt x="398" y="942"/>
                </a:lnTo>
                <a:lnTo>
                  <a:pt x="382" y="941"/>
                </a:lnTo>
                <a:lnTo>
                  <a:pt x="368" y="940"/>
                </a:lnTo>
                <a:lnTo>
                  <a:pt x="372" y="698"/>
                </a:lnTo>
                <a:lnTo>
                  <a:pt x="301" y="698"/>
                </a:lnTo>
                <a:lnTo>
                  <a:pt x="301" y="977"/>
                </a:lnTo>
                <a:lnTo>
                  <a:pt x="427" y="1088"/>
                </a:lnTo>
                <a:lnTo>
                  <a:pt x="418" y="1087"/>
                </a:lnTo>
                <a:lnTo>
                  <a:pt x="409" y="1087"/>
                </a:lnTo>
                <a:lnTo>
                  <a:pt x="398" y="1087"/>
                </a:lnTo>
                <a:lnTo>
                  <a:pt x="389" y="1088"/>
                </a:lnTo>
                <a:lnTo>
                  <a:pt x="374" y="1082"/>
                </a:lnTo>
                <a:lnTo>
                  <a:pt x="360" y="1075"/>
                </a:lnTo>
                <a:lnTo>
                  <a:pt x="346" y="1070"/>
                </a:lnTo>
                <a:lnTo>
                  <a:pt x="330" y="1066"/>
                </a:lnTo>
                <a:lnTo>
                  <a:pt x="314" y="1062"/>
                </a:lnTo>
                <a:lnTo>
                  <a:pt x="298" y="1059"/>
                </a:lnTo>
                <a:lnTo>
                  <a:pt x="283" y="1058"/>
                </a:lnTo>
                <a:lnTo>
                  <a:pt x="267" y="1058"/>
                </a:lnTo>
                <a:lnTo>
                  <a:pt x="241" y="1059"/>
                </a:lnTo>
                <a:lnTo>
                  <a:pt x="214" y="1063"/>
                </a:lnTo>
                <a:lnTo>
                  <a:pt x="188" y="1070"/>
                </a:lnTo>
                <a:lnTo>
                  <a:pt x="164" y="1078"/>
                </a:lnTo>
                <a:lnTo>
                  <a:pt x="141" y="1089"/>
                </a:lnTo>
                <a:lnTo>
                  <a:pt x="118" y="1103"/>
                </a:lnTo>
                <a:lnTo>
                  <a:pt x="97" y="1118"/>
                </a:lnTo>
                <a:lnTo>
                  <a:pt x="78" y="1137"/>
                </a:lnTo>
                <a:lnTo>
                  <a:pt x="78" y="1137"/>
                </a:lnTo>
                <a:lnTo>
                  <a:pt x="78" y="1137"/>
                </a:lnTo>
                <a:lnTo>
                  <a:pt x="76" y="1138"/>
                </a:lnTo>
                <a:lnTo>
                  <a:pt x="76" y="1138"/>
                </a:lnTo>
                <a:lnTo>
                  <a:pt x="142" y="1173"/>
                </a:lnTo>
                <a:lnTo>
                  <a:pt x="155" y="1164"/>
                </a:lnTo>
                <a:lnTo>
                  <a:pt x="168" y="1156"/>
                </a:lnTo>
                <a:lnTo>
                  <a:pt x="181" y="1149"/>
                </a:lnTo>
                <a:lnTo>
                  <a:pt x="196" y="1142"/>
                </a:lnTo>
                <a:lnTo>
                  <a:pt x="212" y="1138"/>
                </a:lnTo>
                <a:lnTo>
                  <a:pt x="226" y="1134"/>
                </a:lnTo>
                <a:lnTo>
                  <a:pt x="242" y="1131"/>
                </a:lnTo>
                <a:lnTo>
                  <a:pt x="258" y="1130"/>
                </a:lnTo>
                <a:lnTo>
                  <a:pt x="251" y="1134"/>
                </a:lnTo>
                <a:lnTo>
                  <a:pt x="244" y="1138"/>
                </a:lnTo>
                <a:lnTo>
                  <a:pt x="239" y="1143"/>
                </a:lnTo>
                <a:lnTo>
                  <a:pt x="233" y="1147"/>
                </a:lnTo>
                <a:lnTo>
                  <a:pt x="227" y="1152"/>
                </a:lnTo>
                <a:lnTo>
                  <a:pt x="221" y="1158"/>
                </a:lnTo>
                <a:lnTo>
                  <a:pt x="216" y="1163"/>
                </a:lnTo>
                <a:lnTo>
                  <a:pt x="210" y="1168"/>
                </a:lnTo>
                <a:lnTo>
                  <a:pt x="204" y="1175"/>
                </a:lnTo>
                <a:lnTo>
                  <a:pt x="197" y="1183"/>
                </a:lnTo>
                <a:lnTo>
                  <a:pt x="191" y="1189"/>
                </a:lnTo>
                <a:lnTo>
                  <a:pt x="185" y="1197"/>
                </a:lnTo>
                <a:lnTo>
                  <a:pt x="248" y="1231"/>
                </a:lnTo>
                <a:lnTo>
                  <a:pt x="251" y="1229"/>
                </a:lnTo>
                <a:lnTo>
                  <a:pt x="255" y="1225"/>
                </a:lnTo>
                <a:lnTo>
                  <a:pt x="258" y="1222"/>
                </a:lnTo>
                <a:lnTo>
                  <a:pt x="260" y="1219"/>
                </a:lnTo>
                <a:lnTo>
                  <a:pt x="272" y="1208"/>
                </a:lnTo>
                <a:lnTo>
                  <a:pt x="285" y="1198"/>
                </a:lnTo>
                <a:lnTo>
                  <a:pt x="298" y="1189"/>
                </a:lnTo>
                <a:lnTo>
                  <a:pt x="313" y="1181"/>
                </a:lnTo>
                <a:lnTo>
                  <a:pt x="327" y="1175"/>
                </a:lnTo>
                <a:lnTo>
                  <a:pt x="342" y="1170"/>
                </a:lnTo>
                <a:lnTo>
                  <a:pt x="357" y="1164"/>
                </a:lnTo>
                <a:lnTo>
                  <a:pt x="373" y="1162"/>
                </a:lnTo>
                <a:lnTo>
                  <a:pt x="377" y="1162"/>
                </a:lnTo>
                <a:lnTo>
                  <a:pt x="382" y="1160"/>
                </a:lnTo>
                <a:lnTo>
                  <a:pt x="386" y="1159"/>
                </a:lnTo>
                <a:lnTo>
                  <a:pt x="389" y="1159"/>
                </a:lnTo>
                <a:lnTo>
                  <a:pt x="393" y="1159"/>
                </a:lnTo>
                <a:lnTo>
                  <a:pt x="398" y="1159"/>
                </a:lnTo>
                <a:lnTo>
                  <a:pt x="402" y="1159"/>
                </a:lnTo>
                <a:lnTo>
                  <a:pt x="406" y="1159"/>
                </a:lnTo>
                <a:lnTo>
                  <a:pt x="427" y="1160"/>
                </a:lnTo>
                <a:lnTo>
                  <a:pt x="447" y="1163"/>
                </a:lnTo>
                <a:lnTo>
                  <a:pt x="466" y="1168"/>
                </a:lnTo>
                <a:lnTo>
                  <a:pt x="485" y="1175"/>
                </a:lnTo>
                <a:lnTo>
                  <a:pt x="503" y="1183"/>
                </a:lnTo>
                <a:lnTo>
                  <a:pt x="520" y="1193"/>
                </a:lnTo>
                <a:lnTo>
                  <a:pt x="537" y="1205"/>
                </a:lnTo>
                <a:lnTo>
                  <a:pt x="552" y="1219"/>
                </a:lnTo>
                <a:lnTo>
                  <a:pt x="561" y="1229"/>
                </a:lnTo>
                <a:lnTo>
                  <a:pt x="569" y="1238"/>
                </a:lnTo>
                <a:lnTo>
                  <a:pt x="575" y="1247"/>
                </a:lnTo>
                <a:lnTo>
                  <a:pt x="582" y="1257"/>
                </a:lnTo>
                <a:lnTo>
                  <a:pt x="603" y="1303"/>
                </a:lnTo>
                <a:lnTo>
                  <a:pt x="607" y="1318"/>
                </a:lnTo>
                <a:lnTo>
                  <a:pt x="611" y="1334"/>
                </a:lnTo>
                <a:lnTo>
                  <a:pt x="612" y="1349"/>
                </a:lnTo>
                <a:lnTo>
                  <a:pt x="613" y="1365"/>
                </a:lnTo>
                <a:lnTo>
                  <a:pt x="612" y="1386"/>
                </a:lnTo>
                <a:lnTo>
                  <a:pt x="610" y="1406"/>
                </a:lnTo>
                <a:lnTo>
                  <a:pt x="604" y="1426"/>
                </a:lnTo>
                <a:lnTo>
                  <a:pt x="598" y="1444"/>
                </a:lnTo>
                <a:lnTo>
                  <a:pt x="589" y="1462"/>
                </a:lnTo>
                <a:lnTo>
                  <a:pt x="578" y="1479"/>
                </a:lnTo>
                <a:lnTo>
                  <a:pt x="566" y="1495"/>
                </a:lnTo>
                <a:lnTo>
                  <a:pt x="552" y="1511"/>
                </a:lnTo>
                <a:lnTo>
                  <a:pt x="537" y="1525"/>
                </a:lnTo>
                <a:lnTo>
                  <a:pt x="520" y="1537"/>
                </a:lnTo>
                <a:lnTo>
                  <a:pt x="503" y="1548"/>
                </a:lnTo>
                <a:lnTo>
                  <a:pt x="485" y="1555"/>
                </a:lnTo>
                <a:lnTo>
                  <a:pt x="466" y="1562"/>
                </a:lnTo>
                <a:lnTo>
                  <a:pt x="447" y="1567"/>
                </a:lnTo>
                <a:lnTo>
                  <a:pt x="427" y="1570"/>
                </a:lnTo>
                <a:lnTo>
                  <a:pt x="406" y="1571"/>
                </a:lnTo>
                <a:lnTo>
                  <a:pt x="365" y="1567"/>
                </a:lnTo>
                <a:lnTo>
                  <a:pt x="326" y="1555"/>
                </a:lnTo>
                <a:lnTo>
                  <a:pt x="292" y="1536"/>
                </a:lnTo>
                <a:lnTo>
                  <a:pt x="260" y="1511"/>
                </a:lnTo>
                <a:lnTo>
                  <a:pt x="235" y="1479"/>
                </a:lnTo>
                <a:lnTo>
                  <a:pt x="216" y="1445"/>
                </a:lnTo>
                <a:lnTo>
                  <a:pt x="204" y="1406"/>
                </a:lnTo>
                <a:lnTo>
                  <a:pt x="200" y="1365"/>
                </a:lnTo>
                <a:lnTo>
                  <a:pt x="201" y="1348"/>
                </a:lnTo>
                <a:lnTo>
                  <a:pt x="202" y="1331"/>
                </a:lnTo>
                <a:lnTo>
                  <a:pt x="206" y="1315"/>
                </a:lnTo>
                <a:lnTo>
                  <a:pt x="210" y="1299"/>
                </a:lnTo>
                <a:lnTo>
                  <a:pt x="216" y="1284"/>
                </a:lnTo>
                <a:lnTo>
                  <a:pt x="223" y="1269"/>
                </a:lnTo>
                <a:lnTo>
                  <a:pt x="231" y="1255"/>
                </a:lnTo>
                <a:lnTo>
                  <a:pt x="241" y="1242"/>
                </a:lnTo>
                <a:lnTo>
                  <a:pt x="172" y="1215"/>
                </a:lnTo>
                <a:lnTo>
                  <a:pt x="162" y="1233"/>
                </a:lnTo>
                <a:lnTo>
                  <a:pt x="154" y="1250"/>
                </a:lnTo>
                <a:lnTo>
                  <a:pt x="146" y="1268"/>
                </a:lnTo>
                <a:lnTo>
                  <a:pt x="139" y="1286"/>
                </a:lnTo>
                <a:lnTo>
                  <a:pt x="135" y="1306"/>
                </a:lnTo>
                <a:lnTo>
                  <a:pt x="132" y="1326"/>
                </a:lnTo>
                <a:lnTo>
                  <a:pt x="130" y="1345"/>
                </a:lnTo>
                <a:lnTo>
                  <a:pt x="129" y="1365"/>
                </a:lnTo>
                <a:lnTo>
                  <a:pt x="130" y="1397"/>
                </a:lnTo>
                <a:lnTo>
                  <a:pt x="135" y="1427"/>
                </a:lnTo>
                <a:lnTo>
                  <a:pt x="145" y="1457"/>
                </a:lnTo>
                <a:lnTo>
                  <a:pt x="156" y="1486"/>
                </a:lnTo>
                <a:lnTo>
                  <a:pt x="138" y="1471"/>
                </a:lnTo>
                <a:lnTo>
                  <a:pt x="121" y="1456"/>
                </a:lnTo>
                <a:lnTo>
                  <a:pt x="107" y="1437"/>
                </a:lnTo>
                <a:lnTo>
                  <a:pt x="95" y="1416"/>
                </a:lnTo>
                <a:lnTo>
                  <a:pt x="84" y="1395"/>
                </a:lnTo>
                <a:lnTo>
                  <a:pt x="78" y="1373"/>
                </a:lnTo>
                <a:lnTo>
                  <a:pt x="72" y="1349"/>
                </a:lnTo>
                <a:lnTo>
                  <a:pt x="71" y="1324"/>
                </a:lnTo>
                <a:lnTo>
                  <a:pt x="72" y="1307"/>
                </a:lnTo>
                <a:lnTo>
                  <a:pt x="75" y="1289"/>
                </a:lnTo>
                <a:lnTo>
                  <a:pt x="79" y="1272"/>
                </a:lnTo>
                <a:lnTo>
                  <a:pt x="84" y="1256"/>
                </a:lnTo>
                <a:lnTo>
                  <a:pt x="91" y="1239"/>
                </a:lnTo>
                <a:lnTo>
                  <a:pt x="100" y="1225"/>
                </a:lnTo>
                <a:lnTo>
                  <a:pt x="109" y="1209"/>
                </a:lnTo>
                <a:lnTo>
                  <a:pt x="121" y="1196"/>
                </a:lnTo>
                <a:lnTo>
                  <a:pt x="50" y="1168"/>
                </a:lnTo>
                <a:lnTo>
                  <a:pt x="38" y="1185"/>
                </a:lnTo>
                <a:lnTo>
                  <a:pt x="29" y="1204"/>
                </a:lnTo>
                <a:lnTo>
                  <a:pt x="20" y="1223"/>
                </a:lnTo>
                <a:lnTo>
                  <a:pt x="13" y="1242"/>
                </a:lnTo>
                <a:lnTo>
                  <a:pt x="7" y="1263"/>
                </a:lnTo>
                <a:lnTo>
                  <a:pt x="3" y="1282"/>
                </a:lnTo>
                <a:lnTo>
                  <a:pt x="2" y="1303"/>
                </a:lnTo>
                <a:lnTo>
                  <a:pt x="0" y="1324"/>
                </a:lnTo>
                <a:lnTo>
                  <a:pt x="2" y="1351"/>
                </a:lnTo>
                <a:lnTo>
                  <a:pt x="5" y="1377"/>
                </a:lnTo>
                <a:lnTo>
                  <a:pt x="12" y="1402"/>
                </a:lnTo>
                <a:lnTo>
                  <a:pt x="20" y="1427"/>
                </a:lnTo>
                <a:lnTo>
                  <a:pt x="32" y="1450"/>
                </a:lnTo>
                <a:lnTo>
                  <a:pt x="45" y="1473"/>
                </a:lnTo>
                <a:lnTo>
                  <a:pt x="61" y="1494"/>
                </a:lnTo>
                <a:lnTo>
                  <a:pt x="78" y="1513"/>
                </a:lnTo>
                <a:lnTo>
                  <a:pt x="95" y="1529"/>
                </a:lnTo>
                <a:lnTo>
                  <a:pt x="113" y="1544"/>
                </a:lnTo>
                <a:lnTo>
                  <a:pt x="133" y="1557"/>
                </a:lnTo>
                <a:lnTo>
                  <a:pt x="154" y="1567"/>
                </a:lnTo>
                <a:lnTo>
                  <a:pt x="176" y="1576"/>
                </a:lnTo>
                <a:lnTo>
                  <a:pt x="198" y="1583"/>
                </a:lnTo>
                <a:lnTo>
                  <a:pt x="221" y="1588"/>
                </a:lnTo>
                <a:lnTo>
                  <a:pt x="244" y="1591"/>
                </a:lnTo>
                <a:lnTo>
                  <a:pt x="263" y="1603"/>
                </a:lnTo>
                <a:lnTo>
                  <a:pt x="281" y="1613"/>
                </a:lnTo>
                <a:lnTo>
                  <a:pt x="301" y="1622"/>
                </a:lnTo>
                <a:lnTo>
                  <a:pt x="321" y="1629"/>
                </a:lnTo>
                <a:lnTo>
                  <a:pt x="342" y="1636"/>
                </a:lnTo>
                <a:lnTo>
                  <a:pt x="363" y="1639"/>
                </a:lnTo>
                <a:lnTo>
                  <a:pt x="384" y="1642"/>
                </a:lnTo>
                <a:lnTo>
                  <a:pt x="406" y="1643"/>
                </a:lnTo>
                <a:lnTo>
                  <a:pt x="434" y="1642"/>
                </a:lnTo>
                <a:lnTo>
                  <a:pt x="461" y="1638"/>
                </a:lnTo>
                <a:lnTo>
                  <a:pt x="487" y="1632"/>
                </a:lnTo>
                <a:lnTo>
                  <a:pt x="512" y="1622"/>
                </a:lnTo>
                <a:lnTo>
                  <a:pt x="537" y="1611"/>
                </a:lnTo>
                <a:lnTo>
                  <a:pt x="561" y="1597"/>
                </a:lnTo>
                <a:lnTo>
                  <a:pt x="582" y="1580"/>
                </a:lnTo>
                <a:lnTo>
                  <a:pt x="603" y="1562"/>
                </a:lnTo>
                <a:lnTo>
                  <a:pt x="621" y="1541"/>
                </a:lnTo>
                <a:lnTo>
                  <a:pt x="638" y="1520"/>
                </a:lnTo>
                <a:lnTo>
                  <a:pt x="652" y="1496"/>
                </a:lnTo>
                <a:lnTo>
                  <a:pt x="663" y="1471"/>
                </a:lnTo>
                <a:lnTo>
                  <a:pt x="673" y="1447"/>
                </a:lnTo>
                <a:lnTo>
                  <a:pt x="679" y="1419"/>
                </a:lnTo>
                <a:lnTo>
                  <a:pt x="683" y="1393"/>
                </a:lnTo>
                <a:lnTo>
                  <a:pt x="684" y="1365"/>
                </a:lnTo>
                <a:lnTo>
                  <a:pt x="684" y="1349"/>
                </a:lnTo>
                <a:lnTo>
                  <a:pt x="683" y="1334"/>
                </a:lnTo>
                <a:lnTo>
                  <a:pt x="680" y="1318"/>
                </a:lnTo>
                <a:lnTo>
                  <a:pt x="678" y="1303"/>
                </a:lnTo>
                <a:lnTo>
                  <a:pt x="993" y="1303"/>
                </a:lnTo>
                <a:lnTo>
                  <a:pt x="994" y="1311"/>
                </a:lnTo>
                <a:lnTo>
                  <a:pt x="996" y="1319"/>
                </a:lnTo>
                <a:lnTo>
                  <a:pt x="998" y="1327"/>
                </a:lnTo>
                <a:lnTo>
                  <a:pt x="1000" y="1334"/>
                </a:lnTo>
                <a:lnTo>
                  <a:pt x="829" y="1334"/>
                </a:lnTo>
                <a:lnTo>
                  <a:pt x="829" y="1376"/>
                </a:lnTo>
                <a:lnTo>
                  <a:pt x="1014" y="1376"/>
                </a:lnTo>
                <a:lnTo>
                  <a:pt x="1019" y="1386"/>
                </a:lnTo>
                <a:lnTo>
                  <a:pt x="1026" y="1397"/>
                </a:lnTo>
                <a:lnTo>
                  <a:pt x="1032" y="1407"/>
                </a:lnTo>
                <a:lnTo>
                  <a:pt x="1039" y="1418"/>
                </a:lnTo>
                <a:lnTo>
                  <a:pt x="1046" y="1428"/>
                </a:lnTo>
                <a:lnTo>
                  <a:pt x="1053" y="1437"/>
                </a:lnTo>
                <a:lnTo>
                  <a:pt x="1061" y="1448"/>
                </a:lnTo>
                <a:lnTo>
                  <a:pt x="1071" y="1457"/>
                </a:lnTo>
                <a:lnTo>
                  <a:pt x="1090" y="1474"/>
                </a:lnTo>
                <a:lnTo>
                  <a:pt x="1110" y="1490"/>
                </a:lnTo>
                <a:lnTo>
                  <a:pt x="1132" y="1503"/>
                </a:lnTo>
                <a:lnTo>
                  <a:pt x="1155" y="1515"/>
                </a:lnTo>
                <a:lnTo>
                  <a:pt x="1178" y="1524"/>
                </a:lnTo>
                <a:lnTo>
                  <a:pt x="1203" y="1531"/>
                </a:lnTo>
                <a:lnTo>
                  <a:pt x="1228" y="1534"/>
                </a:lnTo>
                <a:lnTo>
                  <a:pt x="1254" y="1537"/>
                </a:lnTo>
                <a:lnTo>
                  <a:pt x="1260" y="1544"/>
                </a:lnTo>
                <a:lnTo>
                  <a:pt x="1265" y="1549"/>
                </a:lnTo>
                <a:lnTo>
                  <a:pt x="1270" y="1555"/>
                </a:lnTo>
                <a:lnTo>
                  <a:pt x="1275" y="1562"/>
                </a:lnTo>
                <a:lnTo>
                  <a:pt x="1296" y="1580"/>
                </a:lnTo>
                <a:lnTo>
                  <a:pt x="1317" y="1597"/>
                </a:lnTo>
                <a:lnTo>
                  <a:pt x="1341" y="1611"/>
                </a:lnTo>
                <a:lnTo>
                  <a:pt x="1366" y="1622"/>
                </a:lnTo>
                <a:lnTo>
                  <a:pt x="1391" y="1632"/>
                </a:lnTo>
                <a:lnTo>
                  <a:pt x="1417" y="1638"/>
                </a:lnTo>
                <a:lnTo>
                  <a:pt x="1445" y="1642"/>
                </a:lnTo>
                <a:lnTo>
                  <a:pt x="1472" y="1643"/>
                </a:lnTo>
                <a:lnTo>
                  <a:pt x="1500" y="1642"/>
                </a:lnTo>
                <a:lnTo>
                  <a:pt x="1528" y="1638"/>
                </a:lnTo>
                <a:lnTo>
                  <a:pt x="1554" y="1632"/>
                </a:lnTo>
                <a:lnTo>
                  <a:pt x="1579" y="1622"/>
                </a:lnTo>
                <a:lnTo>
                  <a:pt x="1604" y="1611"/>
                </a:lnTo>
                <a:lnTo>
                  <a:pt x="1627" y="1597"/>
                </a:lnTo>
                <a:lnTo>
                  <a:pt x="1648" y="1580"/>
                </a:lnTo>
                <a:lnTo>
                  <a:pt x="1669" y="1562"/>
                </a:lnTo>
                <a:lnTo>
                  <a:pt x="1688" y="1541"/>
                </a:lnTo>
                <a:lnTo>
                  <a:pt x="1705" y="1520"/>
                </a:lnTo>
                <a:lnTo>
                  <a:pt x="1718" y="1496"/>
                </a:lnTo>
                <a:lnTo>
                  <a:pt x="1730" y="1471"/>
                </a:lnTo>
                <a:lnTo>
                  <a:pt x="1739" y="1447"/>
                </a:lnTo>
                <a:lnTo>
                  <a:pt x="1746" y="1419"/>
                </a:lnTo>
                <a:lnTo>
                  <a:pt x="1749" y="1393"/>
                </a:lnTo>
                <a:lnTo>
                  <a:pt x="1751" y="1365"/>
                </a:lnTo>
                <a:lnTo>
                  <a:pt x="1751" y="1359"/>
                </a:lnTo>
                <a:lnTo>
                  <a:pt x="1751" y="1352"/>
                </a:lnTo>
                <a:lnTo>
                  <a:pt x="1749" y="1345"/>
                </a:lnTo>
                <a:lnTo>
                  <a:pt x="1749" y="1339"/>
                </a:lnTo>
                <a:close/>
              </a:path>
            </a:pathLst>
          </a:custGeom>
          <a:solidFill>
            <a:srgbClr val="007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6" name="Freeform 9"/>
          <p:cNvSpPr>
            <a:spLocks/>
          </p:cNvSpPr>
          <p:nvPr/>
        </p:nvSpPr>
        <p:spPr bwMode="auto">
          <a:xfrm>
            <a:off x="7454900" y="4427538"/>
            <a:ext cx="114300" cy="1587"/>
          </a:xfrm>
          <a:custGeom>
            <a:avLst/>
            <a:gdLst>
              <a:gd name="T0" fmla="*/ 0 w 72"/>
              <a:gd name="T1" fmla="*/ 1 h 1"/>
              <a:gd name="T2" fmla="*/ 0 w 72"/>
              <a:gd name="T3" fmla="*/ 1 h 1"/>
              <a:gd name="T4" fmla="*/ 0 w 72"/>
              <a:gd name="T5" fmla="*/ 1 h 1"/>
              <a:gd name="T6" fmla="*/ 0 w 72"/>
              <a:gd name="T7" fmla="*/ 1 h 1"/>
              <a:gd name="T8" fmla="*/ 0 w 72"/>
              <a:gd name="T9" fmla="*/ 1 h 1"/>
              <a:gd name="T10" fmla="*/ 72 w 72"/>
              <a:gd name="T11" fmla="*/ 1 h 1"/>
              <a:gd name="T12" fmla="*/ 72 w 72"/>
              <a:gd name="T13" fmla="*/ 1 h 1"/>
              <a:gd name="T14" fmla="*/ 72 w 72"/>
              <a:gd name="T15" fmla="*/ 0 h 1"/>
              <a:gd name="T16" fmla="*/ 72 w 72"/>
              <a:gd name="T17" fmla="*/ 0 h 1"/>
              <a:gd name="T18" fmla="*/ 72 w 72"/>
              <a:gd name="T19" fmla="*/ 0 h 1"/>
              <a:gd name="T20" fmla="*/ 0 w 72"/>
              <a:gd name="T21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2" y="1"/>
                </a:lnTo>
                <a:lnTo>
                  <a:pt x="72" y="1"/>
                </a:lnTo>
                <a:lnTo>
                  <a:pt x="72" y="0"/>
                </a:lnTo>
                <a:lnTo>
                  <a:pt x="72" y="0"/>
                </a:lnTo>
                <a:lnTo>
                  <a:pt x="72" y="0"/>
                </a:lnTo>
                <a:lnTo>
                  <a:pt x="0" y="1"/>
                </a:lnTo>
                <a:close/>
              </a:path>
            </a:pathLst>
          </a:custGeom>
          <a:solidFill>
            <a:srgbClr val="007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7" name="Freeform 10"/>
          <p:cNvSpPr>
            <a:spLocks/>
          </p:cNvSpPr>
          <p:nvPr/>
        </p:nvSpPr>
        <p:spPr bwMode="auto">
          <a:xfrm>
            <a:off x="8218488" y="4410075"/>
            <a:ext cx="115888" cy="19050"/>
          </a:xfrm>
          <a:custGeom>
            <a:avLst/>
            <a:gdLst>
              <a:gd name="T0" fmla="*/ 0 w 73"/>
              <a:gd name="T1" fmla="*/ 1 h 12"/>
              <a:gd name="T2" fmla="*/ 0 w 73"/>
              <a:gd name="T3" fmla="*/ 4 h 12"/>
              <a:gd name="T4" fmla="*/ 1 w 73"/>
              <a:gd name="T5" fmla="*/ 7 h 12"/>
              <a:gd name="T6" fmla="*/ 1 w 73"/>
              <a:gd name="T7" fmla="*/ 9 h 12"/>
              <a:gd name="T8" fmla="*/ 1 w 73"/>
              <a:gd name="T9" fmla="*/ 12 h 12"/>
              <a:gd name="T10" fmla="*/ 73 w 73"/>
              <a:gd name="T11" fmla="*/ 12 h 12"/>
              <a:gd name="T12" fmla="*/ 73 w 73"/>
              <a:gd name="T13" fmla="*/ 9 h 12"/>
              <a:gd name="T14" fmla="*/ 73 w 73"/>
              <a:gd name="T15" fmla="*/ 5 h 12"/>
              <a:gd name="T16" fmla="*/ 72 w 73"/>
              <a:gd name="T17" fmla="*/ 3 h 12"/>
              <a:gd name="T18" fmla="*/ 72 w 73"/>
              <a:gd name="T19" fmla="*/ 0 h 12"/>
              <a:gd name="T20" fmla="*/ 0 w 73"/>
              <a:gd name="T21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12">
                <a:moveTo>
                  <a:pt x="0" y="1"/>
                </a:moveTo>
                <a:lnTo>
                  <a:pt x="0" y="4"/>
                </a:lnTo>
                <a:lnTo>
                  <a:pt x="1" y="7"/>
                </a:lnTo>
                <a:lnTo>
                  <a:pt x="1" y="9"/>
                </a:lnTo>
                <a:lnTo>
                  <a:pt x="1" y="12"/>
                </a:lnTo>
                <a:lnTo>
                  <a:pt x="73" y="12"/>
                </a:lnTo>
                <a:lnTo>
                  <a:pt x="73" y="9"/>
                </a:lnTo>
                <a:lnTo>
                  <a:pt x="73" y="5"/>
                </a:lnTo>
                <a:lnTo>
                  <a:pt x="72" y="3"/>
                </a:lnTo>
                <a:lnTo>
                  <a:pt x="72" y="0"/>
                </a:lnTo>
                <a:lnTo>
                  <a:pt x="0" y="1"/>
                </a:lnTo>
                <a:close/>
              </a:path>
            </a:pathLst>
          </a:custGeom>
          <a:solidFill>
            <a:srgbClr val="007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5830888" y="4203700"/>
            <a:ext cx="120650" cy="71437"/>
          </a:xfrm>
          <a:custGeom>
            <a:avLst/>
            <a:gdLst>
              <a:gd name="T0" fmla="*/ 69 w 76"/>
              <a:gd name="T1" fmla="*/ 45 h 45"/>
              <a:gd name="T2" fmla="*/ 71 w 76"/>
              <a:gd name="T3" fmla="*/ 42 h 45"/>
              <a:gd name="T4" fmla="*/ 72 w 76"/>
              <a:gd name="T5" fmla="*/ 39 h 45"/>
              <a:gd name="T6" fmla="*/ 75 w 76"/>
              <a:gd name="T7" fmla="*/ 37 h 45"/>
              <a:gd name="T8" fmla="*/ 76 w 76"/>
              <a:gd name="T9" fmla="*/ 34 h 45"/>
              <a:gd name="T10" fmla="*/ 13 w 76"/>
              <a:gd name="T11" fmla="*/ 0 h 45"/>
              <a:gd name="T12" fmla="*/ 9 w 76"/>
              <a:gd name="T13" fmla="*/ 5 h 45"/>
              <a:gd name="T14" fmla="*/ 7 w 76"/>
              <a:gd name="T15" fmla="*/ 9 h 45"/>
              <a:gd name="T16" fmla="*/ 3 w 76"/>
              <a:gd name="T17" fmla="*/ 13 h 45"/>
              <a:gd name="T18" fmla="*/ 0 w 76"/>
              <a:gd name="T19" fmla="*/ 18 h 45"/>
              <a:gd name="T20" fmla="*/ 69 w 76"/>
              <a:gd name="T21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45">
                <a:moveTo>
                  <a:pt x="69" y="45"/>
                </a:moveTo>
                <a:lnTo>
                  <a:pt x="71" y="42"/>
                </a:lnTo>
                <a:lnTo>
                  <a:pt x="72" y="39"/>
                </a:lnTo>
                <a:lnTo>
                  <a:pt x="75" y="37"/>
                </a:lnTo>
                <a:lnTo>
                  <a:pt x="76" y="34"/>
                </a:lnTo>
                <a:lnTo>
                  <a:pt x="13" y="0"/>
                </a:lnTo>
                <a:lnTo>
                  <a:pt x="9" y="5"/>
                </a:lnTo>
                <a:lnTo>
                  <a:pt x="7" y="9"/>
                </a:lnTo>
                <a:lnTo>
                  <a:pt x="3" y="13"/>
                </a:lnTo>
                <a:lnTo>
                  <a:pt x="0" y="18"/>
                </a:lnTo>
                <a:lnTo>
                  <a:pt x="69" y="45"/>
                </a:lnTo>
                <a:close/>
              </a:path>
            </a:pathLst>
          </a:custGeom>
          <a:solidFill>
            <a:srgbClr val="007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9" name="Freeform 12"/>
          <p:cNvSpPr>
            <a:spLocks/>
          </p:cNvSpPr>
          <p:nvPr/>
        </p:nvSpPr>
        <p:spPr bwMode="auto">
          <a:xfrm>
            <a:off x="5637213" y="4110038"/>
            <a:ext cx="146050" cy="92075"/>
          </a:xfrm>
          <a:custGeom>
            <a:avLst/>
            <a:gdLst>
              <a:gd name="T0" fmla="*/ 79 w 92"/>
              <a:gd name="T1" fmla="*/ 49 h 58"/>
              <a:gd name="T2" fmla="*/ 82 w 92"/>
              <a:gd name="T3" fmla="*/ 46 h 58"/>
              <a:gd name="T4" fmla="*/ 85 w 92"/>
              <a:gd name="T5" fmla="*/ 42 h 58"/>
              <a:gd name="T6" fmla="*/ 89 w 92"/>
              <a:gd name="T7" fmla="*/ 39 h 58"/>
              <a:gd name="T8" fmla="*/ 92 w 92"/>
              <a:gd name="T9" fmla="*/ 35 h 58"/>
              <a:gd name="T10" fmla="*/ 26 w 92"/>
              <a:gd name="T11" fmla="*/ 0 h 58"/>
              <a:gd name="T12" fmla="*/ 18 w 92"/>
              <a:gd name="T13" fmla="*/ 7 h 58"/>
              <a:gd name="T14" fmla="*/ 12 w 92"/>
              <a:gd name="T15" fmla="*/ 14 h 58"/>
              <a:gd name="T16" fmla="*/ 7 w 92"/>
              <a:gd name="T17" fmla="*/ 22 h 58"/>
              <a:gd name="T18" fmla="*/ 0 w 92"/>
              <a:gd name="T19" fmla="*/ 30 h 58"/>
              <a:gd name="T20" fmla="*/ 71 w 92"/>
              <a:gd name="T21" fmla="*/ 58 h 58"/>
              <a:gd name="T22" fmla="*/ 74 w 92"/>
              <a:gd name="T23" fmla="*/ 55 h 58"/>
              <a:gd name="T24" fmla="*/ 75 w 92"/>
              <a:gd name="T25" fmla="*/ 53 h 58"/>
              <a:gd name="T26" fmla="*/ 78 w 92"/>
              <a:gd name="T27" fmla="*/ 51 h 58"/>
              <a:gd name="T28" fmla="*/ 79 w 92"/>
              <a:gd name="T29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58">
                <a:moveTo>
                  <a:pt x="79" y="49"/>
                </a:moveTo>
                <a:lnTo>
                  <a:pt x="82" y="46"/>
                </a:lnTo>
                <a:lnTo>
                  <a:pt x="85" y="42"/>
                </a:lnTo>
                <a:lnTo>
                  <a:pt x="89" y="39"/>
                </a:lnTo>
                <a:lnTo>
                  <a:pt x="92" y="35"/>
                </a:lnTo>
                <a:lnTo>
                  <a:pt x="26" y="0"/>
                </a:lnTo>
                <a:lnTo>
                  <a:pt x="18" y="7"/>
                </a:lnTo>
                <a:lnTo>
                  <a:pt x="12" y="14"/>
                </a:lnTo>
                <a:lnTo>
                  <a:pt x="7" y="22"/>
                </a:lnTo>
                <a:lnTo>
                  <a:pt x="0" y="30"/>
                </a:lnTo>
                <a:lnTo>
                  <a:pt x="71" y="58"/>
                </a:lnTo>
                <a:lnTo>
                  <a:pt x="74" y="55"/>
                </a:lnTo>
                <a:lnTo>
                  <a:pt x="75" y="53"/>
                </a:lnTo>
                <a:lnTo>
                  <a:pt x="78" y="51"/>
                </a:lnTo>
                <a:lnTo>
                  <a:pt x="79" y="49"/>
                </a:lnTo>
                <a:close/>
              </a:path>
            </a:pathLst>
          </a:custGeom>
          <a:solidFill>
            <a:srgbClr val="007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" name="Freeform 13"/>
          <p:cNvSpPr>
            <a:spLocks/>
          </p:cNvSpPr>
          <p:nvPr/>
        </p:nvSpPr>
        <p:spPr bwMode="auto">
          <a:xfrm>
            <a:off x="6575425" y="4235450"/>
            <a:ext cx="855663" cy="63500"/>
          </a:xfrm>
          <a:custGeom>
            <a:avLst/>
            <a:gdLst>
              <a:gd name="T0" fmla="*/ 22 w 539"/>
              <a:gd name="T1" fmla="*/ 40 h 40"/>
              <a:gd name="T2" fmla="*/ 17 w 539"/>
              <a:gd name="T3" fmla="*/ 30 h 40"/>
              <a:gd name="T4" fmla="*/ 12 w 539"/>
              <a:gd name="T5" fmla="*/ 19 h 40"/>
              <a:gd name="T6" fmla="*/ 5 w 539"/>
              <a:gd name="T7" fmla="*/ 9 h 40"/>
              <a:gd name="T8" fmla="*/ 0 w 539"/>
              <a:gd name="T9" fmla="*/ 0 h 40"/>
              <a:gd name="T10" fmla="*/ 539 w 539"/>
              <a:gd name="T11" fmla="*/ 0 h 40"/>
              <a:gd name="T12" fmla="*/ 533 w 539"/>
              <a:gd name="T13" fmla="*/ 10 h 40"/>
              <a:gd name="T14" fmla="*/ 527 w 539"/>
              <a:gd name="T15" fmla="*/ 19 h 40"/>
              <a:gd name="T16" fmla="*/ 521 w 539"/>
              <a:gd name="T17" fmla="*/ 30 h 40"/>
              <a:gd name="T18" fmla="*/ 517 w 539"/>
              <a:gd name="T19" fmla="*/ 40 h 40"/>
              <a:gd name="T20" fmla="*/ 22 w 539"/>
              <a:gd name="T21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9" h="40">
                <a:moveTo>
                  <a:pt x="22" y="40"/>
                </a:moveTo>
                <a:lnTo>
                  <a:pt x="17" y="30"/>
                </a:lnTo>
                <a:lnTo>
                  <a:pt x="12" y="19"/>
                </a:lnTo>
                <a:lnTo>
                  <a:pt x="5" y="9"/>
                </a:lnTo>
                <a:lnTo>
                  <a:pt x="0" y="0"/>
                </a:lnTo>
                <a:lnTo>
                  <a:pt x="539" y="0"/>
                </a:lnTo>
                <a:lnTo>
                  <a:pt x="533" y="10"/>
                </a:lnTo>
                <a:lnTo>
                  <a:pt x="527" y="19"/>
                </a:lnTo>
                <a:lnTo>
                  <a:pt x="521" y="30"/>
                </a:lnTo>
                <a:lnTo>
                  <a:pt x="517" y="40"/>
                </a:lnTo>
                <a:lnTo>
                  <a:pt x="22" y="40"/>
                </a:lnTo>
                <a:close/>
              </a:path>
            </a:pathLst>
          </a:custGeom>
          <a:solidFill>
            <a:srgbClr val="51E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1" name="Freeform 14"/>
          <p:cNvSpPr>
            <a:spLocks/>
          </p:cNvSpPr>
          <p:nvPr/>
        </p:nvSpPr>
        <p:spPr bwMode="auto">
          <a:xfrm>
            <a:off x="7791450" y="4365625"/>
            <a:ext cx="207963" cy="206375"/>
          </a:xfrm>
          <a:custGeom>
            <a:avLst/>
            <a:gdLst>
              <a:gd name="T0" fmla="*/ 65 w 131"/>
              <a:gd name="T1" fmla="*/ 0 h 130"/>
              <a:gd name="T2" fmla="*/ 78 w 131"/>
              <a:gd name="T3" fmla="*/ 2 h 130"/>
              <a:gd name="T4" fmla="*/ 92 w 131"/>
              <a:gd name="T5" fmla="*/ 6 h 130"/>
              <a:gd name="T6" fmla="*/ 102 w 131"/>
              <a:gd name="T7" fmla="*/ 11 h 130"/>
              <a:gd name="T8" fmla="*/ 113 w 131"/>
              <a:gd name="T9" fmla="*/ 19 h 130"/>
              <a:gd name="T10" fmla="*/ 121 w 131"/>
              <a:gd name="T11" fmla="*/ 29 h 130"/>
              <a:gd name="T12" fmla="*/ 126 w 131"/>
              <a:gd name="T13" fmla="*/ 40 h 130"/>
              <a:gd name="T14" fmla="*/ 130 w 131"/>
              <a:gd name="T15" fmla="*/ 53 h 130"/>
              <a:gd name="T16" fmla="*/ 131 w 131"/>
              <a:gd name="T17" fmla="*/ 66 h 130"/>
              <a:gd name="T18" fmla="*/ 130 w 131"/>
              <a:gd name="T19" fmla="*/ 79 h 130"/>
              <a:gd name="T20" fmla="*/ 126 w 131"/>
              <a:gd name="T21" fmla="*/ 91 h 130"/>
              <a:gd name="T22" fmla="*/ 121 w 131"/>
              <a:gd name="T23" fmla="*/ 102 h 130"/>
              <a:gd name="T24" fmla="*/ 113 w 131"/>
              <a:gd name="T25" fmla="*/ 112 h 130"/>
              <a:gd name="T26" fmla="*/ 102 w 131"/>
              <a:gd name="T27" fmla="*/ 120 h 130"/>
              <a:gd name="T28" fmla="*/ 92 w 131"/>
              <a:gd name="T29" fmla="*/ 125 h 130"/>
              <a:gd name="T30" fmla="*/ 78 w 131"/>
              <a:gd name="T31" fmla="*/ 129 h 130"/>
              <a:gd name="T32" fmla="*/ 65 w 131"/>
              <a:gd name="T33" fmla="*/ 130 h 130"/>
              <a:gd name="T34" fmla="*/ 52 w 131"/>
              <a:gd name="T35" fmla="*/ 129 h 130"/>
              <a:gd name="T36" fmla="*/ 40 w 131"/>
              <a:gd name="T37" fmla="*/ 125 h 130"/>
              <a:gd name="T38" fmla="*/ 29 w 131"/>
              <a:gd name="T39" fmla="*/ 120 h 130"/>
              <a:gd name="T40" fmla="*/ 19 w 131"/>
              <a:gd name="T41" fmla="*/ 112 h 130"/>
              <a:gd name="T42" fmla="*/ 12 w 131"/>
              <a:gd name="T43" fmla="*/ 102 h 130"/>
              <a:gd name="T44" fmla="*/ 5 w 131"/>
              <a:gd name="T45" fmla="*/ 91 h 130"/>
              <a:gd name="T46" fmla="*/ 1 w 131"/>
              <a:gd name="T47" fmla="*/ 79 h 130"/>
              <a:gd name="T48" fmla="*/ 0 w 131"/>
              <a:gd name="T49" fmla="*/ 66 h 130"/>
              <a:gd name="T50" fmla="*/ 1 w 131"/>
              <a:gd name="T51" fmla="*/ 53 h 130"/>
              <a:gd name="T52" fmla="*/ 5 w 131"/>
              <a:gd name="T53" fmla="*/ 40 h 130"/>
              <a:gd name="T54" fmla="*/ 12 w 131"/>
              <a:gd name="T55" fmla="*/ 29 h 130"/>
              <a:gd name="T56" fmla="*/ 19 w 131"/>
              <a:gd name="T57" fmla="*/ 19 h 130"/>
              <a:gd name="T58" fmla="*/ 29 w 131"/>
              <a:gd name="T59" fmla="*/ 11 h 130"/>
              <a:gd name="T60" fmla="*/ 40 w 131"/>
              <a:gd name="T61" fmla="*/ 6 h 130"/>
              <a:gd name="T62" fmla="*/ 52 w 131"/>
              <a:gd name="T63" fmla="*/ 2 h 130"/>
              <a:gd name="T64" fmla="*/ 65 w 131"/>
              <a:gd name="T6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1" h="130">
                <a:moveTo>
                  <a:pt x="65" y="0"/>
                </a:moveTo>
                <a:lnTo>
                  <a:pt x="78" y="2"/>
                </a:lnTo>
                <a:lnTo>
                  <a:pt x="92" y="6"/>
                </a:lnTo>
                <a:lnTo>
                  <a:pt x="102" y="11"/>
                </a:lnTo>
                <a:lnTo>
                  <a:pt x="113" y="19"/>
                </a:lnTo>
                <a:lnTo>
                  <a:pt x="121" y="29"/>
                </a:lnTo>
                <a:lnTo>
                  <a:pt x="126" y="40"/>
                </a:lnTo>
                <a:lnTo>
                  <a:pt x="130" y="53"/>
                </a:lnTo>
                <a:lnTo>
                  <a:pt x="131" y="66"/>
                </a:lnTo>
                <a:lnTo>
                  <a:pt x="130" y="79"/>
                </a:lnTo>
                <a:lnTo>
                  <a:pt x="126" y="91"/>
                </a:lnTo>
                <a:lnTo>
                  <a:pt x="121" y="102"/>
                </a:lnTo>
                <a:lnTo>
                  <a:pt x="113" y="112"/>
                </a:lnTo>
                <a:lnTo>
                  <a:pt x="102" y="120"/>
                </a:lnTo>
                <a:lnTo>
                  <a:pt x="92" y="125"/>
                </a:lnTo>
                <a:lnTo>
                  <a:pt x="78" y="129"/>
                </a:lnTo>
                <a:lnTo>
                  <a:pt x="65" y="130"/>
                </a:lnTo>
                <a:lnTo>
                  <a:pt x="52" y="129"/>
                </a:lnTo>
                <a:lnTo>
                  <a:pt x="40" y="125"/>
                </a:lnTo>
                <a:lnTo>
                  <a:pt x="29" y="120"/>
                </a:lnTo>
                <a:lnTo>
                  <a:pt x="19" y="112"/>
                </a:lnTo>
                <a:lnTo>
                  <a:pt x="12" y="102"/>
                </a:lnTo>
                <a:lnTo>
                  <a:pt x="5" y="91"/>
                </a:lnTo>
                <a:lnTo>
                  <a:pt x="1" y="79"/>
                </a:lnTo>
                <a:lnTo>
                  <a:pt x="0" y="66"/>
                </a:lnTo>
                <a:lnTo>
                  <a:pt x="1" y="53"/>
                </a:lnTo>
                <a:lnTo>
                  <a:pt x="5" y="40"/>
                </a:lnTo>
                <a:lnTo>
                  <a:pt x="12" y="29"/>
                </a:lnTo>
                <a:lnTo>
                  <a:pt x="19" y="19"/>
                </a:lnTo>
                <a:lnTo>
                  <a:pt x="29" y="11"/>
                </a:lnTo>
                <a:lnTo>
                  <a:pt x="40" y="6"/>
                </a:lnTo>
                <a:lnTo>
                  <a:pt x="52" y="2"/>
                </a:lnTo>
                <a:lnTo>
                  <a:pt x="65" y="0"/>
                </a:lnTo>
                <a:close/>
              </a:path>
            </a:pathLst>
          </a:custGeom>
          <a:solidFill>
            <a:srgbClr val="51E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2" name="Freeform 15"/>
          <p:cNvSpPr>
            <a:spLocks/>
          </p:cNvSpPr>
          <p:nvPr/>
        </p:nvSpPr>
        <p:spPr bwMode="auto">
          <a:xfrm>
            <a:off x="6100763" y="4365625"/>
            <a:ext cx="206375" cy="206375"/>
          </a:xfrm>
          <a:custGeom>
            <a:avLst/>
            <a:gdLst>
              <a:gd name="T0" fmla="*/ 64 w 130"/>
              <a:gd name="T1" fmla="*/ 0 h 130"/>
              <a:gd name="T2" fmla="*/ 77 w 130"/>
              <a:gd name="T3" fmla="*/ 2 h 130"/>
              <a:gd name="T4" fmla="*/ 90 w 130"/>
              <a:gd name="T5" fmla="*/ 6 h 130"/>
              <a:gd name="T6" fmla="*/ 101 w 130"/>
              <a:gd name="T7" fmla="*/ 11 h 130"/>
              <a:gd name="T8" fmla="*/ 111 w 130"/>
              <a:gd name="T9" fmla="*/ 19 h 130"/>
              <a:gd name="T10" fmla="*/ 119 w 130"/>
              <a:gd name="T11" fmla="*/ 29 h 130"/>
              <a:gd name="T12" fmla="*/ 124 w 130"/>
              <a:gd name="T13" fmla="*/ 40 h 130"/>
              <a:gd name="T14" fmla="*/ 128 w 130"/>
              <a:gd name="T15" fmla="*/ 53 h 130"/>
              <a:gd name="T16" fmla="*/ 130 w 130"/>
              <a:gd name="T17" fmla="*/ 66 h 130"/>
              <a:gd name="T18" fmla="*/ 128 w 130"/>
              <a:gd name="T19" fmla="*/ 79 h 130"/>
              <a:gd name="T20" fmla="*/ 124 w 130"/>
              <a:gd name="T21" fmla="*/ 91 h 130"/>
              <a:gd name="T22" fmla="*/ 119 w 130"/>
              <a:gd name="T23" fmla="*/ 102 h 130"/>
              <a:gd name="T24" fmla="*/ 111 w 130"/>
              <a:gd name="T25" fmla="*/ 112 h 130"/>
              <a:gd name="T26" fmla="*/ 101 w 130"/>
              <a:gd name="T27" fmla="*/ 120 h 130"/>
              <a:gd name="T28" fmla="*/ 90 w 130"/>
              <a:gd name="T29" fmla="*/ 125 h 130"/>
              <a:gd name="T30" fmla="*/ 77 w 130"/>
              <a:gd name="T31" fmla="*/ 129 h 130"/>
              <a:gd name="T32" fmla="*/ 64 w 130"/>
              <a:gd name="T33" fmla="*/ 130 h 130"/>
              <a:gd name="T34" fmla="*/ 51 w 130"/>
              <a:gd name="T35" fmla="*/ 129 h 130"/>
              <a:gd name="T36" fmla="*/ 39 w 130"/>
              <a:gd name="T37" fmla="*/ 125 h 130"/>
              <a:gd name="T38" fmla="*/ 29 w 130"/>
              <a:gd name="T39" fmla="*/ 120 h 130"/>
              <a:gd name="T40" fmla="*/ 18 w 130"/>
              <a:gd name="T41" fmla="*/ 112 h 130"/>
              <a:gd name="T42" fmla="*/ 10 w 130"/>
              <a:gd name="T43" fmla="*/ 102 h 130"/>
              <a:gd name="T44" fmla="*/ 5 w 130"/>
              <a:gd name="T45" fmla="*/ 91 h 130"/>
              <a:gd name="T46" fmla="*/ 1 w 130"/>
              <a:gd name="T47" fmla="*/ 79 h 130"/>
              <a:gd name="T48" fmla="*/ 0 w 130"/>
              <a:gd name="T49" fmla="*/ 66 h 130"/>
              <a:gd name="T50" fmla="*/ 1 w 130"/>
              <a:gd name="T51" fmla="*/ 53 h 130"/>
              <a:gd name="T52" fmla="*/ 5 w 130"/>
              <a:gd name="T53" fmla="*/ 40 h 130"/>
              <a:gd name="T54" fmla="*/ 10 w 130"/>
              <a:gd name="T55" fmla="*/ 29 h 130"/>
              <a:gd name="T56" fmla="*/ 18 w 130"/>
              <a:gd name="T57" fmla="*/ 19 h 130"/>
              <a:gd name="T58" fmla="*/ 29 w 130"/>
              <a:gd name="T59" fmla="*/ 11 h 130"/>
              <a:gd name="T60" fmla="*/ 39 w 130"/>
              <a:gd name="T61" fmla="*/ 6 h 130"/>
              <a:gd name="T62" fmla="*/ 51 w 130"/>
              <a:gd name="T63" fmla="*/ 2 h 130"/>
              <a:gd name="T64" fmla="*/ 64 w 130"/>
              <a:gd name="T6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0" h="130">
                <a:moveTo>
                  <a:pt x="64" y="0"/>
                </a:moveTo>
                <a:lnTo>
                  <a:pt x="77" y="2"/>
                </a:lnTo>
                <a:lnTo>
                  <a:pt x="90" y="6"/>
                </a:lnTo>
                <a:lnTo>
                  <a:pt x="101" y="11"/>
                </a:lnTo>
                <a:lnTo>
                  <a:pt x="111" y="19"/>
                </a:lnTo>
                <a:lnTo>
                  <a:pt x="119" y="29"/>
                </a:lnTo>
                <a:lnTo>
                  <a:pt x="124" y="40"/>
                </a:lnTo>
                <a:lnTo>
                  <a:pt x="128" y="53"/>
                </a:lnTo>
                <a:lnTo>
                  <a:pt x="130" y="66"/>
                </a:lnTo>
                <a:lnTo>
                  <a:pt x="128" y="79"/>
                </a:lnTo>
                <a:lnTo>
                  <a:pt x="124" y="91"/>
                </a:lnTo>
                <a:lnTo>
                  <a:pt x="119" y="102"/>
                </a:lnTo>
                <a:lnTo>
                  <a:pt x="111" y="112"/>
                </a:lnTo>
                <a:lnTo>
                  <a:pt x="101" y="120"/>
                </a:lnTo>
                <a:lnTo>
                  <a:pt x="90" y="125"/>
                </a:lnTo>
                <a:lnTo>
                  <a:pt x="77" y="129"/>
                </a:lnTo>
                <a:lnTo>
                  <a:pt x="64" y="130"/>
                </a:lnTo>
                <a:lnTo>
                  <a:pt x="51" y="129"/>
                </a:lnTo>
                <a:lnTo>
                  <a:pt x="39" y="125"/>
                </a:lnTo>
                <a:lnTo>
                  <a:pt x="29" y="120"/>
                </a:lnTo>
                <a:lnTo>
                  <a:pt x="18" y="112"/>
                </a:lnTo>
                <a:lnTo>
                  <a:pt x="10" y="102"/>
                </a:lnTo>
                <a:lnTo>
                  <a:pt x="5" y="91"/>
                </a:lnTo>
                <a:lnTo>
                  <a:pt x="1" y="79"/>
                </a:lnTo>
                <a:lnTo>
                  <a:pt x="0" y="66"/>
                </a:lnTo>
                <a:lnTo>
                  <a:pt x="1" y="53"/>
                </a:lnTo>
                <a:lnTo>
                  <a:pt x="5" y="40"/>
                </a:lnTo>
                <a:lnTo>
                  <a:pt x="10" y="29"/>
                </a:lnTo>
                <a:lnTo>
                  <a:pt x="18" y="19"/>
                </a:lnTo>
                <a:lnTo>
                  <a:pt x="29" y="11"/>
                </a:lnTo>
                <a:lnTo>
                  <a:pt x="39" y="6"/>
                </a:lnTo>
                <a:lnTo>
                  <a:pt x="51" y="2"/>
                </a:lnTo>
                <a:lnTo>
                  <a:pt x="64" y="0"/>
                </a:lnTo>
                <a:close/>
              </a:path>
            </a:pathLst>
          </a:custGeom>
          <a:solidFill>
            <a:srgbClr val="51E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5862638" y="3408363"/>
            <a:ext cx="88900" cy="442912"/>
          </a:xfrm>
          <a:prstGeom prst="rect">
            <a:avLst/>
          </a:prstGeom>
          <a:solidFill>
            <a:srgbClr val="007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065963" y="3621088"/>
            <a:ext cx="219075" cy="217487"/>
          </a:xfrm>
          <a:prstGeom prst="rect">
            <a:avLst/>
          </a:prstGeom>
          <a:solidFill>
            <a:srgbClr val="51E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7107238" y="3498850"/>
            <a:ext cx="128588" cy="69850"/>
          </a:xfrm>
          <a:prstGeom prst="rect">
            <a:avLst/>
          </a:prstGeom>
          <a:solidFill>
            <a:srgbClr val="51E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7153275" y="3903663"/>
            <a:ext cx="49213" cy="184150"/>
          </a:xfrm>
          <a:prstGeom prst="rect">
            <a:avLst/>
          </a:prstGeom>
          <a:solidFill>
            <a:srgbClr val="51E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grpSp>
        <p:nvGrpSpPr>
          <p:cNvPr id="40" name="Skupina 39"/>
          <p:cNvGrpSpPr/>
          <p:nvPr/>
        </p:nvGrpSpPr>
        <p:grpSpPr>
          <a:xfrm>
            <a:off x="4849813" y="1888084"/>
            <a:ext cx="708026" cy="1391194"/>
            <a:chOff x="5094288" y="2289199"/>
            <a:chExt cx="219075" cy="588963"/>
          </a:xfrm>
        </p:grpSpPr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5094288" y="2411437"/>
              <a:ext cx="219075" cy="217487"/>
            </a:xfrm>
            <a:prstGeom prst="rect">
              <a:avLst/>
            </a:pr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5135563" y="2289199"/>
              <a:ext cx="128588" cy="69850"/>
            </a:xfrm>
            <a:prstGeom prst="rect">
              <a:avLst/>
            </a:pr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5181600" y="2694012"/>
              <a:ext cx="49213" cy="184150"/>
            </a:xfrm>
            <a:prstGeom prst="rect">
              <a:avLst/>
            </a:pr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sp>
        <p:nvSpPr>
          <p:cNvPr id="41" name="Zaoblený obdélník 40"/>
          <p:cNvSpPr/>
          <p:nvPr/>
        </p:nvSpPr>
        <p:spPr>
          <a:xfrm>
            <a:off x="4645026" y="1779662"/>
            <a:ext cx="1138237" cy="158417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Zaoblený obdélník 41"/>
          <p:cNvSpPr/>
          <p:nvPr/>
        </p:nvSpPr>
        <p:spPr>
          <a:xfrm>
            <a:off x="6902700" y="3363838"/>
            <a:ext cx="552200" cy="8288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4" name="Přímá spojnice 43"/>
          <p:cNvCxnSpPr>
            <a:endCxn id="42" idx="0"/>
          </p:cNvCxnSpPr>
          <p:nvPr/>
        </p:nvCxnSpPr>
        <p:spPr>
          <a:xfrm>
            <a:off x="5783263" y="1851670"/>
            <a:ext cx="1395537" cy="1512168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45"/>
          <p:cNvCxnSpPr>
            <a:endCxn id="42" idx="2"/>
          </p:cNvCxnSpPr>
          <p:nvPr/>
        </p:nvCxnSpPr>
        <p:spPr>
          <a:xfrm>
            <a:off x="5281738" y="3375025"/>
            <a:ext cx="1897062" cy="817637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222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95486"/>
            <a:ext cx="4040188" cy="479822"/>
          </a:xfrm>
        </p:spPr>
        <p:txBody>
          <a:bodyPr/>
          <a:lstStyle/>
          <a:p>
            <a:r>
              <a:rPr lang="cs-CZ" dirty="0" smtClean="0"/>
              <a:t>rastrová – bitmapová	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688404"/>
            <a:ext cx="4040188" cy="2963466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část obrázku odstraňujeme gumováním = přebarvením bodů barvou pozadí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95486"/>
            <a:ext cx="4041775" cy="479822"/>
          </a:xfrm>
        </p:spPr>
        <p:txBody>
          <a:bodyPr/>
          <a:lstStyle/>
          <a:p>
            <a:pPr algn="r"/>
            <a:r>
              <a:rPr lang="cs-CZ" dirty="0" smtClean="0"/>
              <a:t>vektorová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627534"/>
            <a:ext cx="4103438" cy="2963466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v obrázku odstraňujeme jednotlivé objekty, ze kterých se obrázek skládá</a:t>
            </a:r>
            <a:endParaRPr lang="cs-CZ" dirty="0"/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4851400" y="2284413"/>
            <a:ext cx="4119563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4851400" y="4803775"/>
            <a:ext cx="4119563" cy="152400"/>
          </a:xfrm>
          <a:custGeom>
            <a:avLst/>
            <a:gdLst>
              <a:gd name="T0" fmla="*/ 2511 w 2595"/>
              <a:gd name="T1" fmla="*/ 96 h 96"/>
              <a:gd name="T2" fmla="*/ 2595 w 2595"/>
              <a:gd name="T3" fmla="*/ 0 h 96"/>
              <a:gd name="T4" fmla="*/ 97 w 2595"/>
              <a:gd name="T5" fmla="*/ 0 h 96"/>
              <a:gd name="T6" fmla="*/ 0 w 2595"/>
              <a:gd name="T7" fmla="*/ 96 h 96"/>
              <a:gd name="T8" fmla="*/ 2511 w 2595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5" h="96">
                <a:moveTo>
                  <a:pt x="2511" y="96"/>
                </a:moveTo>
                <a:lnTo>
                  <a:pt x="2595" y="0"/>
                </a:lnTo>
                <a:lnTo>
                  <a:pt x="97" y="0"/>
                </a:lnTo>
                <a:lnTo>
                  <a:pt x="0" y="96"/>
                </a:lnTo>
                <a:lnTo>
                  <a:pt x="2511" y="96"/>
                </a:lnTo>
                <a:close/>
              </a:path>
            </a:pathLst>
          </a:custGeom>
          <a:solidFill>
            <a:srgbClr val="51E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3" name="Freeform 6"/>
          <p:cNvSpPr>
            <a:spLocks/>
          </p:cNvSpPr>
          <p:nvPr/>
        </p:nvSpPr>
        <p:spPr bwMode="auto">
          <a:xfrm>
            <a:off x="7113588" y="3019425"/>
            <a:ext cx="95250" cy="17462"/>
          </a:xfrm>
          <a:custGeom>
            <a:avLst/>
            <a:gdLst>
              <a:gd name="T0" fmla="*/ 0 w 60"/>
              <a:gd name="T1" fmla="*/ 6 h 11"/>
              <a:gd name="T2" fmla="*/ 3 w 60"/>
              <a:gd name="T3" fmla="*/ 11 h 11"/>
              <a:gd name="T4" fmla="*/ 60 w 60"/>
              <a:gd name="T5" fmla="*/ 8 h 11"/>
              <a:gd name="T6" fmla="*/ 56 w 60"/>
              <a:gd name="T7" fmla="*/ 0 h 11"/>
              <a:gd name="T8" fmla="*/ 0 w 60"/>
              <a:gd name="T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11">
                <a:moveTo>
                  <a:pt x="0" y="6"/>
                </a:moveTo>
                <a:lnTo>
                  <a:pt x="3" y="11"/>
                </a:lnTo>
                <a:lnTo>
                  <a:pt x="60" y="8"/>
                </a:lnTo>
                <a:lnTo>
                  <a:pt x="56" y="0"/>
                </a:lnTo>
                <a:lnTo>
                  <a:pt x="0" y="6"/>
                </a:lnTo>
                <a:close/>
              </a:path>
            </a:pathLst>
          </a:custGeom>
          <a:solidFill>
            <a:srgbClr val="007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>
            <a:off x="7313613" y="2986088"/>
            <a:ext cx="246063" cy="42862"/>
          </a:xfrm>
          <a:custGeom>
            <a:avLst/>
            <a:gdLst>
              <a:gd name="T0" fmla="*/ 0 w 155"/>
              <a:gd name="T1" fmla="*/ 27 h 27"/>
              <a:gd name="T2" fmla="*/ 152 w 155"/>
              <a:gd name="T3" fmla="*/ 20 h 27"/>
              <a:gd name="T4" fmla="*/ 154 w 155"/>
              <a:gd name="T5" fmla="*/ 15 h 27"/>
              <a:gd name="T6" fmla="*/ 154 w 155"/>
              <a:gd name="T7" fmla="*/ 10 h 27"/>
              <a:gd name="T8" fmla="*/ 154 w 155"/>
              <a:gd name="T9" fmla="*/ 6 h 27"/>
              <a:gd name="T10" fmla="*/ 155 w 155"/>
              <a:gd name="T11" fmla="*/ 0 h 27"/>
              <a:gd name="T12" fmla="*/ 0 w 155"/>
              <a:gd name="T13" fmla="*/ 15 h 27"/>
              <a:gd name="T14" fmla="*/ 0 w 155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27">
                <a:moveTo>
                  <a:pt x="0" y="27"/>
                </a:moveTo>
                <a:lnTo>
                  <a:pt x="152" y="20"/>
                </a:lnTo>
                <a:lnTo>
                  <a:pt x="154" y="15"/>
                </a:lnTo>
                <a:lnTo>
                  <a:pt x="154" y="10"/>
                </a:lnTo>
                <a:lnTo>
                  <a:pt x="154" y="6"/>
                </a:lnTo>
                <a:lnTo>
                  <a:pt x="155" y="0"/>
                </a:lnTo>
                <a:lnTo>
                  <a:pt x="0" y="15"/>
                </a:lnTo>
                <a:lnTo>
                  <a:pt x="0" y="27"/>
                </a:lnTo>
                <a:close/>
              </a:path>
            </a:pathLst>
          </a:custGeom>
          <a:solidFill>
            <a:srgbClr val="007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5" name="Freeform 8"/>
          <p:cNvSpPr>
            <a:spLocks/>
          </p:cNvSpPr>
          <p:nvPr/>
        </p:nvSpPr>
        <p:spPr bwMode="auto">
          <a:xfrm>
            <a:off x="5557838" y="2303463"/>
            <a:ext cx="2779713" cy="2608262"/>
          </a:xfrm>
          <a:custGeom>
            <a:avLst/>
            <a:gdLst>
              <a:gd name="T0" fmla="*/ 1669 w 1751"/>
              <a:gd name="T1" fmla="*/ 1426 h 1643"/>
              <a:gd name="T2" fmla="*/ 1551 w 1751"/>
              <a:gd name="T3" fmla="*/ 1555 h 1643"/>
              <a:gd name="T4" fmla="*/ 1302 w 1751"/>
              <a:gd name="T5" fmla="*/ 1479 h 1643"/>
              <a:gd name="T6" fmla="*/ 1195 w 1751"/>
              <a:gd name="T7" fmla="*/ 1345 h 1643"/>
              <a:gd name="T8" fmla="*/ 1160 w 1751"/>
              <a:gd name="T9" fmla="*/ 1436 h 1643"/>
              <a:gd name="T10" fmla="*/ 1198 w 1751"/>
              <a:gd name="T11" fmla="*/ 1320 h 1643"/>
              <a:gd name="T12" fmla="*/ 1304 w 1751"/>
              <a:gd name="T13" fmla="*/ 1244 h 1643"/>
              <a:gd name="T14" fmla="*/ 1451 w 1751"/>
              <a:gd name="T15" fmla="*/ 1160 h 1643"/>
              <a:gd name="T16" fmla="*/ 1618 w 1751"/>
              <a:gd name="T17" fmla="*/ 1219 h 1643"/>
              <a:gd name="T18" fmla="*/ 1748 w 1751"/>
              <a:gd name="T19" fmla="*/ 1327 h 1643"/>
              <a:gd name="T20" fmla="*/ 1637 w 1751"/>
              <a:gd name="T21" fmla="*/ 1141 h 1643"/>
              <a:gd name="T22" fmla="*/ 1459 w 1751"/>
              <a:gd name="T23" fmla="*/ 1087 h 1643"/>
              <a:gd name="T24" fmla="*/ 1162 w 1751"/>
              <a:gd name="T25" fmla="*/ 860 h 1643"/>
              <a:gd name="T26" fmla="*/ 1202 w 1751"/>
              <a:gd name="T27" fmla="*/ 710 h 1643"/>
              <a:gd name="T28" fmla="*/ 1258 w 1751"/>
              <a:gd name="T29" fmla="*/ 450 h 1643"/>
              <a:gd name="T30" fmla="*/ 980 w 1751"/>
              <a:gd name="T31" fmla="*/ 457 h 1643"/>
              <a:gd name="T32" fmla="*/ 1285 w 1751"/>
              <a:gd name="T33" fmla="*/ 77 h 1643"/>
              <a:gd name="T34" fmla="*/ 1099 w 1751"/>
              <a:gd name="T35" fmla="*/ 26 h 1643"/>
              <a:gd name="T36" fmla="*/ 871 w 1751"/>
              <a:gd name="T37" fmla="*/ 9 h 1643"/>
              <a:gd name="T38" fmla="*/ 522 w 1751"/>
              <a:gd name="T39" fmla="*/ 83 h 1643"/>
              <a:gd name="T40" fmla="*/ 457 w 1751"/>
              <a:gd name="T41" fmla="*/ 212 h 1643"/>
              <a:gd name="T42" fmla="*/ 884 w 1751"/>
              <a:gd name="T43" fmla="*/ 646 h 1643"/>
              <a:gd name="T44" fmla="*/ 835 w 1751"/>
              <a:gd name="T45" fmla="*/ 912 h 1643"/>
              <a:gd name="T46" fmla="*/ 585 w 1751"/>
              <a:gd name="T47" fmla="*/ 1055 h 1643"/>
              <a:gd name="T48" fmla="*/ 478 w 1751"/>
              <a:gd name="T49" fmla="*/ 978 h 1643"/>
              <a:gd name="T50" fmla="*/ 569 w 1751"/>
              <a:gd name="T51" fmla="*/ 878 h 1643"/>
              <a:gd name="T52" fmla="*/ 656 w 1751"/>
              <a:gd name="T53" fmla="*/ 768 h 1643"/>
              <a:gd name="T54" fmla="*/ 653 w 1751"/>
              <a:gd name="T55" fmla="*/ 727 h 1643"/>
              <a:gd name="T56" fmla="*/ 561 w 1751"/>
              <a:gd name="T57" fmla="*/ 807 h 1643"/>
              <a:gd name="T58" fmla="*/ 485 w 1751"/>
              <a:gd name="T59" fmla="*/ 931 h 1643"/>
              <a:gd name="T60" fmla="*/ 368 w 1751"/>
              <a:gd name="T61" fmla="*/ 940 h 1643"/>
              <a:gd name="T62" fmla="*/ 374 w 1751"/>
              <a:gd name="T63" fmla="*/ 1082 h 1643"/>
              <a:gd name="T64" fmla="*/ 214 w 1751"/>
              <a:gd name="T65" fmla="*/ 1063 h 1643"/>
              <a:gd name="T66" fmla="*/ 76 w 1751"/>
              <a:gd name="T67" fmla="*/ 1138 h 1643"/>
              <a:gd name="T68" fmla="*/ 242 w 1751"/>
              <a:gd name="T69" fmla="*/ 1131 h 1643"/>
              <a:gd name="T70" fmla="*/ 210 w 1751"/>
              <a:gd name="T71" fmla="*/ 1168 h 1643"/>
              <a:gd name="T72" fmla="*/ 260 w 1751"/>
              <a:gd name="T73" fmla="*/ 1219 h 1643"/>
              <a:gd name="T74" fmla="*/ 377 w 1751"/>
              <a:gd name="T75" fmla="*/ 1162 h 1643"/>
              <a:gd name="T76" fmla="*/ 447 w 1751"/>
              <a:gd name="T77" fmla="*/ 1163 h 1643"/>
              <a:gd name="T78" fmla="*/ 575 w 1751"/>
              <a:gd name="T79" fmla="*/ 1247 h 1643"/>
              <a:gd name="T80" fmla="*/ 604 w 1751"/>
              <a:gd name="T81" fmla="*/ 1426 h 1643"/>
              <a:gd name="T82" fmla="*/ 485 w 1751"/>
              <a:gd name="T83" fmla="*/ 1555 h 1643"/>
              <a:gd name="T84" fmla="*/ 235 w 1751"/>
              <a:gd name="T85" fmla="*/ 1479 h 1643"/>
              <a:gd name="T86" fmla="*/ 223 w 1751"/>
              <a:gd name="T87" fmla="*/ 1269 h 1643"/>
              <a:gd name="T88" fmla="*/ 132 w 1751"/>
              <a:gd name="T89" fmla="*/ 1326 h 1643"/>
              <a:gd name="T90" fmla="*/ 107 w 1751"/>
              <a:gd name="T91" fmla="*/ 1437 h 1643"/>
              <a:gd name="T92" fmla="*/ 84 w 1751"/>
              <a:gd name="T93" fmla="*/ 1256 h 1643"/>
              <a:gd name="T94" fmla="*/ 13 w 1751"/>
              <a:gd name="T95" fmla="*/ 1242 h 1643"/>
              <a:gd name="T96" fmla="*/ 32 w 1751"/>
              <a:gd name="T97" fmla="*/ 1450 h 1643"/>
              <a:gd name="T98" fmla="*/ 198 w 1751"/>
              <a:gd name="T99" fmla="*/ 1583 h 1643"/>
              <a:gd name="T100" fmla="*/ 384 w 1751"/>
              <a:gd name="T101" fmla="*/ 1642 h 1643"/>
              <a:gd name="T102" fmla="*/ 603 w 1751"/>
              <a:gd name="T103" fmla="*/ 1562 h 1643"/>
              <a:gd name="T104" fmla="*/ 684 w 1751"/>
              <a:gd name="T105" fmla="*/ 1349 h 1643"/>
              <a:gd name="T106" fmla="*/ 829 w 1751"/>
              <a:gd name="T107" fmla="*/ 1334 h 1643"/>
              <a:gd name="T108" fmla="*/ 1061 w 1751"/>
              <a:gd name="T109" fmla="*/ 1448 h 1643"/>
              <a:gd name="T110" fmla="*/ 1254 w 1751"/>
              <a:gd name="T111" fmla="*/ 1537 h 1643"/>
              <a:gd name="T112" fmla="*/ 1391 w 1751"/>
              <a:gd name="T113" fmla="*/ 1632 h 1643"/>
              <a:gd name="T114" fmla="*/ 1627 w 1751"/>
              <a:gd name="T115" fmla="*/ 1597 h 1643"/>
              <a:gd name="T116" fmla="*/ 1749 w 1751"/>
              <a:gd name="T117" fmla="*/ 1393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51" h="1643">
                <a:moveTo>
                  <a:pt x="1749" y="1339"/>
                </a:moveTo>
                <a:lnTo>
                  <a:pt x="1677" y="1339"/>
                </a:lnTo>
                <a:lnTo>
                  <a:pt x="1679" y="1345"/>
                </a:lnTo>
                <a:lnTo>
                  <a:pt x="1679" y="1352"/>
                </a:lnTo>
                <a:lnTo>
                  <a:pt x="1679" y="1359"/>
                </a:lnTo>
                <a:lnTo>
                  <a:pt x="1679" y="1365"/>
                </a:lnTo>
                <a:lnTo>
                  <a:pt x="1677" y="1386"/>
                </a:lnTo>
                <a:lnTo>
                  <a:pt x="1675" y="1406"/>
                </a:lnTo>
                <a:lnTo>
                  <a:pt x="1669" y="1426"/>
                </a:lnTo>
                <a:lnTo>
                  <a:pt x="1663" y="1444"/>
                </a:lnTo>
                <a:lnTo>
                  <a:pt x="1655" y="1462"/>
                </a:lnTo>
                <a:lnTo>
                  <a:pt x="1644" y="1479"/>
                </a:lnTo>
                <a:lnTo>
                  <a:pt x="1633" y="1495"/>
                </a:lnTo>
                <a:lnTo>
                  <a:pt x="1618" y="1511"/>
                </a:lnTo>
                <a:lnTo>
                  <a:pt x="1604" y="1525"/>
                </a:lnTo>
                <a:lnTo>
                  <a:pt x="1587" y="1537"/>
                </a:lnTo>
                <a:lnTo>
                  <a:pt x="1570" y="1548"/>
                </a:lnTo>
                <a:lnTo>
                  <a:pt x="1551" y="1555"/>
                </a:lnTo>
                <a:lnTo>
                  <a:pt x="1533" y="1562"/>
                </a:lnTo>
                <a:lnTo>
                  <a:pt x="1513" y="1567"/>
                </a:lnTo>
                <a:lnTo>
                  <a:pt x="1493" y="1570"/>
                </a:lnTo>
                <a:lnTo>
                  <a:pt x="1472" y="1571"/>
                </a:lnTo>
                <a:lnTo>
                  <a:pt x="1430" y="1567"/>
                </a:lnTo>
                <a:lnTo>
                  <a:pt x="1392" y="1555"/>
                </a:lnTo>
                <a:lnTo>
                  <a:pt x="1357" y="1536"/>
                </a:lnTo>
                <a:lnTo>
                  <a:pt x="1327" y="1511"/>
                </a:lnTo>
                <a:lnTo>
                  <a:pt x="1302" y="1479"/>
                </a:lnTo>
                <a:lnTo>
                  <a:pt x="1282" y="1445"/>
                </a:lnTo>
                <a:lnTo>
                  <a:pt x="1270" y="1406"/>
                </a:lnTo>
                <a:lnTo>
                  <a:pt x="1266" y="1365"/>
                </a:lnTo>
                <a:lnTo>
                  <a:pt x="1266" y="1359"/>
                </a:lnTo>
                <a:lnTo>
                  <a:pt x="1266" y="1352"/>
                </a:lnTo>
                <a:lnTo>
                  <a:pt x="1266" y="1345"/>
                </a:lnTo>
                <a:lnTo>
                  <a:pt x="1267" y="1339"/>
                </a:lnTo>
                <a:lnTo>
                  <a:pt x="1195" y="1339"/>
                </a:lnTo>
                <a:lnTo>
                  <a:pt x="1195" y="1345"/>
                </a:lnTo>
                <a:lnTo>
                  <a:pt x="1195" y="1352"/>
                </a:lnTo>
                <a:lnTo>
                  <a:pt x="1194" y="1359"/>
                </a:lnTo>
                <a:lnTo>
                  <a:pt x="1194" y="1365"/>
                </a:lnTo>
                <a:lnTo>
                  <a:pt x="1195" y="1389"/>
                </a:lnTo>
                <a:lnTo>
                  <a:pt x="1199" y="1412"/>
                </a:lnTo>
                <a:lnTo>
                  <a:pt x="1204" y="1436"/>
                </a:lnTo>
                <a:lnTo>
                  <a:pt x="1211" y="1458"/>
                </a:lnTo>
                <a:lnTo>
                  <a:pt x="1185" y="1449"/>
                </a:lnTo>
                <a:lnTo>
                  <a:pt x="1160" y="1436"/>
                </a:lnTo>
                <a:lnTo>
                  <a:pt x="1137" y="1420"/>
                </a:lnTo>
                <a:lnTo>
                  <a:pt x="1116" y="1401"/>
                </a:lnTo>
                <a:lnTo>
                  <a:pt x="1099" y="1380"/>
                </a:lnTo>
                <a:lnTo>
                  <a:pt x="1085" y="1356"/>
                </a:lnTo>
                <a:lnTo>
                  <a:pt x="1073" y="1331"/>
                </a:lnTo>
                <a:lnTo>
                  <a:pt x="1065" y="1303"/>
                </a:lnTo>
                <a:lnTo>
                  <a:pt x="1202" y="1303"/>
                </a:lnTo>
                <a:lnTo>
                  <a:pt x="1201" y="1313"/>
                </a:lnTo>
                <a:lnTo>
                  <a:pt x="1198" y="1320"/>
                </a:lnTo>
                <a:lnTo>
                  <a:pt x="1197" y="1330"/>
                </a:lnTo>
                <a:lnTo>
                  <a:pt x="1195" y="1339"/>
                </a:lnTo>
                <a:lnTo>
                  <a:pt x="1267" y="1338"/>
                </a:lnTo>
                <a:lnTo>
                  <a:pt x="1270" y="1320"/>
                </a:lnTo>
                <a:lnTo>
                  <a:pt x="1275" y="1305"/>
                </a:lnTo>
                <a:lnTo>
                  <a:pt x="1281" y="1289"/>
                </a:lnTo>
                <a:lnTo>
                  <a:pt x="1287" y="1273"/>
                </a:lnTo>
                <a:lnTo>
                  <a:pt x="1295" y="1259"/>
                </a:lnTo>
                <a:lnTo>
                  <a:pt x="1304" y="1244"/>
                </a:lnTo>
                <a:lnTo>
                  <a:pt x="1315" y="1231"/>
                </a:lnTo>
                <a:lnTo>
                  <a:pt x="1327" y="1219"/>
                </a:lnTo>
                <a:lnTo>
                  <a:pt x="1342" y="1205"/>
                </a:lnTo>
                <a:lnTo>
                  <a:pt x="1358" y="1193"/>
                </a:lnTo>
                <a:lnTo>
                  <a:pt x="1375" y="1183"/>
                </a:lnTo>
                <a:lnTo>
                  <a:pt x="1394" y="1175"/>
                </a:lnTo>
                <a:lnTo>
                  <a:pt x="1412" y="1168"/>
                </a:lnTo>
                <a:lnTo>
                  <a:pt x="1432" y="1163"/>
                </a:lnTo>
                <a:lnTo>
                  <a:pt x="1451" y="1160"/>
                </a:lnTo>
                <a:lnTo>
                  <a:pt x="1472" y="1159"/>
                </a:lnTo>
                <a:lnTo>
                  <a:pt x="1493" y="1160"/>
                </a:lnTo>
                <a:lnTo>
                  <a:pt x="1513" y="1163"/>
                </a:lnTo>
                <a:lnTo>
                  <a:pt x="1533" y="1168"/>
                </a:lnTo>
                <a:lnTo>
                  <a:pt x="1551" y="1175"/>
                </a:lnTo>
                <a:lnTo>
                  <a:pt x="1570" y="1183"/>
                </a:lnTo>
                <a:lnTo>
                  <a:pt x="1587" y="1193"/>
                </a:lnTo>
                <a:lnTo>
                  <a:pt x="1604" y="1205"/>
                </a:lnTo>
                <a:lnTo>
                  <a:pt x="1618" y="1219"/>
                </a:lnTo>
                <a:lnTo>
                  <a:pt x="1629" y="1231"/>
                </a:lnTo>
                <a:lnTo>
                  <a:pt x="1639" y="1243"/>
                </a:lnTo>
                <a:lnTo>
                  <a:pt x="1647" y="1256"/>
                </a:lnTo>
                <a:lnTo>
                  <a:pt x="1655" y="1269"/>
                </a:lnTo>
                <a:lnTo>
                  <a:pt x="1663" y="1284"/>
                </a:lnTo>
                <a:lnTo>
                  <a:pt x="1668" y="1298"/>
                </a:lnTo>
                <a:lnTo>
                  <a:pt x="1672" y="1313"/>
                </a:lnTo>
                <a:lnTo>
                  <a:pt x="1676" y="1328"/>
                </a:lnTo>
                <a:lnTo>
                  <a:pt x="1748" y="1327"/>
                </a:lnTo>
                <a:lnTo>
                  <a:pt x="1743" y="1302"/>
                </a:lnTo>
                <a:lnTo>
                  <a:pt x="1736" y="1278"/>
                </a:lnTo>
                <a:lnTo>
                  <a:pt x="1727" y="1255"/>
                </a:lnTo>
                <a:lnTo>
                  <a:pt x="1717" y="1233"/>
                </a:lnTo>
                <a:lnTo>
                  <a:pt x="1703" y="1212"/>
                </a:lnTo>
                <a:lnTo>
                  <a:pt x="1689" y="1192"/>
                </a:lnTo>
                <a:lnTo>
                  <a:pt x="1673" y="1173"/>
                </a:lnTo>
                <a:lnTo>
                  <a:pt x="1656" y="1156"/>
                </a:lnTo>
                <a:lnTo>
                  <a:pt x="1637" y="1141"/>
                </a:lnTo>
                <a:lnTo>
                  <a:pt x="1617" y="1128"/>
                </a:lnTo>
                <a:lnTo>
                  <a:pt x="1594" y="1116"/>
                </a:lnTo>
                <a:lnTo>
                  <a:pt x="1572" y="1105"/>
                </a:lnTo>
                <a:lnTo>
                  <a:pt x="1549" y="1097"/>
                </a:lnTo>
                <a:lnTo>
                  <a:pt x="1524" y="1092"/>
                </a:lnTo>
                <a:lnTo>
                  <a:pt x="1499" y="1088"/>
                </a:lnTo>
                <a:lnTo>
                  <a:pt x="1472" y="1087"/>
                </a:lnTo>
                <a:lnTo>
                  <a:pt x="1466" y="1087"/>
                </a:lnTo>
                <a:lnTo>
                  <a:pt x="1459" y="1087"/>
                </a:lnTo>
                <a:lnTo>
                  <a:pt x="1451" y="1087"/>
                </a:lnTo>
                <a:lnTo>
                  <a:pt x="1445" y="1088"/>
                </a:lnTo>
                <a:lnTo>
                  <a:pt x="1438" y="1088"/>
                </a:lnTo>
                <a:lnTo>
                  <a:pt x="1432" y="1089"/>
                </a:lnTo>
                <a:lnTo>
                  <a:pt x="1424" y="1091"/>
                </a:lnTo>
                <a:lnTo>
                  <a:pt x="1417" y="1092"/>
                </a:lnTo>
                <a:lnTo>
                  <a:pt x="1449" y="862"/>
                </a:lnTo>
                <a:lnTo>
                  <a:pt x="1161" y="862"/>
                </a:lnTo>
                <a:lnTo>
                  <a:pt x="1162" y="860"/>
                </a:lnTo>
                <a:lnTo>
                  <a:pt x="1164" y="853"/>
                </a:lnTo>
                <a:lnTo>
                  <a:pt x="1166" y="843"/>
                </a:lnTo>
                <a:lnTo>
                  <a:pt x="1170" y="828"/>
                </a:lnTo>
                <a:lnTo>
                  <a:pt x="1366" y="828"/>
                </a:lnTo>
                <a:lnTo>
                  <a:pt x="1320" y="787"/>
                </a:lnTo>
                <a:lnTo>
                  <a:pt x="1182" y="787"/>
                </a:lnTo>
                <a:lnTo>
                  <a:pt x="1189" y="764"/>
                </a:lnTo>
                <a:lnTo>
                  <a:pt x="1195" y="738"/>
                </a:lnTo>
                <a:lnTo>
                  <a:pt x="1202" y="710"/>
                </a:lnTo>
                <a:lnTo>
                  <a:pt x="1210" y="679"/>
                </a:lnTo>
                <a:lnTo>
                  <a:pt x="1218" y="646"/>
                </a:lnTo>
                <a:lnTo>
                  <a:pt x="1225" y="610"/>
                </a:lnTo>
                <a:lnTo>
                  <a:pt x="1235" y="574"/>
                </a:lnTo>
                <a:lnTo>
                  <a:pt x="1243" y="534"/>
                </a:lnTo>
                <a:lnTo>
                  <a:pt x="1248" y="514"/>
                </a:lnTo>
                <a:lnTo>
                  <a:pt x="1252" y="493"/>
                </a:lnTo>
                <a:lnTo>
                  <a:pt x="1256" y="471"/>
                </a:lnTo>
                <a:lnTo>
                  <a:pt x="1258" y="450"/>
                </a:lnTo>
                <a:lnTo>
                  <a:pt x="1106" y="457"/>
                </a:lnTo>
                <a:lnTo>
                  <a:pt x="1106" y="598"/>
                </a:lnTo>
                <a:lnTo>
                  <a:pt x="1040" y="459"/>
                </a:lnTo>
                <a:lnTo>
                  <a:pt x="983" y="462"/>
                </a:lnTo>
                <a:lnTo>
                  <a:pt x="1065" y="625"/>
                </a:lnTo>
                <a:lnTo>
                  <a:pt x="926" y="625"/>
                </a:lnTo>
                <a:lnTo>
                  <a:pt x="690" y="276"/>
                </a:lnTo>
                <a:lnTo>
                  <a:pt x="887" y="276"/>
                </a:lnTo>
                <a:lnTo>
                  <a:pt x="980" y="457"/>
                </a:lnTo>
                <a:lnTo>
                  <a:pt x="1036" y="451"/>
                </a:lnTo>
                <a:lnTo>
                  <a:pt x="954" y="278"/>
                </a:lnTo>
                <a:lnTo>
                  <a:pt x="1106" y="279"/>
                </a:lnTo>
                <a:lnTo>
                  <a:pt x="1106" y="445"/>
                </a:lnTo>
                <a:lnTo>
                  <a:pt x="1261" y="430"/>
                </a:lnTo>
                <a:lnTo>
                  <a:pt x="1274" y="303"/>
                </a:lnTo>
                <a:lnTo>
                  <a:pt x="1282" y="190"/>
                </a:lnTo>
                <a:lnTo>
                  <a:pt x="1285" y="109"/>
                </a:lnTo>
                <a:lnTo>
                  <a:pt x="1285" y="77"/>
                </a:lnTo>
                <a:lnTo>
                  <a:pt x="1282" y="76"/>
                </a:lnTo>
                <a:lnTo>
                  <a:pt x="1271" y="73"/>
                </a:lnTo>
                <a:lnTo>
                  <a:pt x="1257" y="69"/>
                </a:lnTo>
                <a:lnTo>
                  <a:pt x="1239" y="64"/>
                </a:lnTo>
                <a:lnTo>
                  <a:pt x="1215" y="58"/>
                </a:lnTo>
                <a:lnTo>
                  <a:pt x="1189" y="50"/>
                </a:lnTo>
                <a:lnTo>
                  <a:pt x="1161" y="42"/>
                </a:lnTo>
                <a:lnTo>
                  <a:pt x="1131" y="34"/>
                </a:lnTo>
                <a:lnTo>
                  <a:pt x="1099" y="26"/>
                </a:lnTo>
                <a:lnTo>
                  <a:pt x="1068" y="20"/>
                </a:lnTo>
                <a:lnTo>
                  <a:pt x="1038" y="13"/>
                </a:lnTo>
                <a:lnTo>
                  <a:pt x="1007" y="8"/>
                </a:lnTo>
                <a:lnTo>
                  <a:pt x="980" y="4"/>
                </a:lnTo>
                <a:lnTo>
                  <a:pt x="955" y="1"/>
                </a:lnTo>
                <a:lnTo>
                  <a:pt x="933" y="0"/>
                </a:lnTo>
                <a:lnTo>
                  <a:pt x="916" y="1"/>
                </a:lnTo>
                <a:lnTo>
                  <a:pt x="897" y="4"/>
                </a:lnTo>
                <a:lnTo>
                  <a:pt x="871" y="9"/>
                </a:lnTo>
                <a:lnTo>
                  <a:pt x="839" y="14"/>
                </a:lnTo>
                <a:lnTo>
                  <a:pt x="804" y="20"/>
                </a:lnTo>
                <a:lnTo>
                  <a:pt x="766" y="27"/>
                </a:lnTo>
                <a:lnTo>
                  <a:pt x="724" y="35"/>
                </a:lnTo>
                <a:lnTo>
                  <a:pt x="682" y="43"/>
                </a:lnTo>
                <a:lnTo>
                  <a:pt x="640" y="52"/>
                </a:lnTo>
                <a:lnTo>
                  <a:pt x="598" y="62"/>
                </a:lnTo>
                <a:lnTo>
                  <a:pt x="558" y="72"/>
                </a:lnTo>
                <a:lnTo>
                  <a:pt x="522" y="83"/>
                </a:lnTo>
                <a:lnTo>
                  <a:pt x="490" y="93"/>
                </a:lnTo>
                <a:lnTo>
                  <a:pt x="462" y="104"/>
                </a:lnTo>
                <a:lnTo>
                  <a:pt x="443" y="115"/>
                </a:lnTo>
                <a:lnTo>
                  <a:pt x="430" y="126"/>
                </a:lnTo>
                <a:lnTo>
                  <a:pt x="424" y="138"/>
                </a:lnTo>
                <a:lnTo>
                  <a:pt x="427" y="156"/>
                </a:lnTo>
                <a:lnTo>
                  <a:pt x="434" y="176"/>
                </a:lnTo>
                <a:lnTo>
                  <a:pt x="445" y="194"/>
                </a:lnTo>
                <a:lnTo>
                  <a:pt x="457" y="212"/>
                </a:lnTo>
                <a:lnTo>
                  <a:pt x="472" y="230"/>
                </a:lnTo>
                <a:lnTo>
                  <a:pt x="486" y="244"/>
                </a:lnTo>
                <a:lnTo>
                  <a:pt x="499" y="257"/>
                </a:lnTo>
                <a:lnTo>
                  <a:pt x="510" y="266"/>
                </a:lnTo>
                <a:lnTo>
                  <a:pt x="772" y="654"/>
                </a:lnTo>
                <a:lnTo>
                  <a:pt x="834" y="652"/>
                </a:lnTo>
                <a:lnTo>
                  <a:pt x="574" y="276"/>
                </a:lnTo>
                <a:lnTo>
                  <a:pt x="634" y="276"/>
                </a:lnTo>
                <a:lnTo>
                  <a:pt x="884" y="646"/>
                </a:lnTo>
                <a:lnTo>
                  <a:pt x="879" y="651"/>
                </a:lnTo>
                <a:lnTo>
                  <a:pt x="872" y="656"/>
                </a:lnTo>
                <a:lnTo>
                  <a:pt x="867" y="663"/>
                </a:lnTo>
                <a:lnTo>
                  <a:pt x="862" y="671"/>
                </a:lnTo>
                <a:lnTo>
                  <a:pt x="854" y="698"/>
                </a:lnTo>
                <a:lnTo>
                  <a:pt x="850" y="742"/>
                </a:lnTo>
                <a:lnTo>
                  <a:pt x="847" y="795"/>
                </a:lnTo>
                <a:lnTo>
                  <a:pt x="843" y="854"/>
                </a:lnTo>
                <a:lnTo>
                  <a:pt x="835" y="912"/>
                </a:lnTo>
                <a:lnTo>
                  <a:pt x="822" y="965"/>
                </a:lnTo>
                <a:lnTo>
                  <a:pt x="800" y="1007"/>
                </a:lnTo>
                <a:lnTo>
                  <a:pt x="767" y="1032"/>
                </a:lnTo>
                <a:lnTo>
                  <a:pt x="729" y="1045"/>
                </a:lnTo>
                <a:lnTo>
                  <a:pt x="692" y="1053"/>
                </a:lnTo>
                <a:lnTo>
                  <a:pt x="659" y="1057"/>
                </a:lnTo>
                <a:lnTo>
                  <a:pt x="629" y="1058"/>
                </a:lnTo>
                <a:lnTo>
                  <a:pt x="604" y="1057"/>
                </a:lnTo>
                <a:lnTo>
                  <a:pt x="585" y="1055"/>
                </a:lnTo>
                <a:lnTo>
                  <a:pt x="571" y="1054"/>
                </a:lnTo>
                <a:lnTo>
                  <a:pt x="568" y="1053"/>
                </a:lnTo>
                <a:lnTo>
                  <a:pt x="428" y="984"/>
                </a:lnTo>
                <a:lnTo>
                  <a:pt x="438" y="984"/>
                </a:lnTo>
                <a:lnTo>
                  <a:pt x="445" y="983"/>
                </a:lnTo>
                <a:lnTo>
                  <a:pt x="455" y="983"/>
                </a:lnTo>
                <a:lnTo>
                  <a:pt x="462" y="982"/>
                </a:lnTo>
                <a:lnTo>
                  <a:pt x="470" y="980"/>
                </a:lnTo>
                <a:lnTo>
                  <a:pt x="478" y="978"/>
                </a:lnTo>
                <a:lnTo>
                  <a:pt x="485" y="977"/>
                </a:lnTo>
                <a:lnTo>
                  <a:pt x="491" y="974"/>
                </a:lnTo>
                <a:lnTo>
                  <a:pt x="504" y="966"/>
                </a:lnTo>
                <a:lnTo>
                  <a:pt x="518" y="956"/>
                </a:lnTo>
                <a:lnTo>
                  <a:pt x="528" y="942"/>
                </a:lnTo>
                <a:lnTo>
                  <a:pt x="540" y="928"/>
                </a:lnTo>
                <a:lnTo>
                  <a:pt x="550" y="912"/>
                </a:lnTo>
                <a:lnTo>
                  <a:pt x="560" y="895"/>
                </a:lnTo>
                <a:lnTo>
                  <a:pt x="569" y="878"/>
                </a:lnTo>
                <a:lnTo>
                  <a:pt x="578" y="861"/>
                </a:lnTo>
                <a:lnTo>
                  <a:pt x="587" y="844"/>
                </a:lnTo>
                <a:lnTo>
                  <a:pt x="596" y="827"/>
                </a:lnTo>
                <a:lnTo>
                  <a:pt x="604" y="812"/>
                </a:lnTo>
                <a:lnTo>
                  <a:pt x="613" y="799"/>
                </a:lnTo>
                <a:lnTo>
                  <a:pt x="624" y="786"/>
                </a:lnTo>
                <a:lnTo>
                  <a:pt x="634" y="777"/>
                </a:lnTo>
                <a:lnTo>
                  <a:pt x="645" y="772"/>
                </a:lnTo>
                <a:lnTo>
                  <a:pt x="656" y="768"/>
                </a:lnTo>
                <a:lnTo>
                  <a:pt x="665" y="766"/>
                </a:lnTo>
                <a:lnTo>
                  <a:pt x="673" y="766"/>
                </a:lnTo>
                <a:lnTo>
                  <a:pt x="677" y="766"/>
                </a:lnTo>
                <a:lnTo>
                  <a:pt x="679" y="766"/>
                </a:lnTo>
                <a:lnTo>
                  <a:pt x="704" y="772"/>
                </a:lnTo>
                <a:lnTo>
                  <a:pt x="704" y="648"/>
                </a:lnTo>
                <a:lnTo>
                  <a:pt x="662" y="648"/>
                </a:lnTo>
                <a:lnTo>
                  <a:pt x="662" y="726"/>
                </a:lnTo>
                <a:lnTo>
                  <a:pt x="653" y="727"/>
                </a:lnTo>
                <a:lnTo>
                  <a:pt x="644" y="728"/>
                </a:lnTo>
                <a:lnTo>
                  <a:pt x="633" y="732"/>
                </a:lnTo>
                <a:lnTo>
                  <a:pt x="623" y="736"/>
                </a:lnTo>
                <a:lnTo>
                  <a:pt x="611" y="743"/>
                </a:lnTo>
                <a:lnTo>
                  <a:pt x="600" y="752"/>
                </a:lnTo>
                <a:lnTo>
                  <a:pt x="590" y="763"/>
                </a:lnTo>
                <a:lnTo>
                  <a:pt x="579" y="776"/>
                </a:lnTo>
                <a:lnTo>
                  <a:pt x="570" y="790"/>
                </a:lnTo>
                <a:lnTo>
                  <a:pt x="561" y="807"/>
                </a:lnTo>
                <a:lnTo>
                  <a:pt x="550" y="824"/>
                </a:lnTo>
                <a:lnTo>
                  <a:pt x="541" y="843"/>
                </a:lnTo>
                <a:lnTo>
                  <a:pt x="533" y="857"/>
                </a:lnTo>
                <a:lnTo>
                  <a:pt x="525" y="873"/>
                </a:lnTo>
                <a:lnTo>
                  <a:pt x="518" y="887"/>
                </a:lnTo>
                <a:lnTo>
                  <a:pt x="510" y="900"/>
                </a:lnTo>
                <a:lnTo>
                  <a:pt x="502" y="912"/>
                </a:lnTo>
                <a:lnTo>
                  <a:pt x="493" y="923"/>
                </a:lnTo>
                <a:lnTo>
                  <a:pt x="485" y="931"/>
                </a:lnTo>
                <a:lnTo>
                  <a:pt x="476" y="936"/>
                </a:lnTo>
                <a:lnTo>
                  <a:pt x="466" y="938"/>
                </a:lnTo>
                <a:lnTo>
                  <a:pt x="455" y="941"/>
                </a:lnTo>
                <a:lnTo>
                  <a:pt x="441" y="942"/>
                </a:lnTo>
                <a:lnTo>
                  <a:pt x="428" y="944"/>
                </a:lnTo>
                <a:lnTo>
                  <a:pt x="414" y="944"/>
                </a:lnTo>
                <a:lnTo>
                  <a:pt x="398" y="942"/>
                </a:lnTo>
                <a:lnTo>
                  <a:pt x="382" y="941"/>
                </a:lnTo>
                <a:lnTo>
                  <a:pt x="368" y="940"/>
                </a:lnTo>
                <a:lnTo>
                  <a:pt x="372" y="698"/>
                </a:lnTo>
                <a:lnTo>
                  <a:pt x="301" y="698"/>
                </a:lnTo>
                <a:lnTo>
                  <a:pt x="301" y="977"/>
                </a:lnTo>
                <a:lnTo>
                  <a:pt x="427" y="1088"/>
                </a:lnTo>
                <a:lnTo>
                  <a:pt x="418" y="1087"/>
                </a:lnTo>
                <a:lnTo>
                  <a:pt x="409" y="1087"/>
                </a:lnTo>
                <a:lnTo>
                  <a:pt x="398" y="1087"/>
                </a:lnTo>
                <a:lnTo>
                  <a:pt x="389" y="1088"/>
                </a:lnTo>
                <a:lnTo>
                  <a:pt x="374" y="1082"/>
                </a:lnTo>
                <a:lnTo>
                  <a:pt x="360" y="1075"/>
                </a:lnTo>
                <a:lnTo>
                  <a:pt x="346" y="1070"/>
                </a:lnTo>
                <a:lnTo>
                  <a:pt x="330" y="1066"/>
                </a:lnTo>
                <a:lnTo>
                  <a:pt x="314" y="1062"/>
                </a:lnTo>
                <a:lnTo>
                  <a:pt x="298" y="1059"/>
                </a:lnTo>
                <a:lnTo>
                  <a:pt x="283" y="1058"/>
                </a:lnTo>
                <a:lnTo>
                  <a:pt x="267" y="1058"/>
                </a:lnTo>
                <a:lnTo>
                  <a:pt x="241" y="1059"/>
                </a:lnTo>
                <a:lnTo>
                  <a:pt x="214" y="1063"/>
                </a:lnTo>
                <a:lnTo>
                  <a:pt x="188" y="1070"/>
                </a:lnTo>
                <a:lnTo>
                  <a:pt x="164" y="1078"/>
                </a:lnTo>
                <a:lnTo>
                  <a:pt x="141" y="1089"/>
                </a:lnTo>
                <a:lnTo>
                  <a:pt x="118" y="1103"/>
                </a:lnTo>
                <a:lnTo>
                  <a:pt x="97" y="1118"/>
                </a:lnTo>
                <a:lnTo>
                  <a:pt x="78" y="1137"/>
                </a:lnTo>
                <a:lnTo>
                  <a:pt x="78" y="1137"/>
                </a:lnTo>
                <a:lnTo>
                  <a:pt x="78" y="1137"/>
                </a:lnTo>
                <a:lnTo>
                  <a:pt x="76" y="1138"/>
                </a:lnTo>
                <a:lnTo>
                  <a:pt x="76" y="1138"/>
                </a:lnTo>
                <a:lnTo>
                  <a:pt x="142" y="1173"/>
                </a:lnTo>
                <a:lnTo>
                  <a:pt x="155" y="1164"/>
                </a:lnTo>
                <a:lnTo>
                  <a:pt x="168" y="1156"/>
                </a:lnTo>
                <a:lnTo>
                  <a:pt x="181" y="1149"/>
                </a:lnTo>
                <a:lnTo>
                  <a:pt x="196" y="1142"/>
                </a:lnTo>
                <a:lnTo>
                  <a:pt x="212" y="1138"/>
                </a:lnTo>
                <a:lnTo>
                  <a:pt x="226" y="1134"/>
                </a:lnTo>
                <a:lnTo>
                  <a:pt x="242" y="1131"/>
                </a:lnTo>
                <a:lnTo>
                  <a:pt x="258" y="1130"/>
                </a:lnTo>
                <a:lnTo>
                  <a:pt x="251" y="1134"/>
                </a:lnTo>
                <a:lnTo>
                  <a:pt x="244" y="1138"/>
                </a:lnTo>
                <a:lnTo>
                  <a:pt x="239" y="1143"/>
                </a:lnTo>
                <a:lnTo>
                  <a:pt x="233" y="1147"/>
                </a:lnTo>
                <a:lnTo>
                  <a:pt x="227" y="1152"/>
                </a:lnTo>
                <a:lnTo>
                  <a:pt x="221" y="1158"/>
                </a:lnTo>
                <a:lnTo>
                  <a:pt x="216" y="1163"/>
                </a:lnTo>
                <a:lnTo>
                  <a:pt x="210" y="1168"/>
                </a:lnTo>
                <a:lnTo>
                  <a:pt x="204" y="1175"/>
                </a:lnTo>
                <a:lnTo>
                  <a:pt x="197" y="1183"/>
                </a:lnTo>
                <a:lnTo>
                  <a:pt x="191" y="1189"/>
                </a:lnTo>
                <a:lnTo>
                  <a:pt x="185" y="1197"/>
                </a:lnTo>
                <a:lnTo>
                  <a:pt x="248" y="1231"/>
                </a:lnTo>
                <a:lnTo>
                  <a:pt x="251" y="1229"/>
                </a:lnTo>
                <a:lnTo>
                  <a:pt x="255" y="1225"/>
                </a:lnTo>
                <a:lnTo>
                  <a:pt x="258" y="1222"/>
                </a:lnTo>
                <a:lnTo>
                  <a:pt x="260" y="1219"/>
                </a:lnTo>
                <a:lnTo>
                  <a:pt x="272" y="1208"/>
                </a:lnTo>
                <a:lnTo>
                  <a:pt x="285" y="1198"/>
                </a:lnTo>
                <a:lnTo>
                  <a:pt x="298" y="1189"/>
                </a:lnTo>
                <a:lnTo>
                  <a:pt x="313" y="1181"/>
                </a:lnTo>
                <a:lnTo>
                  <a:pt x="327" y="1175"/>
                </a:lnTo>
                <a:lnTo>
                  <a:pt x="342" y="1170"/>
                </a:lnTo>
                <a:lnTo>
                  <a:pt x="357" y="1164"/>
                </a:lnTo>
                <a:lnTo>
                  <a:pt x="373" y="1162"/>
                </a:lnTo>
                <a:lnTo>
                  <a:pt x="377" y="1162"/>
                </a:lnTo>
                <a:lnTo>
                  <a:pt x="382" y="1160"/>
                </a:lnTo>
                <a:lnTo>
                  <a:pt x="386" y="1159"/>
                </a:lnTo>
                <a:lnTo>
                  <a:pt x="389" y="1159"/>
                </a:lnTo>
                <a:lnTo>
                  <a:pt x="393" y="1159"/>
                </a:lnTo>
                <a:lnTo>
                  <a:pt x="398" y="1159"/>
                </a:lnTo>
                <a:lnTo>
                  <a:pt x="402" y="1159"/>
                </a:lnTo>
                <a:lnTo>
                  <a:pt x="406" y="1159"/>
                </a:lnTo>
                <a:lnTo>
                  <a:pt x="427" y="1160"/>
                </a:lnTo>
                <a:lnTo>
                  <a:pt x="447" y="1163"/>
                </a:lnTo>
                <a:lnTo>
                  <a:pt x="466" y="1168"/>
                </a:lnTo>
                <a:lnTo>
                  <a:pt x="485" y="1175"/>
                </a:lnTo>
                <a:lnTo>
                  <a:pt x="503" y="1183"/>
                </a:lnTo>
                <a:lnTo>
                  <a:pt x="520" y="1193"/>
                </a:lnTo>
                <a:lnTo>
                  <a:pt x="537" y="1205"/>
                </a:lnTo>
                <a:lnTo>
                  <a:pt x="552" y="1219"/>
                </a:lnTo>
                <a:lnTo>
                  <a:pt x="561" y="1229"/>
                </a:lnTo>
                <a:lnTo>
                  <a:pt x="569" y="1238"/>
                </a:lnTo>
                <a:lnTo>
                  <a:pt x="575" y="1247"/>
                </a:lnTo>
                <a:lnTo>
                  <a:pt x="582" y="1257"/>
                </a:lnTo>
                <a:lnTo>
                  <a:pt x="603" y="1303"/>
                </a:lnTo>
                <a:lnTo>
                  <a:pt x="607" y="1318"/>
                </a:lnTo>
                <a:lnTo>
                  <a:pt x="611" y="1334"/>
                </a:lnTo>
                <a:lnTo>
                  <a:pt x="612" y="1349"/>
                </a:lnTo>
                <a:lnTo>
                  <a:pt x="613" y="1365"/>
                </a:lnTo>
                <a:lnTo>
                  <a:pt x="612" y="1386"/>
                </a:lnTo>
                <a:lnTo>
                  <a:pt x="610" y="1406"/>
                </a:lnTo>
                <a:lnTo>
                  <a:pt x="604" y="1426"/>
                </a:lnTo>
                <a:lnTo>
                  <a:pt x="598" y="1444"/>
                </a:lnTo>
                <a:lnTo>
                  <a:pt x="589" y="1462"/>
                </a:lnTo>
                <a:lnTo>
                  <a:pt x="578" y="1479"/>
                </a:lnTo>
                <a:lnTo>
                  <a:pt x="566" y="1495"/>
                </a:lnTo>
                <a:lnTo>
                  <a:pt x="552" y="1511"/>
                </a:lnTo>
                <a:lnTo>
                  <a:pt x="537" y="1525"/>
                </a:lnTo>
                <a:lnTo>
                  <a:pt x="520" y="1537"/>
                </a:lnTo>
                <a:lnTo>
                  <a:pt x="503" y="1548"/>
                </a:lnTo>
                <a:lnTo>
                  <a:pt x="485" y="1555"/>
                </a:lnTo>
                <a:lnTo>
                  <a:pt x="466" y="1562"/>
                </a:lnTo>
                <a:lnTo>
                  <a:pt x="447" y="1567"/>
                </a:lnTo>
                <a:lnTo>
                  <a:pt x="427" y="1570"/>
                </a:lnTo>
                <a:lnTo>
                  <a:pt x="406" y="1571"/>
                </a:lnTo>
                <a:lnTo>
                  <a:pt x="365" y="1567"/>
                </a:lnTo>
                <a:lnTo>
                  <a:pt x="326" y="1555"/>
                </a:lnTo>
                <a:lnTo>
                  <a:pt x="292" y="1536"/>
                </a:lnTo>
                <a:lnTo>
                  <a:pt x="260" y="1511"/>
                </a:lnTo>
                <a:lnTo>
                  <a:pt x="235" y="1479"/>
                </a:lnTo>
                <a:lnTo>
                  <a:pt x="216" y="1445"/>
                </a:lnTo>
                <a:lnTo>
                  <a:pt x="204" y="1406"/>
                </a:lnTo>
                <a:lnTo>
                  <a:pt x="200" y="1365"/>
                </a:lnTo>
                <a:lnTo>
                  <a:pt x="201" y="1348"/>
                </a:lnTo>
                <a:lnTo>
                  <a:pt x="202" y="1331"/>
                </a:lnTo>
                <a:lnTo>
                  <a:pt x="206" y="1315"/>
                </a:lnTo>
                <a:lnTo>
                  <a:pt x="210" y="1299"/>
                </a:lnTo>
                <a:lnTo>
                  <a:pt x="216" y="1284"/>
                </a:lnTo>
                <a:lnTo>
                  <a:pt x="223" y="1269"/>
                </a:lnTo>
                <a:lnTo>
                  <a:pt x="231" y="1255"/>
                </a:lnTo>
                <a:lnTo>
                  <a:pt x="241" y="1242"/>
                </a:lnTo>
                <a:lnTo>
                  <a:pt x="172" y="1215"/>
                </a:lnTo>
                <a:lnTo>
                  <a:pt x="162" y="1233"/>
                </a:lnTo>
                <a:lnTo>
                  <a:pt x="154" y="1250"/>
                </a:lnTo>
                <a:lnTo>
                  <a:pt x="146" y="1268"/>
                </a:lnTo>
                <a:lnTo>
                  <a:pt x="139" y="1286"/>
                </a:lnTo>
                <a:lnTo>
                  <a:pt x="135" y="1306"/>
                </a:lnTo>
                <a:lnTo>
                  <a:pt x="132" y="1326"/>
                </a:lnTo>
                <a:lnTo>
                  <a:pt x="130" y="1345"/>
                </a:lnTo>
                <a:lnTo>
                  <a:pt x="129" y="1365"/>
                </a:lnTo>
                <a:lnTo>
                  <a:pt x="130" y="1397"/>
                </a:lnTo>
                <a:lnTo>
                  <a:pt x="135" y="1427"/>
                </a:lnTo>
                <a:lnTo>
                  <a:pt x="145" y="1457"/>
                </a:lnTo>
                <a:lnTo>
                  <a:pt x="156" y="1486"/>
                </a:lnTo>
                <a:lnTo>
                  <a:pt x="138" y="1471"/>
                </a:lnTo>
                <a:lnTo>
                  <a:pt x="121" y="1456"/>
                </a:lnTo>
                <a:lnTo>
                  <a:pt x="107" y="1437"/>
                </a:lnTo>
                <a:lnTo>
                  <a:pt x="95" y="1416"/>
                </a:lnTo>
                <a:lnTo>
                  <a:pt x="84" y="1395"/>
                </a:lnTo>
                <a:lnTo>
                  <a:pt x="78" y="1373"/>
                </a:lnTo>
                <a:lnTo>
                  <a:pt x="72" y="1349"/>
                </a:lnTo>
                <a:lnTo>
                  <a:pt x="71" y="1324"/>
                </a:lnTo>
                <a:lnTo>
                  <a:pt x="72" y="1307"/>
                </a:lnTo>
                <a:lnTo>
                  <a:pt x="75" y="1289"/>
                </a:lnTo>
                <a:lnTo>
                  <a:pt x="79" y="1272"/>
                </a:lnTo>
                <a:lnTo>
                  <a:pt x="84" y="1256"/>
                </a:lnTo>
                <a:lnTo>
                  <a:pt x="91" y="1239"/>
                </a:lnTo>
                <a:lnTo>
                  <a:pt x="100" y="1225"/>
                </a:lnTo>
                <a:lnTo>
                  <a:pt x="109" y="1209"/>
                </a:lnTo>
                <a:lnTo>
                  <a:pt x="121" y="1196"/>
                </a:lnTo>
                <a:lnTo>
                  <a:pt x="50" y="1168"/>
                </a:lnTo>
                <a:lnTo>
                  <a:pt x="38" y="1185"/>
                </a:lnTo>
                <a:lnTo>
                  <a:pt x="29" y="1204"/>
                </a:lnTo>
                <a:lnTo>
                  <a:pt x="20" y="1223"/>
                </a:lnTo>
                <a:lnTo>
                  <a:pt x="13" y="1242"/>
                </a:lnTo>
                <a:lnTo>
                  <a:pt x="7" y="1263"/>
                </a:lnTo>
                <a:lnTo>
                  <a:pt x="3" y="1282"/>
                </a:lnTo>
                <a:lnTo>
                  <a:pt x="2" y="1303"/>
                </a:lnTo>
                <a:lnTo>
                  <a:pt x="0" y="1324"/>
                </a:lnTo>
                <a:lnTo>
                  <a:pt x="2" y="1351"/>
                </a:lnTo>
                <a:lnTo>
                  <a:pt x="5" y="1377"/>
                </a:lnTo>
                <a:lnTo>
                  <a:pt x="12" y="1402"/>
                </a:lnTo>
                <a:lnTo>
                  <a:pt x="20" y="1427"/>
                </a:lnTo>
                <a:lnTo>
                  <a:pt x="32" y="1450"/>
                </a:lnTo>
                <a:lnTo>
                  <a:pt x="45" y="1473"/>
                </a:lnTo>
                <a:lnTo>
                  <a:pt x="61" y="1494"/>
                </a:lnTo>
                <a:lnTo>
                  <a:pt x="78" y="1513"/>
                </a:lnTo>
                <a:lnTo>
                  <a:pt x="95" y="1529"/>
                </a:lnTo>
                <a:lnTo>
                  <a:pt x="113" y="1544"/>
                </a:lnTo>
                <a:lnTo>
                  <a:pt x="133" y="1557"/>
                </a:lnTo>
                <a:lnTo>
                  <a:pt x="154" y="1567"/>
                </a:lnTo>
                <a:lnTo>
                  <a:pt x="176" y="1576"/>
                </a:lnTo>
                <a:lnTo>
                  <a:pt x="198" y="1583"/>
                </a:lnTo>
                <a:lnTo>
                  <a:pt x="221" y="1588"/>
                </a:lnTo>
                <a:lnTo>
                  <a:pt x="244" y="1591"/>
                </a:lnTo>
                <a:lnTo>
                  <a:pt x="263" y="1603"/>
                </a:lnTo>
                <a:lnTo>
                  <a:pt x="281" y="1613"/>
                </a:lnTo>
                <a:lnTo>
                  <a:pt x="301" y="1622"/>
                </a:lnTo>
                <a:lnTo>
                  <a:pt x="321" y="1629"/>
                </a:lnTo>
                <a:lnTo>
                  <a:pt x="342" y="1636"/>
                </a:lnTo>
                <a:lnTo>
                  <a:pt x="363" y="1639"/>
                </a:lnTo>
                <a:lnTo>
                  <a:pt x="384" y="1642"/>
                </a:lnTo>
                <a:lnTo>
                  <a:pt x="406" y="1643"/>
                </a:lnTo>
                <a:lnTo>
                  <a:pt x="434" y="1642"/>
                </a:lnTo>
                <a:lnTo>
                  <a:pt x="461" y="1638"/>
                </a:lnTo>
                <a:lnTo>
                  <a:pt x="487" y="1632"/>
                </a:lnTo>
                <a:lnTo>
                  <a:pt x="512" y="1622"/>
                </a:lnTo>
                <a:lnTo>
                  <a:pt x="537" y="1611"/>
                </a:lnTo>
                <a:lnTo>
                  <a:pt x="561" y="1597"/>
                </a:lnTo>
                <a:lnTo>
                  <a:pt x="582" y="1580"/>
                </a:lnTo>
                <a:lnTo>
                  <a:pt x="603" y="1562"/>
                </a:lnTo>
                <a:lnTo>
                  <a:pt x="621" y="1541"/>
                </a:lnTo>
                <a:lnTo>
                  <a:pt x="638" y="1520"/>
                </a:lnTo>
                <a:lnTo>
                  <a:pt x="652" y="1496"/>
                </a:lnTo>
                <a:lnTo>
                  <a:pt x="663" y="1471"/>
                </a:lnTo>
                <a:lnTo>
                  <a:pt x="673" y="1447"/>
                </a:lnTo>
                <a:lnTo>
                  <a:pt x="679" y="1419"/>
                </a:lnTo>
                <a:lnTo>
                  <a:pt x="683" y="1393"/>
                </a:lnTo>
                <a:lnTo>
                  <a:pt x="684" y="1365"/>
                </a:lnTo>
                <a:lnTo>
                  <a:pt x="684" y="1349"/>
                </a:lnTo>
                <a:lnTo>
                  <a:pt x="683" y="1334"/>
                </a:lnTo>
                <a:lnTo>
                  <a:pt x="680" y="1318"/>
                </a:lnTo>
                <a:lnTo>
                  <a:pt x="678" y="1303"/>
                </a:lnTo>
                <a:lnTo>
                  <a:pt x="993" y="1303"/>
                </a:lnTo>
                <a:lnTo>
                  <a:pt x="994" y="1311"/>
                </a:lnTo>
                <a:lnTo>
                  <a:pt x="996" y="1319"/>
                </a:lnTo>
                <a:lnTo>
                  <a:pt x="998" y="1327"/>
                </a:lnTo>
                <a:lnTo>
                  <a:pt x="1000" y="1334"/>
                </a:lnTo>
                <a:lnTo>
                  <a:pt x="829" y="1334"/>
                </a:lnTo>
                <a:lnTo>
                  <a:pt x="829" y="1376"/>
                </a:lnTo>
                <a:lnTo>
                  <a:pt x="1014" y="1376"/>
                </a:lnTo>
                <a:lnTo>
                  <a:pt x="1019" y="1386"/>
                </a:lnTo>
                <a:lnTo>
                  <a:pt x="1026" y="1397"/>
                </a:lnTo>
                <a:lnTo>
                  <a:pt x="1032" y="1407"/>
                </a:lnTo>
                <a:lnTo>
                  <a:pt x="1039" y="1418"/>
                </a:lnTo>
                <a:lnTo>
                  <a:pt x="1046" y="1428"/>
                </a:lnTo>
                <a:lnTo>
                  <a:pt x="1053" y="1437"/>
                </a:lnTo>
                <a:lnTo>
                  <a:pt x="1061" y="1448"/>
                </a:lnTo>
                <a:lnTo>
                  <a:pt x="1071" y="1457"/>
                </a:lnTo>
                <a:lnTo>
                  <a:pt x="1090" y="1474"/>
                </a:lnTo>
                <a:lnTo>
                  <a:pt x="1110" y="1490"/>
                </a:lnTo>
                <a:lnTo>
                  <a:pt x="1132" y="1503"/>
                </a:lnTo>
                <a:lnTo>
                  <a:pt x="1155" y="1515"/>
                </a:lnTo>
                <a:lnTo>
                  <a:pt x="1178" y="1524"/>
                </a:lnTo>
                <a:lnTo>
                  <a:pt x="1203" y="1531"/>
                </a:lnTo>
                <a:lnTo>
                  <a:pt x="1228" y="1534"/>
                </a:lnTo>
                <a:lnTo>
                  <a:pt x="1254" y="1537"/>
                </a:lnTo>
                <a:lnTo>
                  <a:pt x="1260" y="1544"/>
                </a:lnTo>
                <a:lnTo>
                  <a:pt x="1265" y="1549"/>
                </a:lnTo>
                <a:lnTo>
                  <a:pt x="1270" y="1555"/>
                </a:lnTo>
                <a:lnTo>
                  <a:pt x="1275" y="1562"/>
                </a:lnTo>
                <a:lnTo>
                  <a:pt x="1296" y="1580"/>
                </a:lnTo>
                <a:lnTo>
                  <a:pt x="1317" y="1597"/>
                </a:lnTo>
                <a:lnTo>
                  <a:pt x="1341" y="1611"/>
                </a:lnTo>
                <a:lnTo>
                  <a:pt x="1366" y="1622"/>
                </a:lnTo>
                <a:lnTo>
                  <a:pt x="1391" y="1632"/>
                </a:lnTo>
                <a:lnTo>
                  <a:pt x="1417" y="1638"/>
                </a:lnTo>
                <a:lnTo>
                  <a:pt x="1445" y="1642"/>
                </a:lnTo>
                <a:lnTo>
                  <a:pt x="1472" y="1643"/>
                </a:lnTo>
                <a:lnTo>
                  <a:pt x="1500" y="1642"/>
                </a:lnTo>
                <a:lnTo>
                  <a:pt x="1528" y="1638"/>
                </a:lnTo>
                <a:lnTo>
                  <a:pt x="1554" y="1632"/>
                </a:lnTo>
                <a:lnTo>
                  <a:pt x="1579" y="1622"/>
                </a:lnTo>
                <a:lnTo>
                  <a:pt x="1604" y="1611"/>
                </a:lnTo>
                <a:lnTo>
                  <a:pt x="1627" y="1597"/>
                </a:lnTo>
                <a:lnTo>
                  <a:pt x="1648" y="1580"/>
                </a:lnTo>
                <a:lnTo>
                  <a:pt x="1669" y="1562"/>
                </a:lnTo>
                <a:lnTo>
                  <a:pt x="1688" y="1541"/>
                </a:lnTo>
                <a:lnTo>
                  <a:pt x="1705" y="1520"/>
                </a:lnTo>
                <a:lnTo>
                  <a:pt x="1718" y="1496"/>
                </a:lnTo>
                <a:lnTo>
                  <a:pt x="1730" y="1471"/>
                </a:lnTo>
                <a:lnTo>
                  <a:pt x="1739" y="1447"/>
                </a:lnTo>
                <a:lnTo>
                  <a:pt x="1746" y="1419"/>
                </a:lnTo>
                <a:lnTo>
                  <a:pt x="1749" y="1393"/>
                </a:lnTo>
                <a:lnTo>
                  <a:pt x="1751" y="1365"/>
                </a:lnTo>
                <a:lnTo>
                  <a:pt x="1751" y="1359"/>
                </a:lnTo>
                <a:lnTo>
                  <a:pt x="1751" y="1352"/>
                </a:lnTo>
                <a:lnTo>
                  <a:pt x="1749" y="1345"/>
                </a:lnTo>
                <a:lnTo>
                  <a:pt x="1749" y="1339"/>
                </a:lnTo>
                <a:close/>
              </a:path>
            </a:pathLst>
          </a:custGeom>
          <a:solidFill>
            <a:srgbClr val="007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6" name="Freeform 9"/>
          <p:cNvSpPr>
            <a:spLocks/>
          </p:cNvSpPr>
          <p:nvPr/>
        </p:nvSpPr>
        <p:spPr bwMode="auto">
          <a:xfrm>
            <a:off x="7454900" y="4427538"/>
            <a:ext cx="114300" cy="1587"/>
          </a:xfrm>
          <a:custGeom>
            <a:avLst/>
            <a:gdLst>
              <a:gd name="T0" fmla="*/ 0 w 72"/>
              <a:gd name="T1" fmla="*/ 1 h 1"/>
              <a:gd name="T2" fmla="*/ 0 w 72"/>
              <a:gd name="T3" fmla="*/ 1 h 1"/>
              <a:gd name="T4" fmla="*/ 0 w 72"/>
              <a:gd name="T5" fmla="*/ 1 h 1"/>
              <a:gd name="T6" fmla="*/ 0 w 72"/>
              <a:gd name="T7" fmla="*/ 1 h 1"/>
              <a:gd name="T8" fmla="*/ 0 w 72"/>
              <a:gd name="T9" fmla="*/ 1 h 1"/>
              <a:gd name="T10" fmla="*/ 72 w 72"/>
              <a:gd name="T11" fmla="*/ 1 h 1"/>
              <a:gd name="T12" fmla="*/ 72 w 72"/>
              <a:gd name="T13" fmla="*/ 1 h 1"/>
              <a:gd name="T14" fmla="*/ 72 w 72"/>
              <a:gd name="T15" fmla="*/ 0 h 1"/>
              <a:gd name="T16" fmla="*/ 72 w 72"/>
              <a:gd name="T17" fmla="*/ 0 h 1"/>
              <a:gd name="T18" fmla="*/ 72 w 72"/>
              <a:gd name="T19" fmla="*/ 0 h 1"/>
              <a:gd name="T20" fmla="*/ 0 w 72"/>
              <a:gd name="T21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2" y="1"/>
                </a:lnTo>
                <a:lnTo>
                  <a:pt x="72" y="1"/>
                </a:lnTo>
                <a:lnTo>
                  <a:pt x="72" y="0"/>
                </a:lnTo>
                <a:lnTo>
                  <a:pt x="72" y="0"/>
                </a:lnTo>
                <a:lnTo>
                  <a:pt x="72" y="0"/>
                </a:lnTo>
                <a:lnTo>
                  <a:pt x="0" y="1"/>
                </a:lnTo>
                <a:close/>
              </a:path>
            </a:pathLst>
          </a:custGeom>
          <a:solidFill>
            <a:srgbClr val="007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7" name="Freeform 10"/>
          <p:cNvSpPr>
            <a:spLocks/>
          </p:cNvSpPr>
          <p:nvPr/>
        </p:nvSpPr>
        <p:spPr bwMode="auto">
          <a:xfrm>
            <a:off x="8218488" y="4410075"/>
            <a:ext cx="115888" cy="19050"/>
          </a:xfrm>
          <a:custGeom>
            <a:avLst/>
            <a:gdLst>
              <a:gd name="T0" fmla="*/ 0 w 73"/>
              <a:gd name="T1" fmla="*/ 1 h 12"/>
              <a:gd name="T2" fmla="*/ 0 w 73"/>
              <a:gd name="T3" fmla="*/ 4 h 12"/>
              <a:gd name="T4" fmla="*/ 1 w 73"/>
              <a:gd name="T5" fmla="*/ 7 h 12"/>
              <a:gd name="T6" fmla="*/ 1 w 73"/>
              <a:gd name="T7" fmla="*/ 9 h 12"/>
              <a:gd name="T8" fmla="*/ 1 w 73"/>
              <a:gd name="T9" fmla="*/ 12 h 12"/>
              <a:gd name="T10" fmla="*/ 73 w 73"/>
              <a:gd name="T11" fmla="*/ 12 h 12"/>
              <a:gd name="T12" fmla="*/ 73 w 73"/>
              <a:gd name="T13" fmla="*/ 9 h 12"/>
              <a:gd name="T14" fmla="*/ 73 w 73"/>
              <a:gd name="T15" fmla="*/ 5 h 12"/>
              <a:gd name="T16" fmla="*/ 72 w 73"/>
              <a:gd name="T17" fmla="*/ 3 h 12"/>
              <a:gd name="T18" fmla="*/ 72 w 73"/>
              <a:gd name="T19" fmla="*/ 0 h 12"/>
              <a:gd name="T20" fmla="*/ 0 w 73"/>
              <a:gd name="T21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12">
                <a:moveTo>
                  <a:pt x="0" y="1"/>
                </a:moveTo>
                <a:lnTo>
                  <a:pt x="0" y="4"/>
                </a:lnTo>
                <a:lnTo>
                  <a:pt x="1" y="7"/>
                </a:lnTo>
                <a:lnTo>
                  <a:pt x="1" y="9"/>
                </a:lnTo>
                <a:lnTo>
                  <a:pt x="1" y="12"/>
                </a:lnTo>
                <a:lnTo>
                  <a:pt x="73" y="12"/>
                </a:lnTo>
                <a:lnTo>
                  <a:pt x="73" y="9"/>
                </a:lnTo>
                <a:lnTo>
                  <a:pt x="73" y="5"/>
                </a:lnTo>
                <a:lnTo>
                  <a:pt x="72" y="3"/>
                </a:lnTo>
                <a:lnTo>
                  <a:pt x="72" y="0"/>
                </a:lnTo>
                <a:lnTo>
                  <a:pt x="0" y="1"/>
                </a:lnTo>
                <a:close/>
              </a:path>
            </a:pathLst>
          </a:custGeom>
          <a:solidFill>
            <a:srgbClr val="007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5830888" y="4203700"/>
            <a:ext cx="120650" cy="71437"/>
          </a:xfrm>
          <a:custGeom>
            <a:avLst/>
            <a:gdLst>
              <a:gd name="T0" fmla="*/ 69 w 76"/>
              <a:gd name="T1" fmla="*/ 45 h 45"/>
              <a:gd name="T2" fmla="*/ 71 w 76"/>
              <a:gd name="T3" fmla="*/ 42 h 45"/>
              <a:gd name="T4" fmla="*/ 72 w 76"/>
              <a:gd name="T5" fmla="*/ 39 h 45"/>
              <a:gd name="T6" fmla="*/ 75 w 76"/>
              <a:gd name="T7" fmla="*/ 37 h 45"/>
              <a:gd name="T8" fmla="*/ 76 w 76"/>
              <a:gd name="T9" fmla="*/ 34 h 45"/>
              <a:gd name="T10" fmla="*/ 13 w 76"/>
              <a:gd name="T11" fmla="*/ 0 h 45"/>
              <a:gd name="T12" fmla="*/ 9 w 76"/>
              <a:gd name="T13" fmla="*/ 5 h 45"/>
              <a:gd name="T14" fmla="*/ 7 w 76"/>
              <a:gd name="T15" fmla="*/ 9 h 45"/>
              <a:gd name="T16" fmla="*/ 3 w 76"/>
              <a:gd name="T17" fmla="*/ 13 h 45"/>
              <a:gd name="T18" fmla="*/ 0 w 76"/>
              <a:gd name="T19" fmla="*/ 18 h 45"/>
              <a:gd name="T20" fmla="*/ 69 w 76"/>
              <a:gd name="T21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45">
                <a:moveTo>
                  <a:pt x="69" y="45"/>
                </a:moveTo>
                <a:lnTo>
                  <a:pt x="71" y="42"/>
                </a:lnTo>
                <a:lnTo>
                  <a:pt x="72" y="39"/>
                </a:lnTo>
                <a:lnTo>
                  <a:pt x="75" y="37"/>
                </a:lnTo>
                <a:lnTo>
                  <a:pt x="76" y="34"/>
                </a:lnTo>
                <a:lnTo>
                  <a:pt x="13" y="0"/>
                </a:lnTo>
                <a:lnTo>
                  <a:pt x="9" y="5"/>
                </a:lnTo>
                <a:lnTo>
                  <a:pt x="7" y="9"/>
                </a:lnTo>
                <a:lnTo>
                  <a:pt x="3" y="13"/>
                </a:lnTo>
                <a:lnTo>
                  <a:pt x="0" y="18"/>
                </a:lnTo>
                <a:lnTo>
                  <a:pt x="69" y="45"/>
                </a:lnTo>
                <a:close/>
              </a:path>
            </a:pathLst>
          </a:custGeom>
          <a:solidFill>
            <a:srgbClr val="007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9" name="Freeform 12"/>
          <p:cNvSpPr>
            <a:spLocks/>
          </p:cNvSpPr>
          <p:nvPr/>
        </p:nvSpPr>
        <p:spPr bwMode="auto">
          <a:xfrm>
            <a:off x="5637213" y="4110038"/>
            <a:ext cx="146050" cy="92075"/>
          </a:xfrm>
          <a:custGeom>
            <a:avLst/>
            <a:gdLst>
              <a:gd name="T0" fmla="*/ 79 w 92"/>
              <a:gd name="T1" fmla="*/ 49 h 58"/>
              <a:gd name="T2" fmla="*/ 82 w 92"/>
              <a:gd name="T3" fmla="*/ 46 h 58"/>
              <a:gd name="T4" fmla="*/ 85 w 92"/>
              <a:gd name="T5" fmla="*/ 42 h 58"/>
              <a:gd name="T6" fmla="*/ 89 w 92"/>
              <a:gd name="T7" fmla="*/ 39 h 58"/>
              <a:gd name="T8" fmla="*/ 92 w 92"/>
              <a:gd name="T9" fmla="*/ 35 h 58"/>
              <a:gd name="T10" fmla="*/ 26 w 92"/>
              <a:gd name="T11" fmla="*/ 0 h 58"/>
              <a:gd name="T12" fmla="*/ 18 w 92"/>
              <a:gd name="T13" fmla="*/ 7 h 58"/>
              <a:gd name="T14" fmla="*/ 12 w 92"/>
              <a:gd name="T15" fmla="*/ 14 h 58"/>
              <a:gd name="T16" fmla="*/ 7 w 92"/>
              <a:gd name="T17" fmla="*/ 22 h 58"/>
              <a:gd name="T18" fmla="*/ 0 w 92"/>
              <a:gd name="T19" fmla="*/ 30 h 58"/>
              <a:gd name="T20" fmla="*/ 71 w 92"/>
              <a:gd name="T21" fmla="*/ 58 h 58"/>
              <a:gd name="T22" fmla="*/ 74 w 92"/>
              <a:gd name="T23" fmla="*/ 55 h 58"/>
              <a:gd name="T24" fmla="*/ 75 w 92"/>
              <a:gd name="T25" fmla="*/ 53 h 58"/>
              <a:gd name="T26" fmla="*/ 78 w 92"/>
              <a:gd name="T27" fmla="*/ 51 h 58"/>
              <a:gd name="T28" fmla="*/ 79 w 92"/>
              <a:gd name="T29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58">
                <a:moveTo>
                  <a:pt x="79" y="49"/>
                </a:moveTo>
                <a:lnTo>
                  <a:pt x="82" y="46"/>
                </a:lnTo>
                <a:lnTo>
                  <a:pt x="85" y="42"/>
                </a:lnTo>
                <a:lnTo>
                  <a:pt x="89" y="39"/>
                </a:lnTo>
                <a:lnTo>
                  <a:pt x="92" y="35"/>
                </a:lnTo>
                <a:lnTo>
                  <a:pt x="26" y="0"/>
                </a:lnTo>
                <a:lnTo>
                  <a:pt x="18" y="7"/>
                </a:lnTo>
                <a:lnTo>
                  <a:pt x="12" y="14"/>
                </a:lnTo>
                <a:lnTo>
                  <a:pt x="7" y="22"/>
                </a:lnTo>
                <a:lnTo>
                  <a:pt x="0" y="30"/>
                </a:lnTo>
                <a:lnTo>
                  <a:pt x="71" y="58"/>
                </a:lnTo>
                <a:lnTo>
                  <a:pt x="74" y="55"/>
                </a:lnTo>
                <a:lnTo>
                  <a:pt x="75" y="53"/>
                </a:lnTo>
                <a:lnTo>
                  <a:pt x="78" y="51"/>
                </a:lnTo>
                <a:lnTo>
                  <a:pt x="79" y="49"/>
                </a:lnTo>
                <a:close/>
              </a:path>
            </a:pathLst>
          </a:custGeom>
          <a:solidFill>
            <a:srgbClr val="007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" name="Freeform 13"/>
          <p:cNvSpPr>
            <a:spLocks/>
          </p:cNvSpPr>
          <p:nvPr/>
        </p:nvSpPr>
        <p:spPr bwMode="auto">
          <a:xfrm>
            <a:off x="6575425" y="4235450"/>
            <a:ext cx="855663" cy="63500"/>
          </a:xfrm>
          <a:custGeom>
            <a:avLst/>
            <a:gdLst>
              <a:gd name="T0" fmla="*/ 22 w 539"/>
              <a:gd name="T1" fmla="*/ 40 h 40"/>
              <a:gd name="T2" fmla="*/ 17 w 539"/>
              <a:gd name="T3" fmla="*/ 30 h 40"/>
              <a:gd name="T4" fmla="*/ 12 w 539"/>
              <a:gd name="T5" fmla="*/ 19 h 40"/>
              <a:gd name="T6" fmla="*/ 5 w 539"/>
              <a:gd name="T7" fmla="*/ 9 h 40"/>
              <a:gd name="T8" fmla="*/ 0 w 539"/>
              <a:gd name="T9" fmla="*/ 0 h 40"/>
              <a:gd name="T10" fmla="*/ 539 w 539"/>
              <a:gd name="T11" fmla="*/ 0 h 40"/>
              <a:gd name="T12" fmla="*/ 533 w 539"/>
              <a:gd name="T13" fmla="*/ 10 h 40"/>
              <a:gd name="T14" fmla="*/ 527 w 539"/>
              <a:gd name="T15" fmla="*/ 19 h 40"/>
              <a:gd name="T16" fmla="*/ 521 w 539"/>
              <a:gd name="T17" fmla="*/ 30 h 40"/>
              <a:gd name="T18" fmla="*/ 517 w 539"/>
              <a:gd name="T19" fmla="*/ 40 h 40"/>
              <a:gd name="T20" fmla="*/ 22 w 539"/>
              <a:gd name="T21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9" h="40">
                <a:moveTo>
                  <a:pt x="22" y="40"/>
                </a:moveTo>
                <a:lnTo>
                  <a:pt x="17" y="30"/>
                </a:lnTo>
                <a:lnTo>
                  <a:pt x="12" y="19"/>
                </a:lnTo>
                <a:lnTo>
                  <a:pt x="5" y="9"/>
                </a:lnTo>
                <a:lnTo>
                  <a:pt x="0" y="0"/>
                </a:lnTo>
                <a:lnTo>
                  <a:pt x="539" y="0"/>
                </a:lnTo>
                <a:lnTo>
                  <a:pt x="533" y="10"/>
                </a:lnTo>
                <a:lnTo>
                  <a:pt x="527" y="19"/>
                </a:lnTo>
                <a:lnTo>
                  <a:pt x="521" y="30"/>
                </a:lnTo>
                <a:lnTo>
                  <a:pt x="517" y="40"/>
                </a:lnTo>
                <a:lnTo>
                  <a:pt x="22" y="40"/>
                </a:lnTo>
                <a:close/>
              </a:path>
            </a:pathLst>
          </a:custGeom>
          <a:solidFill>
            <a:srgbClr val="51E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1" name="Freeform 14"/>
          <p:cNvSpPr>
            <a:spLocks/>
          </p:cNvSpPr>
          <p:nvPr/>
        </p:nvSpPr>
        <p:spPr bwMode="auto">
          <a:xfrm>
            <a:off x="7791450" y="4365625"/>
            <a:ext cx="207963" cy="206375"/>
          </a:xfrm>
          <a:custGeom>
            <a:avLst/>
            <a:gdLst>
              <a:gd name="T0" fmla="*/ 65 w 131"/>
              <a:gd name="T1" fmla="*/ 0 h 130"/>
              <a:gd name="T2" fmla="*/ 78 w 131"/>
              <a:gd name="T3" fmla="*/ 2 h 130"/>
              <a:gd name="T4" fmla="*/ 92 w 131"/>
              <a:gd name="T5" fmla="*/ 6 h 130"/>
              <a:gd name="T6" fmla="*/ 102 w 131"/>
              <a:gd name="T7" fmla="*/ 11 h 130"/>
              <a:gd name="T8" fmla="*/ 113 w 131"/>
              <a:gd name="T9" fmla="*/ 19 h 130"/>
              <a:gd name="T10" fmla="*/ 121 w 131"/>
              <a:gd name="T11" fmla="*/ 29 h 130"/>
              <a:gd name="T12" fmla="*/ 126 w 131"/>
              <a:gd name="T13" fmla="*/ 40 h 130"/>
              <a:gd name="T14" fmla="*/ 130 w 131"/>
              <a:gd name="T15" fmla="*/ 53 h 130"/>
              <a:gd name="T16" fmla="*/ 131 w 131"/>
              <a:gd name="T17" fmla="*/ 66 h 130"/>
              <a:gd name="T18" fmla="*/ 130 w 131"/>
              <a:gd name="T19" fmla="*/ 79 h 130"/>
              <a:gd name="T20" fmla="*/ 126 w 131"/>
              <a:gd name="T21" fmla="*/ 91 h 130"/>
              <a:gd name="T22" fmla="*/ 121 w 131"/>
              <a:gd name="T23" fmla="*/ 102 h 130"/>
              <a:gd name="T24" fmla="*/ 113 w 131"/>
              <a:gd name="T25" fmla="*/ 112 h 130"/>
              <a:gd name="T26" fmla="*/ 102 w 131"/>
              <a:gd name="T27" fmla="*/ 120 h 130"/>
              <a:gd name="T28" fmla="*/ 92 w 131"/>
              <a:gd name="T29" fmla="*/ 125 h 130"/>
              <a:gd name="T30" fmla="*/ 78 w 131"/>
              <a:gd name="T31" fmla="*/ 129 h 130"/>
              <a:gd name="T32" fmla="*/ 65 w 131"/>
              <a:gd name="T33" fmla="*/ 130 h 130"/>
              <a:gd name="T34" fmla="*/ 52 w 131"/>
              <a:gd name="T35" fmla="*/ 129 h 130"/>
              <a:gd name="T36" fmla="*/ 40 w 131"/>
              <a:gd name="T37" fmla="*/ 125 h 130"/>
              <a:gd name="T38" fmla="*/ 29 w 131"/>
              <a:gd name="T39" fmla="*/ 120 h 130"/>
              <a:gd name="T40" fmla="*/ 19 w 131"/>
              <a:gd name="T41" fmla="*/ 112 h 130"/>
              <a:gd name="T42" fmla="*/ 12 w 131"/>
              <a:gd name="T43" fmla="*/ 102 h 130"/>
              <a:gd name="T44" fmla="*/ 5 w 131"/>
              <a:gd name="T45" fmla="*/ 91 h 130"/>
              <a:gd name="T46" fmla="*/ 1 w 131"/>
              <a:gd name="T47" fmla="*/ 79 h 130"/>
              <a:gd name="T48" fmla="*/ 0 w 131"/>
              <a:gd name="T49" fmla="*/ 66 h 130"/>
              <a:gd name="T50" fmla="*/ 1 w 131"/>
              <a:gd name="T51" fmla="*/ 53 h 130"/>
              <a:gd name="T52" fmla="*/ 5 w 131"/>
              <a:gd name="T53" fmla="*/ 40 h 130"/>
              <a:gd name="T54" fmla="*/ 12 w 131"/>
              <a:gd name="T55" fmla="*/ 29 h 130"/>
              <a:gd name="T56" fmla="*/ 19 w 131"/>
              <a:gd name="T57" fmla="*/ 19 h 130"/>
              <a:gd name="T58" fmla="*/ 29 w 131"/>
              <a:gd name="T59" fmla="*/ 11 h 130"/>
              <a:gd name="T60" fmla="*/ 40 w 131"/>
              <a:gd name="T61" fmla="*/ 6 h 130"/>
              <a:gd name="T62" fmla="*/ 52 w 131"/>
              <a:gd name="T63" fmla="*/ 2 h 130"/>
              <a:gd name="T64" fmla="*/ 65 w 131"/>
              <a:gd name="T6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1" h="130">
                <a:moveTo>
                  <a:pt x="65" y="0"/>
                </a:moveTo>
                <a:lnTo>
                  <a:pt x="78" y="2"/>
                </a:lnTo>
                <a:lnTo>
                  <a:pt x="92" y="6"/>
                </a:lnTo>
                <a:lnTo>
                  <a:pt x="102" y="11"/>
                </a:lnTo>
                <a:lnTo>
                  <a:pt x="113" y="19"/>
                </a:lnTo>
                <a:lnTo>
                  <a:pt x="121" y="29"/>
                </a:lnTo>
                <a:lnTo>
                  <a:pt x="126" y="40"/>
                </a:lnTo>
                <a:lnTo>
                  <a:pt x="130" y="53"/>
                </a:lnTo>
                <a:lnTo>
                  <a:pt x="131" y="66"/>
                </a:lnTo>
                <a:lnTo>
                  <a:pt x="130" y="79"/>
                </a:lnTo>
                <a:lnTo>
                  <a:pt x="126" y="91"/>
                </a:lnTo>
                <a:lnTo>
                  <a:pt x="121" y="102"/>
                </a:lnTo>
                <a:lnTo>
                  <a:pt x="113" y="112"/>
                </a:lnTo>
                <a:lnTo>
                  <a:pt x="102" y="120"/>
                </a:lnTo>
                <a:lnTo>
                  <a:pt x="92" y="125"/>
                </a:lnTo>
                <a:lnTo>
                  <a:pt x="78" y="129"/>
                </a:lnTo>
                <a:lnTo>
                  <a:pt x="65" y="130"/>
                </a:lnTo>
                <a:lnTo>
                  <a:pt x="52" y="129"/>
                </a:lnTo>
                <a:lnTo>
                  <a:pt x="40" y="125"/>
                </a:lnTo>
                <a:lnTo>
                  <a:pt x="29" y="120"/>
                </a:lnTo>
                <a:lnTo>
                  <a:pt x="19" y="112"/>
                </a:lnTo>
                <a:lnTo>
                  <a:pt x="12" y="102"/>
                </a:lnTo>
                <a:lnTo>
                  <a:pt x="5" y="91"/>
                </a:lnTo>
                <a:lnTo>
                  <a:pt x="1" y="79"/>
                </a:lnTo>
                <a:lnTo>
                  <a:pt x="0" y="66"/>
                </a:lnTo>
                <a:lnTo>
                  <a:pt x="1" y="53"/>
                </a:lnTo>
                <a:lnTo>
                  <a:pt x="5" y="40"/>
                </a:lnTo>
                <a:lnTo>
                  <a:pt x="12" y="29"/>
                </a:lnTo>
                <a:lnTo>
                  <a:pt x="19" y="19"/>
                </a:lnTo>
                <a:lnTo>
                  <a:pt x="29" y="11"/>
                </a:lnTo>
                <a:lnTo>
                  <a:pt x="40" y="6"/>
                </a:lnTo>
                <a:lnTo>
                  <a:pt x="52" y="2"/>
                </a:lnTo>
                <a:lnTo>
                  <a:pt x="65" y="0"/>
                </a:lnTo>
                <a:close/>
              </a:path>
            </a:pathLst>
          </a:custGeom>
          <a:solidFill>
            <a:srgbClr val="51E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2" name="Freeform 15"/>
          <p:cNvSpPr>
            <a:spLocks/>
          </p:cNvSpPr>
          <p:nvPr/>
        </p:nvSpPr>
        <p:spPr bwMode="auto">
          <a:xfrm>
            <a:off x="6100763" y="4365625"/>
            <a:ext cx="206375" cy="206375"/>
          </a:xfrm>
          <a:custGeom>
            <a:avLst/>
            <a:gdLst>
              <a:gd name="T0" fmla="*/ 64 w 130"/>
              <a:gd name="T1" fmla="*/ 0 h 130"/>
              <a:gd name="T2" fmla="*/ 77 w 130"/>
              <a:gd name="T3" fmla="*/ 2 h 130"/>
              <a:gd name="T4" fmla="*/ 90 w 130"/>
              <a:gd name="T5" fmla="*/ 6 h 130"/>
              <a:gd name="T6" fmla="*/ 101 w 130"/>
              <a:gd name="T7" fmla="*/ 11 h 130"/>
              <a:gd name="T8" fmla="*/ 111 w 130"/>
              <a:gd name="T9" fmla="*/ 19 h 130"/>
              <a:gd name="T10" fmla="*/ 119 w 130"/>
              <a:gd name="T11" fmla="*/ 29 h 130"/>
              <a:gd name="T12" fmla="*/ 124 w 130"/>
              <a:gd name="T13" fmla="*/ 40 h 130"/>
              <a:gd name="T14" fmla="*/ 128 w 130"/>
              <a:gd name="T15" fmla="*/ 53 h 130"/>
              <a:gd name="T16" fmla="*/ 130 w 130"/>
              <a:gd name="T17" fmla="*/ 66 h 130"/>
              <a:gd name="T18" fmla="*/ 128 w 130"/>
              <a:gd name="T19" fmla="*/ 79 h 130"/>
              <a:gd name="T20" fmla="*/ 124 w 130"/>
              <a:gd name="T21" fmla="*/ 91 h 130"/>
              <a:gd name="T22" fmla="*/ 119 w 130"/>
              <a:gd name="T23" fmla="*/ 102 h 130"/>
              <a:gd name="T24" fmla="*/ 111 w 130"/>
              <a:gd name="T25" fmla="*/ 112 h 130"/>
              <a:gd name="T26" fmla="*/ 101 w 130"/>
              <a:gd name="T27" fmla="*/ 120 h 130"/>
              <a:gd name="T28" fmla="*/ 90 w 130"/>
              <a:gd name="T29" fmla="*/ 125 h 130"/>
              <a:gd name="T30" fmla="*/ 77 w 130"/>
              <a:gd name="T31" fmla="*/ 129 h 130"/>
              <a:gd name="T32" fmla="*/ 64 w 130"/>
              <a:gd name="T33" fmla="*/ 130 h 130"/>
              <a:gd name="T34" fmla="*/ 51 w 130"/>
              <a:gd name="T35" fmla="*/ 129 h 130"/>
              <a:gd name="T36" fmla="*/ 39 w 130"/>
              <a:gd name="T37" fmla="*/ 125 h 130"/>
              <a:gd name="T38" fmla="*/ 29 w 130"/>
              <a:gd name="T39" fmla="*/ 120 h 130"/>
              <a:gd name="T40" fmla="*/ 18 w 130"/>
              <a:gd name="T41" fmla="*/ 112 h 130"/>
              <a:gd name="T42" fmla="*/ 10 w 130"/>
              <a:gd name="T43" fmla="*/ 102 h 130"/>
              <a:gd name="T44" fmla="*/ 5 w 130"/>
              <a:gd name="T45" fmla="*/ 91 h 130"/>
              <a:gd name="T46" fmla="*/ 1 w 130"/>
              <a:gd name="T47" fmla="*/ 79 h 130"/>
              <a:gd name="T48" fmla="*/ 0 w 130"/>
              <a:gd name="T49" fmla="*/ 66 h 130"/>
              <a:gd name="T50" fmla="*/ 1 w 130"/>
              <a:gd name="T51" fmla="*/ 53 h 130"/>
              <a:gd name="T52" fmla="*/ 5 w 130"/>
              <a:gd name="T53" fmla="*/ 40 h 130"/>
              <a:gd name="T54" fmla="*/ 10 w 130"/>
              <a:gd name="T55" fmla="*/ 29 h 130"/>
              <a:gd name="T56" fmla="*/ 18 w 130"/>
              <a:gd name="T57" fmla="*/ 19 h 130"/>
              <a:gd name="T58" fmla="*/ 29 w 130"/>
              <a:gd name="T59" fmla="*/ 11 h 130"/>
              <a:gd name="T60" fmla="*/ 39 w 130"/>
              <a:gd name="T61" fmla="*/ 6 h 130"/>
              <a:gd name="T62" fmla="*/ 51 w 130"/>
              <a:gd name="T63" fmla="*/ 2 h 130"/>
              <a:gd name="T64" fmla="*/ 64 w 130"/>
              <a:gd name="T6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0" h="130">
                <a:moveTo>
                  <a:pt x="64" y="0"/>
                </a:moveTo>
                <a:lnTo>
                  <a:pt x="77" y="2"/>
                </a:lnTo>
                <a:lnTo>
                  <a:pt x="90" y="6"/>
                </a:lnTo>
                <a:lnTo>
                  <a:pt x="101" y="11"/>
                </a:lnTo>
                <a:lnTo>
                  <a:pt x="111" y="19"/>
                </a:lnTo>
                <a:lnTo>
                  <a:pt x="119" y="29"/>
                </a:lnTo>
                <a:lnTo>
                  <a:pt x="124" y="40"/>
                </a:lnTo>
                <a:lnTo>
                  <a:pt x="128" y="53"/>
                </a:lnTo>
                <a:lnTo>
                  <a:pt x="130" y="66"/>
                </a:lnTo>
                <a:lnTo>
                  <a:pt x="128" y="79"/>
                </a:lnTo>
                <a:lnTo>
                  <a:pt x="124" y="91"/>
                </a:lnTo>
                <a:lnTo>
                  <a:pt x="119" y="102"/>
                </a:lnTo>
                <a:lnTo>
                  <a:pt x="111" y="112"/>
                </a:lnTo>
                <a:lnTo>
                  <a:pt x="101" y="120"/>
                </a:lnTo>
                <a:lnTo>
                  <a:pt x="90" y="125"/>
                </a:lnTo>
                <a:lnTo>
                  <a:pt x="77" y="129"/>
                </a:lnTo>
                <a:lnTo>
                  <a:pt x="64" y="130"/>
                </a:lnTo>
                <a:lnTo>
                  <a:pt x="51" y="129"/>
                </a:lnTo>
                <a:lnTo>
                  <a:pt x="39" y="125"/>
                </a:lnTo>
                <a:lnTo>
                  <a:pt x="29" y="120"/>
                </a:lnTo>
                <a:lnTo>
                  <a:pt x="18" y="112"/>
                </a:lnTo>
                <a:lnTo>
                  <a:pt x="10" y="102"/>
                </a:lnTo>
                <a:lnTo>
                  <a:pt x="5" y="91"/>
                </a:lnTo>
                <a:lnTo>
                  <a:pt x="1" y="79"/>
                </a:lnTo>
                <a:lnTo>
                  <a:pt x="0" y="66"/>
                </a:lnTo>
                <a:lnTo>
                  <a:pt x="1" y="53"/>
                </a:lnTo>
                <a:lnTo>
                  <a:pt x="5" y="40"/>
                </a:lnTo>
                <a:lnTo>
                  <a:pt x="10" y="29"/>
                </a:lnTo>
                <a:lnTo>
                  <a:pt x="18" y="19"/>
                </a:lnTo>
                <a:lnTo>
                  <a:pt x="29" y="11"/>
                </a:lnTo>
                <a:lnTo>
                  <a:pt x="39" y="6"/>
                </a:lnTo>
                <a:lnTo>
                  <a:pt x="51" y="2"/>
                </a:lnTo>
                <a:lnTo>
                  <a:pt x="64" y="0"/>
                </a:lnTo>
                <a:close/>
              </a:path>
            </a:pathLst>
          </a:custGeom>
          <a:solidFill>
            <a:srgbClr val="51E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5862638" y="3408363"/>
            <a:ext cx="88900" cy="442912"/>
          </a:xfrm>
          <a:prstGeom prst="rect">
            <a:avLst/>
          </a:prstGeom>
          <a:solidFill>
            <a:srgbClr val="007C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grpSp>
        <p:nvGrpSpPr>
          <p:cNvPr id="40" name="Skupina 39"/>
          <p:cNvGrpSpPr/>
          <p:nvPr/>
        </p:nvGrpSpPr>
        <p:grpSpPr>
          <a:xfrm>
            <a:off x="4849813" y="1888084"/>
            <a:ext cx="708026" cy="1391194"/>
            <a:chOff x="5094288" y="2289199"/>
            <a:chExt cx="219075" cy="588963"/>
          </a:xfrm>
        </p:grpSpPr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5094288" y="2411437"/>
              <a:ext cx="219075" cy="217487"/>
            </a:xfrm>
            <a:prstGeom prst="rect">
              <a:avLst/>
            </a:pr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5135563" y="2289199"/>
              <a:ext cx="128588" cy="69850"/>
            </a:xfrm>
            <a:prstGeom prst="rect">
              <a:avLst/>
            </a:pr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5181600" y="2694012"/>
              <a:ext cx="49213" cy="184150"/>
            </a:xfrm>
            <a:prstGeom prst="rect">
              <a:avLst/>
            </a:pr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sp>
        <p:nvSpPr>
          <p:cNvPr id="41" name="Zaoblený obdélník 40"/>
          <p:cNvSpPr/>
          <p:nvPr/>
        </p:nvSpPr>
        <p:spPr>
          <a:xfrm>
            <a:off x="4645026" y="1779662"/>
            <a:ext cx="1138237" cy="158417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Zaoblený obdélník 41"/>
          <p:cNvSpPr/>
          <p:nvPr/>
        </p:nvSpPr>
        <p:spPr>
          <a:xfrm>
            <a:off x="6902700" y="3363838"/>
            <a:ext cx="552200" cy="8288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4" name="Přímá spojnice 43"/>
          <p:cNvCxnSpPr>
            <a:endCxn id="42" idx="0"/>
          </p:cNvCxnSpPr>
          <p:nvPr/>
        </p:nvCxnSpPr>
        <p:spPr>
          <a:xfrm>
            <a:off x="5783263" y="1851670"/>
            <a:ext cx="1395537" cy="1512168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45"/>
          <p:cNvCxnSpPr>
            <a:endCxn id="42" idx="2"/>
          </p:cNvCxnSpPr>
          <p:nvPr/>
        </p:nvCxnSpPr>
        <p:spPr>
          <a:xfrm>
            <a:off x="5281738" y="3375025"/>
            <a:ext cx="1897062" cy="817637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5" y="2336800"/>
            <a:ext cx="3810000" cy="2619375"/>
          </a:xfrm>
          <a:prstGeom prst="rect">
            <a:avLst/>
          </a:prstGeom>
        </p:spPr>
      </p:pic>
      <p:sp>
        <p:nvSpPr>
          <p:cNvPr id="8" name="Ovál 7"/>
          <p:cNvSpPr/>
          <p:nvPr/>
        </p:nvSpPr>
        <p:spPr>
          <a:xfrm>
            <a:off x="2024324" y="3507854"/>
            <a:ext cx="452970" cy="42091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vál 8"/>
          <p:cNvSpPr/>
          <p:nvPr/>
        </p:nvSpPr>
        <p:spPr>
          <a:xfrm>
            <a:off x="2127956" y="3864917"/>
            <a:ext cx="1123244" cy="86707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62598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95486"/>
            <a:ext cx="5626968" cy="479822"/>
          </a:xfrm>
        </p:spPr>
        <p:txBody>
          <a:bodyPr/>
          <a:lstStyle/>
          <a:p>
            <a:r>
              <a:rPr lang="cs-CZ" dirty="0" smtClean="0"/>
              <a:t>rastrová – bitmapová grafika	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07160" y="780268"/>
            <a:ext cx="8485320" cy="927386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Zmenšíme-li obrázek, ztratí se část informace. Při zvětšení je pak obrázek neostrý.</a:t>
            </a:r>
            <a:endParaRPr lang="cs-CZ" dirty="0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39902"/>
            <a:ext cx="952500" cy="657225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285686"/>
            <a:ext cx="5282952" cy="3645237"/>
          </a:xfrm>
          <a:prstGeom prst="rect">
            <a:avLst/>
          </a:prstGeom>
        </p:spPr>
      </p:pic>
      <p:cxnSp>
        <p:nvCxnSpPr>
          <p:cNvPr id="16" name="Přímá spojnice 15"/>
          <p:cNvCxnSpPr/>
          <p:nvPr/>
        </p:nvCxnSpPr>
        <p:spPr>
          <a:xfrm flipV="1">
            <a:off x="457200" y="1285686"/>
            <a:ext cx="3034680" cy="2654216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42"/>
          <p:cNvCxnSpPr/>
          <p:nvPr/>
        </p:nvCxnSpPr>
        <p:spPr>
          <a:xfrm flipH="1" flipV="1">
            <a:off x="457200" y="4597127"/>
            <a:ext cx="3034680" cy="333796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724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251606" y="222983"/>
            <a:ext cx="4041775" cy="479822"/>
          </a:xfrm>
        </p:spPr>
        <p:txBody>
          <a:bodyPr/>
          <a:lstStyle/>
          <a:p>
            <a:r>
              <a:rPr lang="cs-CZ" dirty="0" smtClean="0"/>
              <a:t>vektorová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259771" y="742925"/>
            <a:ext cx="6408712" cy="469429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zmenšování a zvětšování nemá vliv na kvalitu</a:t>
            </a:r>
            <a:endParaRPr lang="cs-CZ" dirty="0"/>
          </a:p>
        </p:txBody>
      </p:sp>
      <p:grpSp>
        <p:nvGrpSpPr>
          <p:cNvPr id="9" name="Skupina 8"/>
          <p:cNvGrpSpPr/>
          <p:nvPr/>
        </p:nvGrpSpPr>
        <p:grpSpPr>
          <a:xfrm>
            <a:off x="475456" y="3939901"/>
            <a:ext cx="1229519" cy="791725"/>
            <a:chOff x="4851400" y="2303463"/>
            <a:chExt cx="4119563" cy="2652712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4851400" y="4803775"/>
              <a:ext cx="4119563" cy="152400"/>
            </a:xfrm>
            <a:custGeom>
              <a:avLst/>
              <a:gdLst>
                <a:gd name="T0" fmla="*/ 2511 w 2595"/>
                <a:gd name="T1" fmla="*/ 96 h 96"/>
                <a:gd name="T2" fmla="*/ 2595 w 2595"/>
                <a:gd name="T3" fmla="*/ 0 h 96"/>
                <a:gd name="T4" fmla="*/ 97 w 2595"/>
                <a:gd name="T5" fmla="*/ 0 h 96"/>
                <a:gd name="T6" fmla="*/ 0 w 2595"/>
                <a:gd name="T7" fmla="*/ 96 h 96"/>
                <a:gd name="T8" fmla="*/ 2511 w 2595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5" h="96">
                  <a:moveTo>
                    <a:pt x="2511" y="96"/>
                  </a:moveTo>
                  <a:lnTo>
                    <a:pt x="2595" y="0"/>
                  </a:lnTo>
                  <a:lnTo>
                    <a:pt x="97" y="0"/>
                  </a:lnTo>
                  <a:lnTo>
                    <a:pt x="0" y="96"/>
                  </a:lnTo>
                  <a:lnTo>
                    <a:pt x="2511" y="96"/>
                  </a:lnTo>
                  <a:close/>
                </a:path>
              </a:pathLst>
            </a:cu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7113588" y="3019425"/>
              <a:ext cx="95250" cy="17462"/>
            </a:xfrm>
            <a:custGeom>
              <a:avLst/>
              <a:gdLst>
                <a:gd name="T0" fmla="*/ 0 w 60"/>
                <a:gd name="T1" fmla="*/ 6 h 11"/>
                <a:gd name="T2" fmla="*/ 3 w 60"/>
                <a:gd name="T3" fmla="*/ 11 h 11"/>
                <a:gd name="T4" fmla="*/ 60 w 60"/>
                <a:gd name="T5" fmla="*/ 8 h 11"/>
                <a:gd name="T6" fmla="*/ 56 w 60"/>
                <a:gd name="T7" fmla="*/ 0 h 11"/>
                <a:gd name="T8" fmla="*/ 0 w 60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">
                  <a:moveTo>
                    <a:pt x="0" y="6"/>
                  </a:moveTo>
                  <a:lnTo>
                    <a:pt x="3" y="11"/>
                  </a:lnTo>
                  <a:lnTo>
                    <a:pt x="60" y="8"/>
                  </a:lnTo>
                  <a:lnTo>
                    <a:pt x="5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7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7313613" y="2986088"/>
              <a:ext cx="246063" cy="42862"/>
            </a:xfrm>
            <a:custGeom>
              <a:avLst/>
              <a:gdLst>
                <a:gd name="T0" fmla="*/ 0 w 155"/>
                <a:gd name="T1" fmla="*/ 27 h 27"/>
                <a:gd name="T2" fmla="*/ 152 w 155"/>
                <a:gd name="T3" fmla="*/ 20 h 27"/>
                <a:gd name="T4" fmla="*/ 154 w 155"/>
                <a:gd name="T5" fmla="*/ 15 h 27"/>
                <a:gd name="T6" fmla="*/ 154 w 155"/>
                <a:gd name="T7" fmla="*/ 10 h 27"/>
                <a:gd name="T8" fmla="*/ 154 w 155"/>
                <a:gd name="T9" fmla="*/ 6 h 27"/>
                <a:gd name="T10" fmla="*/ 155 w 155"/>
                <a:gd name="T11" fmla="*/ 0 h 27"/>
                <a:gd name="T12" fmla="*/ 0 w 155"/>
                <a:gd name="T13" fmla="*/ 15 h 27"/>
                <a:gd name="T14" fmla="*/ 0 w 155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27">
                  <a:moveTo>
                    <a:pt x="0" y="27"/>
                  </a:moveTo>
                  <a:lnTo>
                    <a:pt x="152" y="20"/>
                  </a:lnTo>
                  <a:lnTo>
                    <a:pt x="154" y="15"/>
                  </a:lnTo>
                  <a:lnTo>
                    <a:pt x="154" y="10"/>
                  </a:lnTo>
                  <a:lnTo>
                    <a:pt x="154" y="6"/>
                  </a:lnTo>
                  <a:lnTo>
                    <a:pt x="155" y="0"/>
                  </a:lnTo>
                  <a:lnTo>
                    <a:pt x="0" y="1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7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5557838" y="2303463"/>
              <a:ext cx="2779713" cy="2608262"/>
            </a:xfrm>
            <a:custGeom>
              <a:avLst/>
              <a:gdLst>
                <a:gd name="T0" fmla="*/ 1669 w 1751"/>
                <a:gd name="T1" fmla="*/ 1426 h 1643"/>
                <a:gd name="T2" fmla="*/ 1551 w 1751"/>
                <a:gd name="T3" fmla="*/ 1555 h 1643"/>
                <a:gd name="T4" fmla="*/ 1302 w 1751"/>
                <a:gd name="T5" fmla="*/ 1479 h 1643"/>
                <a:gd name="T6" fmla="*/ 1195 w 1751"/>
                <a:gd name="T7" fmla="*/ 1345 h 1643"/>
                <a:gd name="T8" fmla="*/ 1160 w 1751"/>
                <a:gd name="T9" fmla="*/ 1436 h 1643"/>
                <a:gd name="T10" fmla="*/ 1198 w 1751"/>
                <a:gd name="T11" fmla="*/ 1320 h 1643"/>
                <a:gd name="T12" fmla="*/ 1304 w 1751"/>
                <a:gd name="T13" fmla="*/ 1244 h 1643"/>
                <a:gd name="T14" fmla="*/ 1451 w 1751"/>
                <a:gd name="T15" fmla="*/ 1160 h 1643"/>
                <a:gd name="T16" fmla="*/ 1618 w 1751"/>
                <a:gd name="T17" fmla="*/ 1219 h 1643"/>
                <a:gd name="T18" fmla="*/ 1748 w 1751"/>
                <a:gd name="T19" fmla="*/ 1327 h 1643"/>
                <a:gd name="T20" fmla="*/ 1637 w 1751"/>
                <a:gd name="T21" fmla="*/ 1141 h 1643"/>
                <a:gd name="T22" fmla="*/ 1459 w 1751"/>
                <a:gd name="T23" fmla="*/ 1087 h 1643"/>
                <a:gd name="T24" fmla="*/ 1162 w 1751"/>
                <a:gd name="T25" fmla="*/ 860 h 1643"/>
                <a:gd name="T26" fmla="*/ 1202 w 1751"/>
                <a:gd name="T27" fmla="*/ 710 h 1643"/>
                <a:gd name="T28" fmla="*/ 1258 w 1751"/>
                <a:gd name="T29" fmla="*/ 450 h 1643"/>
                <a:gd name="T30" fmla="*/ 980 w 1751"/>
                <a:gd name="T31" fmla="*/ 457 h 1643"/>
                <a:gd name="T32" fmla="*/ 1285 w 1751"/>
                <a:gd name="T33" fmla="*/ 77 h 1643"/>
                <a:gd name="T34" fmla="*/ 1099 w 1751"/>
                <a:gd name="T35" fmla="*/ 26 h 1643"/>
                <a:gd name="T36" fmla="*/ 871 w 1751"/>
                <a:gd name="T37" fmla="*/ 9 h 1643"/>
                <a:gd name="T38" fmla="*/ 522 w 1751"/>
                <a:gd name="T39" fmla="*/ 83 h 1643"/>
                <a:gd name="T40" fmla="*/ 457 w 1751"/>
                <a:gd name="T41" fmla="*/ 212 h 1643"/>
                <a:gd name="T42" fmla="*/ 884 w 1751"/>
                <a:gd name="T43" fmla="*/ 646 h 1643"/>
                <a:gd name="T44" fmla="*/ 835 w 1751"/>
                <a:gd name="T45" fmla="*/ 912 h 1643"/>
                <a:gd name="T46" fmla="*/ 585 w 1751"/>
                <a:gd name="T47" fmla="*/ 1055 h 1643"/>
                <a:gd name="T48" fmla="*/ 478 w 1751"/>
                <a:gd name="T49" fmla="*/ 978 h 1643"/>
                <a:gd name="T50" fmla="*/ 569 w 1751"/>
                <a:gd name="T51" fmla="*/ 878 h 1643"/>
                <a:gd name="T52" fmla="*/ 656 w 1751"/>
                <a:gd name="T53" fmla="*/ 768 h 1643"/>
                <a:gd name="T54" fmla="*/ 653 w 1751"/>
                <a:gd name="T55" fmla="*/ 727 h 1643"/>
                <a:gd name="T56" fmla="*/ 561 w 1751"/>
                <a:gd name="T57" fmla="*/ 807 h 1643"/>
                <a:gd name="T58" fmla="*/ 485 w 1751"/>
                <a:gd name="T59" fmla="*/ 931 h 1643"/>
                <a:gd name="T60" fmla="*/ 368 w 1751"/>
                <a:gd name="T61" fmla="*/ 940 h 1643"/>
                <a:gd name="T62" fmla="*/ 374 w 1751"/>
                <a:gd name="T63" fmla="*/ 1082 h 1643"/>
                <a:gd name="T64" fmla="*/ 214 w 1751"/>
                <a:gd name="T65" fmla="*/ 1063 h 1643"/>
                <a:gd name="T66" fmla="*/ 76 w 1751"/>
                <a:gd name="T67" fmla="*/ 1138 h 1643"/>
                <a:gd name="T68" fmla="*/ 242 w 1751"/>
                <a:gd name="T69" fmla="*/ 1131 h 1643"/>
                <a:gd name="T70" fmla="*/ 210 w 1751"/>
                <a:gd name="T71" fmla="*/ 1168 h 1643"/>
                <a:gd name="T72" fmla="*/ 260 w 1751"/>
                <a:gd name="T73" fmla="*/ 1219 h 1643"/>
                <a:gd name="T74" fmla="*/ 377 w 1751"/>
                <a:gd name="T75" fmla="*/ 1162 h 1643"/>
                <a:gd name="T76" fmla="*/ 447 w 1751"/>
                <a:gd name="T77" fmla="*/ 1163 h 1643"/>
                <a:gd name="T78" fmla="*/ 575 w 1751"/>
                <a:gd name="T79" fmla="*/ 1247 h 1643"/>
                <a:gd name="T80" fmla="*/ 604 w 1751"/>
                <a:gd name="T81" fmla="*/ 1426 h 1643"/>
                <a:gd name="T82" fmla="*/ 485 w 1751"/>
                <a:gd name="T83" fmla="*/ 1555 h 1643"/>
                <a:gd name="T84" fmla="*/ 235 w 1751"/>
                <a:gd name="T85" fmla="*/ 1479 h 1643"/>
                <a:gd name="T86" fmla="*/ 223 w 1751"/>
                <a:gd name="T87" fmla="*/ 1269 h 1643"/>
                <a:gd name="T88" fmla="*/ 132 w 1751"/>
                <a:gd name="T89" fmla="*/ 1326 h 1643"/>
                <a:gd name="T90" fmla="*/ 107 w 1751"/>
                <a:gd name="T91" fmla="*/ 1437 h 1643"/>
                <a:gd name="T92" fmla="*/ 84 w 1751"/>
                <a:gd name="T93" fmla="*/ 1256 h 1643"/>
                <a:gd name="T94" fmla="*/ 13 w 1751"/>
                <a:gd name="T95" fmla="*/ 1242 h 1643"/>
                <a:gd name="T96" fmla="*/ 32 w 1751"/>
                <a:gd name="T97" fmla="*/ 1450 h 1643"/>
                <a:gd name="T98" fmla="*/ 198 w 1751"/>
                <a:gd name="T99" fmla="*/ 1583 h 1643"/>
                <a:gd name="T100" fmla="*/ 384 w 1751"/>
                <a:gd name="T101" fmla="*/ 1642 h 1643"/>
                <a:gd name="T102" fmla="*/ 603 w 1751"/>
                <a:gd name="T103" fmla="*/ 1562 h 1643"/>
                <a:gd name="T104" fmla="*/ 684 w 1751"/>
                <a:gd name="T105" fmla="*/ 1349 h 1643"/>
                <a:gd name="T106" fmla="*/ 829 w 1751"/>
                <a:gd name="T107" fmla="*/ 1334 h 1643"/>
                <a:gd name="T108" fmla="*/ 1061 w 1751"/>
                <a:gd name="T109" fmla="*/ 1448 h 1643"/>
                <a:gd name="T110" fmla="*/ 1254 w 1751"/>
                <a:gd name="T111" fmla="*/ 1537 h 1643"/>
                <a:gd name="T112" fmla="*/ 1391 w 1751"/>
                <a:gd name="T113" fmla="*/ 1632 h 1643"/>
                <a:gd name="T114" fmla="*/ 1627 w 1751"/>
                <a:gd name="T115" fmla="*/ 1597 h 1643"/>
                <a:gd name="T116" fmla="*/ 1749 w 1751"/>
                <a:gd name="T117" fmla="*/ 1393 h 1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51" h="1643">
                  <a:moveTo>
                    <a:pt x="1749" y="1339"/>
                  </a:moveTo>
                  <a:lnTo>
                    <a:pt x="1677" y="1339"/>
                  </a:lnTo>
                  <a:lnTo>
                    <a:pt x="1679" y="1345"/>
                  </a:lnTo>
                  <a:lnTo>
                    <a:pt x="1679" y="1352"/>
                  </a:lnTo>
                  <a:lnTo>
                    <a:pt x="1679" y="1359"/>
                  </a:lnTo>
                  <a:lnTo>
                    <a:pt x="1679" y="1365"/>
                  </a:lnTo>
                  <a:lnTo>
                    <a:pt x="1677" y="1386"/>
                  </a:lnTo>
                  <a:lnTo>
                    <a:pt x="1675" y="1406"/>
                  </a:lnTo>
                  <a:lnTo>
                    <a:pt x="1669" y="1426"/>
                  </a:lnTo>
                  <a:lnTo>
                    <a:pt x="1663" y="1444"/>
                  </a:lnTo>
                  <a:lnTo>
                    <a:pt x="1655" y="1462"/>
                  </a:lnTo>
                  <a:lnTo>
                    <a:pt x="1644" y="1479"/>
                  </a:lnTo>
                  <a:lnTo>
                    <a:pt x="1633" y="1495"/>
                  </a:lnTo>
                  <a:lnTo>
                    <a:pt x="1618" y="1511"/>
                  </a:lnTo>
                  <a:lnTo>
                    <a:pt x="1604" y="1525"/>
                  </a:lnTo>
                  <a:lnTo>
                    <a:pt x="1587" y="1537"/>
                  </a:lnTo>
                  <a:lnTo>
                    <a:pt x="1570" y="1548"/>
                  </a:lnTo>
                  <a:lnTo>
                    <a:pt x="1551" y="1555"/>
                  </a:lnTo>
                  <a:lnTo>
                    <a:pt x="1533" y="1562"/>
                  </a:lnTo>
                  <a:lnTo>
                    <a:pt x="1513" y="1567"/>
                  </a:lnTo>
                  <a:lnTo>
                    <a:pt x="1493" y="1570"/>
                  </a:lnTo>
                  <a:lnTo>
                    <a:pt x="1472" y="1571"/>
                  </a:lnTo>
                  <a:lnTo>
                    <a:pt x="1430" y="1567"/>
                  </a:lnTo>
                  <a:lnTo>
                    <a:pt x="1392" y="1555"/>
                  </a:lnTo>
                  <a:lnTo>
                    <a:pt x="1357" y="1536"/>
                  </a:lnTo>
                  <a:lnTo>
                    <a:pt x="1327" y="1511"/>
                  </a:lnTo>
                  <a:lnTo>
                    <a:pt x="1302" y="1479"/>
                  </a:lnTo>
                  <a:lnTo>
                    <a:pt x="1282" y="1445"/>
                  </a:lnTo>
                  <a:lnTo>
                    <a:pt x="1270" y="1406"/>
                  </a:lnTo>
                  <a:lnTo>
                    <a:pt x="1266" y="1365"/>
                  </a:lnTo>
                  <a:lnTo>
                    <a:pt x="1266" y="1359"/>
                  </a:lnTo>
                  <a:lnTo>
                    <a:pt x="1266" y="1352"/>
                  </a:lnTo>
                  <a:lnTo>
                    <a:pt x="1266" y="1345"/>
                  </a:lnTo>
                  <a:lnTo>
                    <a:pt x="1267" y="1339"/>
                  </a:lnTo>
                  <a:lnTo>
                    <a:pt x="1195" y="1339"/>
                  </a:lnTo>
                  <a:lnTo>
                    <a:pt x="1195" y="1345"/>
                  </a:lnTo>
                  <a:lnTo>
                    <a:pt x="1195" y="1352"/>
                  </a:lnTo>
                  <a:lnTo>
                    <a:pt x="1194" y="1359"/>
                  </a:lnTo>
                  <a:lnTo>
                    <a:pt x="1194" y="1365"/>
                  </a:lnTo>
                  <a:lnTo>
                    <a:pt x="1195" y="1389"/>
                  </a:lnTo>
                  <a:lnTo>
                    <a:pt x="1199" y="1412"/>
                  </a:lnTo>
                  <a:lnTo>
                    <a:pt x="1204" y="1436"/>
                  </a:lnTo>
                  <a:lnTo>
                    <a:pt x="1211" y="1458"/>
                  </a:lnTo>
                  <a:lnTo>
                    <a:pt x="1185" y="1449"/>
                  </a:lnTo>
                  <a:lnTo>
                    <a:pt x="1160" y="1436"/>
                  </a:lnTo>
                  <a:lnTo>
                    <a:pt x="1137" y="1420"/>
                  </a:lnTo>
                  <a:lnTo>
                    <a:pt x="1116" y="1401"/>
                  </a:lnTo>
                  <a:lnTo>
                    <a:pt x="1099" y="1380"/>
                  </a:lnTo>
                  <a:lnTo>
                    <a:pt x="1085" y="1356"/>
                  </a:lnTo>
                  <a:lnTo>
                    <a:pt x="1073" y="1331"/>
                  </a:lnTo>
                  <a:lnTo>
                    <a:pt x="1065" y="1303"/>
                  </a:lnTo>
                  <a:lnTo>
                    <a:pt x="1202" y="1303"/>
                  </a:lnTo>
                  <a:lnTo>
                    <a:pt x="1201" y="1313"/>
                  </a:lnTo>
                  <a:lnTo>
                    <a:pt x="1198" y="1320"/>
                  </a:lnTo>
                  <a:lnTo>
                    <a:pt x="1197" y="1330"/>
                  </a:lnTo>
                  <a:lnTo>
                    <a:pt x="1195" y="1339"/>
                  </a:lnTo>
                  <a:lnTo>
                    <a:pt x="1267" y="1338"/>
                  </a:lnTo>
                  <a:lnTo>
                    <a:pt x="1270" y="1320"/>
                  </a:lnTo>
                  <a:lnTo>
                    <a:pt x="1275" y="1305"/>
                  </a:lnTo>
                  <a:lnTo>
                    <a:pt x="1281" y="1289"/>
                  </a:lnTo>
                  <a:lnTo>
                    <a:pt x="1287" y="1273"/>
                  </a:lnTo>
                  <a:lnTo>
                    <a:pt x="1295" y="1259"/>
                  </a:lnTo>
                  <a:lnTo>
                    <a:pt x="1304" y="1244"/>
                  </a:lnTo>
                  <a:lnTo>
                    <a:pt x="1315" y="1231"/>
                  </a:lnTo>
                  <a:lnTo>
                    <a:pt x="1327" y="1219"/>
                  </a:lnTo>
                  <a:lnTo>
                    <a:pt x="1342" y="1205"/>
                  </a:lnTo>
                  <a:lnTo>
                    <a:pt x="1358" y="1193"/>
                  </a:lnTo>
                  <a:lnTo>
                    <a:pt x="1375" y="1183"/>
                  </a:lnTo>
                  <a:lnTo>
                    <a:pt x="1394" y="1175"/>
                  </a:lnTo>
                  <a:lnTo>
                    <a:pt x="1412" y="1168"/>
                  </a:lnTo>
                  <a:lnTo>
                    <a:pt x="1432" y="1163"/>
                  </a:lnTo>
                  <a:lnTo>
                    <a:pt x="1451" y="1160"/>
                  </a:lnTo>
                  <a:lnTo>
                    <a:pt x="1472" y="1159"/>
                  </a:lnTo>
                  <a:lnTo>
                    <a:pt x="1493" y="1160"/>
                  </a:lnTo>
                  <a:lnTo>
                    <a:pt x="1513" y="1163"/>
                  </a:lnTo>
                  <a:lnTo>
                    <a:pt x="1533" y="1168"/>
                  </a:lnTo>
                  <a:lnTo>
                    <a:pt x="1551" y="1175"/>
                  </a:lnTo>
                  <a:lnTo>
                    <a:pt x="1570" y="1183"/>
                  </a:lnTo>
                  <a:lnTo>
                    <a:pt x="1587" y="1193"/>
                  </a:lnTo>
                  <a:lnTo>
                    <a:pt x="1604" y="1205"/>
                  </a:lnTo>
                  <a:lnTo>
                    <a:pt x="1618" y="1219"/>
                  </a:lnTo>
                  <a:lnTo>
                    <a:pt x="1629" y="1231"/>
                  </a:lnTo>
                  <a:lnTo>
                    <a:pt x="1639" y="1243"/>
                  </a:lnTo>
                  <a:lnTo>
                    <a:pt x="1647" y="1256"/>
                  </a:lnTo>
                  <a:lnTo>
                    <a:pt x="1655" y="1269"/>
                  </a:lnTo>
                  <a:lnTo>
                    <a:pt x="1663" y="1284"/>
                  </a:lnTo>
                  <a:lnTo>
                    <a:pt x="1668" y="1298"/>
                  </a:lnTo>
                  <a:lnTo>
                    <a:pt x="1672" y="1313"/>
                  </a:lnTo>
                  <a:lnTo>
                    <a:pt x="1676" y="1328"/>
                  </a:lnTo>
                  <a:lnTo>
                    <a:pt x="1748" y="1327"/>
                  </a:lnTo>
                  <a:lnTo>
                    <a:pt x="1743" y="1302"/>
                  </a:lnTo>
                  <a:lnTo>
                    <a:pt x="1736" y="1278"/>
                  </a:lnTo>
                  <a:lnTo>
                    <a:pt x="1727" y="1255"/>
                  </a:lnTo>
                  <a:lnTo>
                    <a:pt x="1717" y="1233"/>
                  </a:lnTo>
                  <a:lnTo>
                    <a:pt x="1703" y="1212"/>
                  </a:lnTo>
                  <a:lnTo>
                    <a:pt x="1689" y="1192"/>
                  </a:lnTo>
                  <a:lnTo>
                    <a:pt x="1673" y="1173"/>
                  </a:lnTo>
                  <a:lnTo>
                    <a:pt x="1656" y="1156"/>
                  </a:lnTo>
                  <a:lnTo>
                    <a:pt x="1637" y="1141"/>
                  </a:lnTo>
                  <a:lnTo>
                    <a:pt x="1617" y="1128"/>
                  </a:lnTo>
                  <a:lnTo>
                    <a:pt x="1594" y="1116"/>
                  </a:lnTo>
                  <a:lnTo>
                    <a:pt x="1572" y="1105"/>
                  </a:lnTo>
                  <a:lnTo>
                    <a:pt x="1549" y="1097"/>
                  </a:lnTo>
                  <a:lnTo>
                    <a:pt x="1524" y="1092"/>
                  </a:lnTo>
                  <a:lnTo>
                    <a:pt x="1499" y="1088"/>
                  </a:lnTo>
                  <a:lnTo>
                    <a:pt x="1472" y="1087"/>
                  </a:lnTo>
                  <a:lnTo>
                    <a:pt x="1466" y="1087"/>
                  </a:lnTo>
                  <a:lnTo>
                    <a:pt x="1459" y="1087"/>
                  </a:lnTo>
                  <a:lnTo>
                    <a:pt x="1451" y="1087"/>
                  </a:lnTo>
                  <a:lnTo>
                    <a:pt x="1445" y="1088"/>
                  </a:lnTo>
                  <a:lnTo>
                    <a:pt x="1438" y="1088"/>
                  </a:lnTo>
                  <a:lnTo>
                    <a:pt x="1432" y="1089"/>
                  </a:lnTo>
                  <a:lnTo>
                    <a:pt x="1424" y="1091"/>
                  </a:lnTo>
                  <a:lnTo>
                    <a:pt x="1417" y="1092"/>
                  </a:lnTo>
                  <a:lnTo>
                    <a:pt x="1449" y="862"/>
                  </a:lnTo>
                  <a:lnTo>
                    <a:pt x="1161" y="862"/>
                  </a:lnTo>
                  <a:lnTo>
                    <a:pt x="1162" y="860"/>
                  </a:lnTo>
                  <a:lnTo>
                    <a:pt x="1164" y="853"/>
                  </a:lnTo>
                  <a:lnTo>
                    <a:pt x="1166" y="843"/>
                  </a:lnTo>
                  <a:lnTo>
                    <a:pt x="1170" y="828"/>
                  </a:lnTo>
                  <a:lnTo>
                    <a:pt x="1366" y="828"/>
                  </a:lnTo>
                  <a:lnTo>
                    <a:pt x="1320" y="787"/>
                  </a:lnTo>
                  <a:lnTo>
                    <a:pt x="1182" y="787"/>
                  </a:lnTo>
                  <a:lnTo>
                    <a:pt x="1189" y="764"/>
                  </a:lnTo>
                  <a:lnTo>
                    <a:pt x="1195" y="738"/>
                  </a:lnTo>
                  <a:lnTo>
                    <a:pt x="1202" y="710"/>
                  </a:lnTo>
                  <a:lnTo>
                    <a:pt x="1210" y="679"/>
                  </a:lnTo>
                  <a:lnTo>
                    <a:pt x="1218" y="646"/>
                  </a:lnTo>
                  <a:lnTo>
                    <a:pt x="1225" y="610"/>
                  </a:lnTo>
                  <a:lnTo>
                    <a:pt x="1235" y="574"/>
                  </a:lnTo>
                  <a:lnTo>
                    <a:pt x="1243" y="534"/>
                  </a:lnTo>
                  <a:lnTo>
                    <a:pt x="1248" y="514"/>
                  </a:lnTo>
                  <a:lnTo>
                    <a:pt x="1252" y="493"/>
                  </a:lnTo>
                  <a:lnTo>
                    <a:pt x="1256" y="471"/>
                  </a:lnTo>
                  <a:lnTo>
                    <a:pt x="1258" y="450"/>
                  </a:lnTo>
                  <a:lnTo>
                    <a:pt x="1106" y="457"/>
                  </a:lnTo>
                  <a:lnTo>
                    <a:pt x="1106" y="598"/>
                  </a:lnTo>
                  <a:lnTo>
                    <a:pt x="1040" y="459"/>
                  </a:lnTo>
                  <a:lnTo>
                    <a:pt x="983" y="462"/>
                  </a:lnTo>
                  <a:lnTo>
                    <a:pt x="1065" y="625"/>
                  </a:lnTo>
                  <a:lnTo>
                    <a:pt x="926" y="625"/>
                  </a:lnTo>
                  <a:lnTo>
                    <a:pt x="690" y="276"/>
                  </a:lnTo>
                  <a:lnTo>
                    <a:pt x="887" y="276"/>
                  </a:lnTo>
                  <a:lnTo>
                    <a:pt x="980" y="457"/>
                  </a:lnTo>
                  <a:lnTo>
                    <a:pt x="1036" y="451"/>
                  </a:lnTo>
                  <a:lnTo>
                    <a:pt x="954" y="278"/>
                  </a:lnTo>
                  <a:lnTo>
                    <a:pt x="1106" y="279"/>
                  </a:lnTo>
                  <a:lnTo>
                    <a:pt x="1106" y="445"/>
                  </a:lnTo>
                  <a:lnTo>
                    <a:pt x="1261" y="430"/>
                  </a:lnTo>
                  <a:lnTo>
                    <a:pt x="1274" y="303"/>
                  </a:lnTo>
                  <a:lnTo>
                    <a:pt x="1282" y="190"/>
                  </a:lnTo>
                  <a:lnTo>
                    <a:pt x="1285" y="109"/>
                  </a:lnTo>
                  <a:lnTo>
                    <a:pt x="1285" y="77"/>
                  </a:lnTo>
                  <a:lnTo>
                    <a:pt x="1282" y="76"/>
                  </a:lnTo>
                  <a:lnTo>
                    <a:pt x="1271" y="73"/>
                  </a:lnTo>
                  <a:lnTo>
                    <a:pt x="1257" y="69"/>
                  </a:lnTo>
                  <a:lnTo>
                    <a:pt x="1239" y="64"/>
                  </a:lnTo>
                  <a:lnTo>
                    <a:pt x="1215" y="58"/>
                  </a:lnTo>
                  <a:lnTo>
                    <a:pt x="1189" y="50"/>
                  </a:lnTo>
                  <a:lnTo>
                    <a:pt x="1161" y="42"/>
                  </a:lnTo>
                  <a:lnTo>
                    <a:pt x="1131" y="34"/>
                  </a:lnTo>
                  <a:lnTo>
                    <a:pt x="1099" y="26"/>
                  </a:lnTo>
                  <a:lnTo>
                    <a:pt x="1068" y="20"/>
                  </a:lnTo>
                  <a:lnTo>
                    <a:pt x="1038" y="13"/>
                  </a:lnTo>
                  <a:lnTo>
                    <a:pt x="1007" y="8"/>
                  </a:lnTo>
                  <a:lnTo>
                    <a:pt x="980" y="4"/>
                  </a:lnTo>
                  <a:lnTo>
                    <a:pt x="955" y="1"/>
                  </a:lnTo>
                  <a:lnTo>
                    <a:pt x="933" y="0"/>
                  </a:lnTo>
                  <a:lnTo>
                    <a:pt x="916" y="1"/>
                  </a:lnTo>
                  <a:lnTo>
                    <a:pt x="897" y="4"/>
                  </a:lnTo>
                  <a:lnTo>
                    <a:pt x="871" y="9"/>
                  </a:lnTo>
                  <a:lnTo>
                    <a:pt x="839" y="14"/>
                  </a:lnTo>
                  <a:lnTo>
                    <a:pt x="804" y="20"/>
                  </a:lnTo>
                  <a:lnTo>
                    <a:pt x="766" y="27"/>
                  </a:lnTo>
                  <a:lnTo>
                    <a:pt x="724" y="35"/>
                  </a:lnTo>
                  <a:lnTo>
                    <a:pt x="682" y="43"/>
                  </a:lnTo>
                  <a:lnTo>
                    <a:pt x="640" y="52"/>
                  </a:lnTo>
                  <a:lnTo>
                    <a:pt x="598" y="62"/>
                  </a:lnTo>
                  <a:lnTo>
                    <a:pt x="558" y="72"/>
                  </a:lnTo>
                  <a:lnTo>
                    <a:pt x="522" y="83"/>
                  </a:lnTo>
                  <a:lnTo>
                    <a:pt x="490" y="93"/>
                  </a:lnTo>
                  <a:lnTo>
                    <a:pt x="462" y="104"/>
                  </a:lnTo>
                  <a:lnTo>
                    <a:pt x="443" y="115"/>
                  </a:lnTo>
                  <a:lnTo>
                    <a:pt x="430" y="126"/>
                  </a:lnTo>
                  <a:lnTo>
                    <a:pt x="424" y="138"/>
                  </a:lnTo>
                  <a:lnTo>
                    <a:pt x="427" y="156"/>
                  </a:lnTo>
                  <a:lnTo>
                    <a:pt x="434" y="176"/>
                  </a:lnTo>
                  <a:lnTo>
                    <a:pt x="445" y="194"/>
                  </a:lnTo>
                  <a:lnTo>
                    <a:pt x="457" y="212"/>
                  </a:lnTo>
                  <a:lnTo>
                    <a:pt x="472" y="230"/>
                  </a:lnTo>
                  <a:lnTo>
                    <a:pt x="486" y="244"/>
                  </a:lnTo>
                  <a:lnTo>
                    <a:pt x="499" y="257"/>
                  </a:lnTo>
                  <a:lnTo>
                    <a:pt x="510" y="266"/>
                  </a:lnTo>
                  <a:lnTo>
                    <a:pt x="772" y="654"/>
                  </a:lnTo>
                  <a:lnTo>
                    <a:pt x="834" y="652"/>
                  </a:lnTo>
                  <a:lnTo>
                    <a:pt x="574" y="276"/>
                  </a:lnTo>
                  <a:lnTo>
                    <a:pt x="634" y="276"/>
                  </a:lnTo>
                  <a:lnTo>
                    <a:pt x="884" y="646"/>
                  </a:lnTo>
                  <a:lnTo>
                    <a:pt x="879" y="651"/>
                  </a:lnTo>
                  <a:lnTo>
                    <a:pt x="872" y="656"/>
                  </a:lnTo>
                  <a:lnTo>
                    <a:pt x="867" y="663"/>
                  </a:lnTo>
                  <a:lnTo>
                    <a:pt x="862" y="671"/>
                  </a:lnTo>
                  <a:lnTo>
                    <a:pt x="854" y="698"/>
                  </a:lnTo>
                  <a:lnTo>
                    <a:pt x="850" y="742"/>
                  </a:lnTo>
                  <a:lnTo>
                    <a:pt x="847" y="795"/>
                  </a:lnTo>
                  <a:lnTo>
                    <a:pt x="843" y="854"/>
                  </a:lnTo>
                  <a:lnTo>
                    <a:pt x="835" y="912"/>
                  </a:lnTo>
                  <a:lnTo>
                    <a:pt x="822" y="965"/>
                  </a:lnTo>
                  <a:lnTo>
                    <a:pt x="800" y="1007"/>
                  </a:lnTo>
                  <a:lnTo>
                    <a:pt x="767" y="1032"/>
                  </a:lnTo>
                  <a:lnTo>
                    <a:pt x="729" y="1045"/>
                  </a:lnTo>
                  <a:lnTo>
                    <a:pt x="692" y="1053"/>
                  </a:lnTo>
                  <a:lnTo>
                    <a:pt x="659" y="1057"/>
                  </a:lnTo>
                  <a:lnTo>
                    <a:pt x="629" y="1058"/>
                  </a:lnTo>
                  <a:lnTo>
                    <a:pt x="604" y="1057"/>
                  </a:lnTo>
                  <a:lnTo>
                    <a:pt x="585" y="1055"/>
                  </a:lnTo>
                  <a:lnTo>
                    <a:pt x="571" y="1054"/>
                  </a:lnTo>
                  <a:lnTo>
                    <a:pt x="568" y="1053"/>
                  </a:lnTo>
                  <a:lnTo>
                    <a:pt x="428" y="984"/>
                  </a:lnTo>
                  <a:lnTo>
                    <a:pt x="438" y="984"/>
                  </a:lnTo>
                  <a:lnTo>
                    <a:pt x="445" y="983"/>
                  </a:lnTo>
                  <a:lnTo>
                    <a:pt x="455" y="983"/>
                  </a:lnTo>
                  <a:lnTo>
                    <a:pt x="462" y="982"/>
                  </a:lnTo>
                  <a:lnTo>
                    <a:pt x="470" y="980"/>
                  </a:lnTo>
                  <a:lnTo>
                    <a:pt x="478" y="978"/>
                  </a:lnTo>
                  <a:lnTo>
                    <a:pt x="485" y="977"/>
                  </a:lnTo>
                  <a:lnTo>
                    <a:pt x="491" y="974"/>
                  </a:lnTo>
                  <a:lnTo>
                    <a:pt x="504" y="966"/>
                  </a:lnTo>
                  <a:lnTo>
                    <a:pt x="518" y="956"/>
                  </a:lnTo>
                  <a:lnTo>
                    <a:pt x="528" y="942"/>
                  </a:lnTo>
                  <a:lnTo>
                    <a:pt x="540" y="928"/>
                  </a:lnTo>
                  <a:lnTo>
                    <a:pt x="550" y="912"/>
                  </a:lnTo>
                  <a:lnTo>
                    <a:pt x="560" y="895"/>
                  </a:lnTo>
                  <a:lnTo>
                    <a:pt x="569" y="878"/>
                  </a:lnTo>
                  <a:lnTo>
                    <a:pt x="578" y="861"/>
                  </a:lnTo>
                  <a:lnTo>
                    <a:pt x="587" y="844"/>
                  </a:lnTo>
                  <a:lnTo>
                    <a:pt x="596" y="827"/>
                  </a:lnTo>
                  <a:lnTo>
                    <a:pt x="604" y="812"/>
                  </a:lnTo>
                  <a:lnTo>
                    <a:pt x="613" y="799"/>
                  </a:lnTo>
                  <a:lnTo>
                    <a:pt x="624" y="786"/>
                  </a:lnTo>
                  <a:lnTo>
                    <a:pt x="634" y="777"/>
                  </a:lnTo>
                  <a:lnTo>
                    <a:pt x="645" y="772"/>
                  </a:lnTo>
                  <a:lnTo>
                    <a:pt x="656" y="768"/>
                  </a:lnTo>
                  <a:lnTo>
                    <a:pt x="665" y="766"/>
                  </a:lnTo>
                  <a:lnTo>
                    <a:pt x="673" y="766"/>
                  </a:lnTo>
                  <a:lnTo>
                    <a:pt x="677" y="766"/>
                  </a:lnTo>
                  <a:lnTo>
                    <a:pt x="679" y="766"/>
                  </a:lnTo>
                  <a:lnTo>
                    <a:pt x="704" y="772"/>
                  </a:lnTo>
                  <a:lnTo>
                    <a:pt x="704" y="648"/>
                  </a:lnTo>
                  <a:lnTo>
                    <a:pt x="662" y="648"/>
                  </a:lnTo>
                  <a:lnTo>
                    <a:pt x="662" y="726"/>
                  </a:lnTo>
                  <a:lnTo>
                    <a:pt x="653" y="727"/>
                  </a:lnTo>
                  <a:lnTo>
                    <a:pt x="644" y="728"/>
                  </a:lnTo>
                  <a:lnTo>
                    <a:pt x="633" y="732"/>
                  </a:lnTo>
                  <a:lnTo>
                    <a:pt x="623" y="736"/>
                  </a:lnTo>
                  <a:lnTo>
                    <a:pt x="611" y="743"/>
                  </a:lnTo>
                  <a:lnTo>
                    <a:pt x="600" y="752"/>
                  </a:lnTo>
                  <a:lnTo>
                    <a:pt x="590" y="763"/>
                  </a:lnTo>
                  <a:lnTo>
                    <a:pt x="579" y="776"/>
                  </a:lnTo>
                  <a:lnTo>
                    <a:pt x="570" y="790"/>
                  </a:lnTo>
                  <a:lnTo>
                    <a:pt x="561" y="807"/>
                  </a:lnTo>
                  <a:lnTo>
                    <a:pt x="550" y="824"/>
                  </a:lnTo>
                  <a:lnTo>
                    <a:pt x="541" y="843"/>
                  </a:lnTo>
                  <a:lnTo>
                    <a:pt x="533" y="857"/>
                  </a:lnTo>
                  <a:lnTo>
                    <a:pt x="525" y="873"/>
                  </a:lnTo>
                  <a:lnTo>
                    <a:pt x="518" y="887"/>
                  </a:lnTo>
                  <a:lnTo>
                    <a:pt x="510" y="900"/>
                  </a:lnTo>
                  <a:lnTo>
                    <a:pt x="502" y="912"/>
                  </a:lnTo>
                  <a:lnTo>
                    <a:pt x="493" y="923"/>
                  </a:lnTo>
                  <a:lnTo>
                    <a:pt x="485" y="931"/>
                  </a:lnTo>
                  <a:lnTo>
                    <a:pt x="476" y="936"/>
                  </a:lnTo>
                  <a:lnTo>
                    <a:pt x="466" y="938"/>
                  </a:lnTo>
                  <a:lnTo>
                    <a:pt x="455" y="941"/>
                  </a:lnTo>
                  <a:lnTo>
                    <a:pt x="441" y="942"/>
                  </a:lnTo>
                  <a:lnTo>
                    <a:pt x="428" y="944"/>
                  </a:lnTo>
                  <a:lnTo>
                    <a:pt x="414" y="944"/>
                  </a:lnTo>
                  <a:lnTo>
                    <a:pt x="398" y="942"/>
                  </a:lnTo>
                  <a:lnTo>
                    <a:pt x="382" y="941"/>
                  </a:lnTo>
                  <a:lnTo>
                    <a:pt x="368" y="940"/>
                  </a:lnTo>
                  <a:lnTo>
                    <a:pt x="372" y="698"/>
                  </a:lnTo>
                  <a:lnTo>
                    <a:pt x="301" y="698"/>
                  </a:lnTo>
                  <a:lnTo>
                    <a:pt x="301" y="977"/>
                  </a:lnTo>
                  <a:lnTo>
                    <a:pt x="427" y="1088"/>
                  </a:lnTo>
                  <a:lnTo>
                    <a:pt x="418" y="1087"/>
                  </a:lnTo>
                  <a:lnTo>
                    <a:pt x="409" y="1087"/>
                  </a:lnTo>
                  <a:lnTo>
                    <a:pt x="398" y="1087"/>
                  </a:lnTo>
                  <a:lnTo>
                    <a:pt x="389" y="1088"/>
                  </a:lnTo>
                  <a:lnTo>
                    <a:pt x="374" y="1082"/>
                  </a:lnTo>
                  <a:lnTo>
                    <a:pt x="360" y="1075"/>
                  </a:lnTo>
                  <a:lnTo>
                    <a:pt x="346" y="1070"/>
                  </a:lnTo>
                  <a:lnTo>
                    <a:pt x="330" y="1066"/>
                  </a:lnTo>
                  <a:lnTo>
                    <a:pt x="314" y="1062"/>
                  </a:lnTo>
                  <a:lnTo>
                    <a:pt x="298" y="1059"/>
                  </a:lnTo>
                  <a:lnTo>
                    <a:pt x="283" y="1058"/>
                  </a:lnTo>
                  <a:lnTo>
                    <a:pt x="267" y="1058"/>
                  </a:lnTo>
                  <a:lnTo>
                    <a:pt x="241" y="1059"/>
                  </a:lnTo>
                  <a:lnTo>
                    <a:pt x="214" y="1063"/>
                  </a:lnTo>
                  <a:lnTo>
                    <a:pt x="188" y="1070"/>
                  </a:lnTo>
                  <a:lnTo>
                    <a:pt x="164" y="1078"/>
                  </a:lnTo>
                  <a:lnTo>
                    <a:pt x="141" y="1089"/>
                  </a:lnTo>
                  <a:lnTo>
                    <a:pt x="118" y="1103"/>
                  </a:lnTo>
                  <a:lnTo>
                    <a:pt x="97" y="1118"/>
                  </a:lnTo>
                  <a:lnTo>
                    <a:pt x="78" y="1137"/>
                  </a:lnTo>
                  <a:lnTo>
                    <a:pt x="78" y="1137"/>
                  </a:lnTo>
                  <a:lnTo>
                    <a:pt x="78" y="1137"/>
                  </a:lnTo>
                  <a:lnTo>
                    <a:pt x="76" y="1138"/>
                  </a:lnTo>
                  <a:lnTo>
                    <a:pt x="76" y="1138"/>
                  </a:lnTo>
                  <a:lnTo>
                    <a:pt x="142" y="1173"/>
                  </a:lnTo>
                  <a:lnTo>
                    <a:pt x="155" y="1164"/>
                  </a:lnTo>
                  <a:lnTo>
                    <a:pt x="168" y="1156"/>
                  </a:lnTo>
                  <a:lnTo>
                    <a:pt x="181" y="1149"/>
                  </a:lnTo>
                  <a:lnTo>
                    <a:pt x="196" y="1142"/>
                  </a:lnTo>
                  <a:lnTo>
                    <a:pt x="212" y="1138"/>
                  </a:lnTo>
                  <a:lnTo>
                    <a:pt x="226" y="1134"/>
                  </a:lnTo>
                  <a:lnTo>
                    <a:pt x="242" y="1131"/>
                  </a:lnTo>
                  <a:lnTo>
                    <a:pt x="258" y="1130"/>
                  </a:lnTo>
                  <a:lnTo>
                    <a:pt x="251" y="1134"/>
                  </a:lnTo>
                  <a:lnTo>
                    <a:pt x="244" y="1138"/>
                  </a:lnTo>
                  <a:lnTo>
                    <a:pt x="239" y="1143"/>
                  </a:lnTo>
                  <a:lnTo>
                    <a:pt x="233" y="1147"/>
                  </a:lnTo>
                  <a:lnTo>
                    <a:pt x="227" y="1152"/>
                  </a:lnTo>
                  <a:lnTo>
                    <a:pt x="221" y="1158"/>
                  </a:lnTo>
                  <a:lnTo>
                    <a:pt x="216" y="1163"/>
                  </a:lnTo>
                  <a:lnTo>
                    <a:pt x="210" y="1168"/>
                  </a:lnTo>
                  <a:lnTo>
                    <a:pt x="204" y="1175"/>
                  </a:lnTo>
                  <a:lnTo>
                    <a:pt x="197" y="1183"/>
                  </a:lnTo>
                  <a:lnTo>
                    <a:pt x="191" y="1189"/>
                  </a:lnTo>
                  <a:lnTo>
                    <a:pt x="185" y="1197"/>
                  </a:lnTo>
                  <a:lnTo>
                    <a:pt x="248" y="1231"/>
                  </a:lnTo>
                  <a:lnTo>
                    <a:pt x="251" y="1229"/>
                  </a:lnTo>
                  <a:lnTo>
                    <a:pt x="255" y="1225"/>
                  </a:lnTo>
                  <a:lnTo>
                    <a:pt x="258" y="1222"/>
                  </a:lnTo>
                  <a:lnTo>
                    <a:pt x="260" y="1219"/>
                  </a:lnTo>
                  <a:lnTo>
                    <a:pt x="272" y="1208"/>
                  </a:lnTo>
                  <a:lnTo>
                    <a:pt x="285" y="1198"/>
                  </a:lnTo>
                  <a:lnTo>
                    <a:pt x="298" y="1189"/>
                  </a:lnTo>
                  <a:lnTo>
                    <a:pt x="313" y="1181"/>
                  </a:lnTo>
                  <a:lnTo>
                    <a:pt x="327" y="1175"/>
                  </a:lnTo>
                  <a:lnTo>
                    <a:pt x="342" y="1170"/>
                  </a:lnTo>
                  <a:lnTo>
                    <a:pt x="357" y="1164"/>
                  </a:lnTo>
                  <a:lnTo>
                    <a:pt x="373" y="1162"/>
                  </a:lnTo>
                  <a:lnTo>
                    <a:pt x="377" y="1162"/>
                  </a:lnTo>
                  <a:lnTo>
                    <a:pt x="382" y="1160"/>
                  </a:lnTo>
                  <a:lnTo>
                    <a:pt x="386" y="1159"/>
                  </a:lnTo>
                  <a:lnTo>
                    <a:pt x="389" y="1159"/>
                  </a:lnTo>
                  <a:lnTo>
                    <a:pt x="393" y="1159"/>
                  </a:lnTo>
                  <a:lnTo>
                    <a:pt x="398" y="1159"/>
                  </a:lnTo>
                  <a:lnTo>
                    <a:pt x="402" y="1159"/>
                  </a:lnTo>
                  <a:lnTo>
                    <a:pt x="406" y="1159"/>
                  </a:lnTo>
                  <a:lnTo>
                    <a:pt x="427" y="1160"/>
                  </a:lnTo>
                  <a:lnTo>
                    <a:pt x="447" y="1163"/>
                  </a:lnTo>
                  <a:lnTo>
                    <a:pt x="466" y="1168"/>
                  </a:lnTo>
                  <a:lnTo>
                    <a:pt x="485" y="1175"/>
                  </a:lnTo>
                  <a:lnTo>
                    <a:pt x="503" y="1183"/>
                  </a:lnTo>
                  <a:lnTo>
                    <a:pt x="520" y="1193"/>
                  </a:lnTo>
                  <a:lnTo>
                    <a:pt x="537" y="1205"/>
                  </a:lnTo>
                  <a:lnTo>
                    <a:pt x="552" y="1219"/>
                  </a:lnTo>
                  <a:lnTo>
                    <a:pt x="561" y="1229"/>
                  </a:lnTo>
                  <a:lnTo>
                    <a:pt x="569" y="1238"/>
                  </a:lnTo>
                  <a:lnTo>
                    <a:pt x="575" y="1247"/>
                  </a:lnTo>
                  <a:lnTo>
                    <a:pt x="582" y="1257"/>
                  </a:lnTo>
                  <a:lnTo>
                    <a:pt x="603" y="1303"/>
                  </a:lnTo>
                  <a:lnTo>
                    <a:pt x="607" y="1318"/>
                  </a:lnTo>
                  <a:lnTo>
                    <a:pt x="611" y="1334"/>
                  </a:lnTo>
                  <a:lnTo>
                    <a:pt x="612" y="1349"/>
                  </a:lnTo>
                  <a:lnTo>
                    <a:pt x="613" y="1365"/>
                  </a:lnTo>
                  <a:lnTo>
                    <a:pt x="612" y="1386"/>
                  </a:lnTo>
                  <a:lnTo>
                    <a:pt x="610" y="1406"/>
                  </a:lnTo>
                  <a:lnTo>
                    <a:pt x="604" y="1426"/>
                  </a:lnTo>
                  <a:lnTo>
                    <a:pt x="598" y="1444"/>
                  </a:lnTo>
                  <a:lnTo>
                    <a:pt x="589" y="1462"/>
                  </a:lnTo>
                  <a:lnTo>
                    <a:pt x="578" y="1479"/>
                  </a:lnTo>
                  <a:lnTo>
                    <a:pt x="566" y="1495"/>
                  </a:lnTo>
                  <a:lnTo>
                    <a:pt x="552" y="1511"/>
                  </a:lnTo>
                  <a:lnTo>
                    <a:pt x="537" y="1525"/>
                  </a:lnTo>
                  <a:lnTo>
                    <a:pt x="520" y="1537"/>
                  </a:lnTo>
                  <a:lnTo>
                    <a:pt x="503" y="1548"/>
                  </a:lnTo>
                  <a:lnTo>
                    <a:pt x="485" y="1555"/>
                  </a:lnTo>
                  <a:lnTo>
                    <a:pt x="466" y="1562"/>
                  </a:lnTo>
                  <a:lnTo>
                    <a:pt x="447" y="1567"/>
                  </a:lnTo>
                  <a:lnTo>
                    <a:pt x="427" y="1570"/>
                  </a:lnTo>
                  <a:lnTo>
                    <a:pt x="406" y="1571"/>
                  </a:lnTo>
                  <a:lnTo>
                    <a:pt x="365" y="1567"/>
                  </a:lnTo>
                  <a:lnTo>
                    <a:pt x="326" y="1555"/>
                  </a:lnTo>
                  <a:lnTo>
                    <a:pt x="292" y="1536"/>
                  </a:lnTo>
                  <a:lnTo>
                    <a:pt x="260" y="1511"/>
                  </a:lnTo>
                  <a:lnTo>
                    <a:pt x="235" y="1479"/>
                  </a:lnTo>
                  <a:lnTo>
                    <a:pt x="216" y="1445"/>
                  </a:lnTo>
                  <a:lnTo>
                    <a:pt x="204" y="1406"/>
                  </a:lnTo>
                  <a:lnTo>
                    <a:pt x="200" y="1365"/>
                  </a:lnTo>
                  <a:lnTo>
                    <a:pt x="201" y="1348"/>
                  </a:lnTo>
                  <a:lnTo>
                    <a:pt x="202" y="1331"/>
                  </a:lnTo>
                  <a:lnTo>
                    <a:pt x="206" y="1315"/>
                  </a:lnTo>
                  <a:lnTo>
                    <a:pt x="210" y="1299"/>
                  </a:lnTo>
                  <a:lnTo>
                    <a:pt x="216" y="1284"/>
                  </a:lnTo>
                  <a:lnTo>
                    <a:pt x="223" y="1269"/>
                  </a:lnTo>
                  <a:lnTo>
                    <a:pt x="231" y="1255"/>
                  </a:lnTo>
                  <a:lnTo>
                    <a:pt x="241" y="1242"/>
                  </a:lnTo>
                  <a:lnTo>
                    <a:pt x="172" y="1215"/>
                  </a:lnTo>
                  <a:lnTo>
                    <a:pt x="162" y="1233"/>
                  </a:lnTo>
                  <a:lnTo>
                    <a:pt x="154" y="1250"/>
                  </a:lnTo>
                  <a:lnTo>
                    <a:pt x="146" y="1268"/>
                  </a:lnTo>
                  <a:lnTo>
                    <a:pt x="139" y="1286"/>
                  </a:lnTo>
                  <a:lnTo>
                    <a:pt x="135" y="1306"/>
                  </a:lnTo>
                  <a:lnTo>
                    <a:pt x="132" y="1326"/>
                  </a:lnTo>
                  <a:lnTo>
                    <a:pt x="130" y="1345"/>
                  </a:lnTo>
                  <a:lnTo>
                    <a:pt x="129" y="1365"/>
                  </a:lnTo>
                  <a:lnTo>
                    <a:pt x="130" y="1397"/>
                  </a:lnTo>
                  <a:lnTo>
                    <a:pt x="135" y="1427"/>
                  </a:lnTo>
                  <a:lnTo>
                    <a:pt x="145" y="1457"/>
                  </a:lnTo>
                  <a:lnTo>
                    <a:pt x="156" y="1486"/>
                  </a:lnTo>
                  <a:lnTo>
                    <a:pt x="138" y="1471"/>
                  </a:lnTo>
                  <a:lnTo>
                    <a:pt x="121" y="1456"/>
                  </a:lnTo>
                  <a:lnTo>
                    <a:pt x="107" y="1437"/>
                  </a:lnTo>
                  <a:lnTo>
                    <a:pt x="95" y="1416"/>
                  </a:lnTo>
                  <a:lnTo>
                    <a:pt x="84" y="1395"/>
                  </a:lnTo>
                  <a:lnTo>
                    <a:pt x="78" y="1373"/>
                  </a:lnTo>
                  <a:lnTo>
                    <a:pt x="72" y="1349"/>
                  </a:lnTo>
                  <a:lnTo>
                    <a:pt x="71" y="1324"/>
                  </a:lnTo>
                  <a:lnTo>
                    <a:pt x="72" y="1307"/>
                  </a:lnTo>
                  <a:lnTo>
                    <a:pt x="75" y="1289"/>
                  </a:lnTo>
                  <a:lnTo>
                    <a:pt x="79" y="1272"/>
                  </a:lnTo>
                  <a:lnTo>
                    <a:pt x="84" y="1256"/>
                  </a:lnTo>
                  <a:lnTo>
                    <a:pt x="91" y="1239"/>
                  </a:lnTo>
                  <a:lnTo>
                    <a:pt x="100" y="1225"/>
                  </a:lnTo>
                  <a:lnTo>
                    <a:pt x="109" y="1209"/>
                  </a:lnTo>
                  <a:lnTo>
                    <a:pt x="121" y="1196"/>
                  </a:lnTo>
                  <a:lnTo>
                    <a:pt x="50" y="1168"/>
                  </a:lnTo>
                  <a:lnTo>
                    <a:pt x="38" y="1185"/>
                  </a:lnTo>
                  <a:lnTo>
                    <a:pt x="29" y="1204"/>
                  </a:lnTo>
                  <a:lnTo>
                    <a:pt x="20" y="1223"/>
                  </a:lnTo>
                  <a:lnTo>
                    <a:pt x="13" y="1242"/>
                  </a:lnTo>
                  <a:lnTo>
                    <a:pt x="7" y="1263"/>
                  </a:lnTo>
                  <a:lnTo>
                    <a:pt x="3" y="1282"/>
                  </a:lnTo>
                  <a:lnTo>
                    <a:pt x="2" y="1303"/>
                  </a:lnTo>
                  <a:lnTo>
                    <a:pt x="0" y="1324"/>
                  </a:lnTo>
                  <a:lnTo>
                    <a:pt x="2" y="1351"/>
                  </a:lnTo>
                  <a:lnTo>
                    <a:pt x="5" y="1377"/>
                  </a:lnTo>
                  <a:lnTo>
                    <a:pt x="12" y="1402"/>
                  </a:lnTo>
                  <a:lnTo>
                    <a:pt x="20" y="1427"/>
                  </a:lnTo>
                  <a:lnTo>
                    <a:pt x="32" y="1450"/>
                  </a:lnTo>
                  <a:lnTo>
                    <a:pt x="45" y="1473"/>
                  </a:lnTo>
                  <a:lnTo>
                    <a:pt x="61" y="1494"/>
                  </a:lnTo>
                  <a:lnTo>
                    <a:pt x="78" y="1513"/>
                  </a:lnTo>
                  <a:lnTo>
                    <a:pt x="95" y="1529"/>
                  </a:lnTo>
                  <a:lnTo>
                    <a:pt x="113" y="1544"/>
                  </a:lnTo>
                  <a:lnTo>
                    <a:pt x="133" y="1557"/>
                  </a:lnTo>
                  <a:lnTo>
                    <a:pt x="154" y="1567"/>
                  </a:lnTo>
                  <a:lnTo>
                    <a:pt x="176" y="1576"/>
                  </a:lnTo>
                  <a:lnTo>
                    <a:pt x="198" y="1583"/>
                  </a:lnTo>
                  <a:lnTo>
                    <a:pt x="221" y="1588"/>
                  </a:lnTo>
                  <a:lnTo>
                    <a:pt x="244" y="1591"/>
                  </a:lnTo>
                  <a:lnTo>
                    <a:pt x="263" y="1603"/>
                  </a:lnTo>
                  <a:lnTo>
                    <a:pt x="281" y="1613"/>
                  </a:lnTo>
                  <a:lnTo>
                    <a:pt x="301" y="1622"/>
                  </a:lnTo>
                  <a:lnTo>
                    <a:pt x="321" y="1629"/>
                  </a:lnTo>
                  <a:lnTo>
                    <a:pt x="342" y="1636"/>
                  </a:lnTo>
                  <a:lnTo>
                    <a:pt x="363" y="1639"/>
                  </a:lnTo>
                  <a:lnTo>
                    <a:pt x="384" y="1642"/>
                  </a:lnTo>
                  <a:lnTo>
                    <a:pt x="406" y="1643"/>
                  </a:lnTo>
                  <a:lnTo>
                    <a:pt x="434" y="1642"/>
                  </a:lnTo>
                  <a:lnTo>
                    <a:pt x="461" y="1638"/>
                  </a:lnTo>
                  <a:lnTo>
                    <a:pt x="487" y="1632"/>
                  </a:lnTo>
                  <a:lnTo>
                    <a:pt x="512" y="1622"/>
                  </a:lnTo>
                  <a:lnTo>
                    <a:pt x="537" y="1611"/>
                  </a:lnTo>
                  <a:lnTo>
                    <a:pt x="561" y="1597"/>
                  </a:lnTo>
                  <a:lnTo>
                    <a:pt x="582" y="1580"/>
                  </a:lnTo>
                  <a:lnTo>
                    <a:pt x="603" y="1562"/>
                  </a:lnTo>
                  <a:lnTo>
                    <a:pt x="621" y="1541"/>
                  </a:lnTo>
                  <a:lnTo>
                    <a:pt x="638" y="1520"/>
                  </a:lnTo>
                  <a:lnTo>
                    <a:pt x="652" y="1496"/>
                  </a:lnTo>
                  <a:lnTo>
                    <a:pt x="663" y="1471"/>
                  </a:lnTo>
                  <a:lnTo>
                    <a:pt x="673" y="1447"/>
                  </a:lnTo>
                  <a:lnTo>
                    <a:pt x="679" y="1419"/>
                  </a:lnTo>
                  <a:lnTo>
                    <a:pt x="683" y="1393"/>
                  </a:lnTo>
                  <a:lnTo>
                    <a:pt x="684" y="1365"/>
                  </a:lnTo>
                  <a:lnTo>
                    <a:pt x="684" y="1349"/>
                  </a:lnTo>
                  <a:lnTo>
                    <a:pt x="683" y="1334"/>
                  </a:lnTo>
                  <a:lnTo>
                    <a:pt x="680" y="1318"/>
                  </a:lnTo>
                  <a:lnTo>
                    <a:pt x="678" y="1303"/>
                  </a:lnTo>
                  <a:lnTo>
                    <a:pt x="993" y="1303"/>
                  </a:lnTo>
                  <a:lnTo>
                    <a:pt x="994" y="1311"/>
                  </a:lnTo>
                  <a:lnTo>
                    <a:pt x="996" y="1319"/>
                  </a:lnTo>
                  <a:lnTo>
                    <a:pt x="998" y="1327"/>
                  </a:lnTo>
                  <a:lnTo>
                    <a:pt x="1000" y="1334"/>
                  </a:lnTo>
                  <a:lnTo>
                    <a:pt x="829" y="1334"/>
                  </a:lnTo>
                  <a:lnTo>
                    <a:pt x="829" y="1376"/>
                  </a:lnTo>
                  <a:lnTo>
                    <a:pt x="1014" y="1376"/>
                  </a:lnTo>
                  <a:lnTo>
                    <a:pt x="1019" y="1386"/>
                  </a:lnTo>
                  <a:lnTo>
                    <a:pt x="1026" y="1397"/>
                  </a:lnTo>
                  <a:lnTo>
                    <a:pt x="1032" y="1407"/>
                  </a:lnTo>
                  <a:lnTo>
                    <a:pt x="1039" y="1418"/>
                  </a:lnTo>
                  <a:lnTo>
                    <a:pt x="1046" y="1428"/>
                  </a:lnTo>
                  <a:lnTo>
                    <a:pt x="1053" y="1437"/>
                  </a:lnTo>
                  <a:lnTo>
                    <a:pt x="1061" y="1448"/>
                  </a:lnTo>
                  <a:lnTo>
                    <a:pt x="1071" y="1457"/>
                  </a:lnTo>
                  <a:lnTo>
                    <a:pt x="1090" y="1474"/>
                  </a:lnTo>
                  <a:lnTo>
                    <a:pt x="1110" y="1490"/>
                  </a:lnTo>
                  <a:lnTo>
                    <a:pt x="1132" y="1503"/>
                  </a:lnTo>
                  <a:lnTo>
                    <a:pt x="1155" y="1515"/>
                  </a:lnTo>
                  <a:lnTo>
                    <a:pt x="1178" y="1524"/>
                  </a:lnTo>
                  <a:lnTo>
                    <a:pt x="1203" y="1531"/>
                  </a:lnTo>
                  <a:lnTo>
                    <a:pt x="1228" y="1534"/>
                  </a:lnTo>
                  <a:lnTo>
                    <a:pt x="1254" y="1537"/>
                  </a:lnTo>
                  <a:lnTo>
                    <a:pt x="1260" y="1544"/>
                  </a:lnTo>
                  <a:lnTo>
                    <a:pt x="1265" y="1549"/>
                  </a:lnTo>
                  <a:lnTo>
                    <a:pt x="1270" y="1555"/>
                  </a:lnTo>
                  <a:lnTo>
                    <a:pt x="1275" y="1562"/>
                  </a:lnTo>
                  <a:lnTo>
                    <a:pt x="1296" y="1580"/>
                  </a:lnTo>
                  <a:lnTo>
                    <a:pt x="1317" y="1597"/>
                  </a:lnTo>
                  <a:lnTo>
                    <a:pt x="1341" y="1611"/>
                  </a:lnTo>
                  <a:lnTo>
                    <a:pt x="1366" y="1622"/>
                  </a:lnTo>
                  <a:lnTo>
                    <a:pt x="1391" y="1632"/>
                  </a:lnTo>
                  <a:lnTo>
                    <a:pt x="1417" y="1638"/>
                  </a:lnTo>
                  <a:lnTo>
                    <a:pt x="1445" y="1642"/>
                  </a:lnTo>
                  <a:lnTo>
                    <a:pt x="1472" y="1643"/>
                  </a:lnTo>
                  <a:lnTo>
                    <a:pt x="1500" y="1642"/>
                  </a:lnTo>
                  <a:lnTo>
                    <a:pt x="1528" y="1638"/>
                  </a:lnTo>
                  <a:lnTo>
                    <a:pt x="1554" y="1632"/>
                  </a:lnTo>
                  <a:lnTo>
                    <a:pt x="1579" y="1622"/>
                  </a:lnTo>
                  <a:lnTo>
                    <a:pt x="1604" y="1611"/>
                  </a:lnTo>
                  <a:lnTo>
                    <a:pt x="1627" y="1597"/>
                  </a:lnTo>
                  <a:lnTo>
                    <a:pt x="1648" y="1580"/>
                  </a:lnTo>
                  <a:lnTo>
                    <a:pt x="1669" y="1562"/>
                  </a:lnTo>
                  <a:lnTo>
                    <a:pt x="1688" y="1541"/>
                  </a:lnTo>
                  <a:lnTo>
                    <a:pt x="1705" y="1520"/>
                  </a:lnTo>
                  <a:lnTo>
                    <a:pt x="1718" y="1496"/>
                  </a:lnTo>
                  <a:lnTo>
                    <a:pt x="1730" y="1471"/>
                  </a:lnTo>
                  <a:lnTo>
                    <a:pt x="1739" y="1447"/>
                  </a:lnTo>
                  <a:lnTo>
                    <a:pt x="1746" y="1419"/>
                  </a:lnTo>
                  <a:lnTo>
                    <a:pt x="1749" y="1393"/>
                  </a:lnTo>
                  <a:lnTo>
                    <a:pt x="1751" y="1365"/>
                  </a:lnTo>
                  <a:lnTo>
                    <a:pt x="1751" y="1359"/>
                  </a:lnTo>
                  <a:lnTo>
                    <a:pt x="1751" y="1352"/>
                  </a:lnTo>
                  <a:lnTo>
                    <a:pt x="1749" y="1345"/>
                  </a:lnTo>
                  <a:lnTo>
                    <a:pt x="1749" y="1339"/>
                  </a:lnTo>
                  <a:close/>
                </a:path>
              </a:pathLst>
            </a:custGeom>
            <a:solidFill>
              <a:srgbClr val="007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7454900" y="4427538"/>
              <a:ext cx="114300" cy="1587"/>
            </a:xfrm>
            <a:custGeom>
              <a:avLst/>
              <a:gdLst>
                <a:gd name="T0" fmla="*/ 0 w 72"/>
                <a:gd name="T1" fmla="*/ 1 h 1"/>
                <a:gd name="T2" fmla="*/ 0 w 72"/>
                <a:gd name="T3" fmla="*/ 1 h 1"/>
                <a:gd name="T4" fmla="*/ 0 w 72"/>
                <a:gd name="T5" fmla="*/ 1 h 1"/>
                <a:gd name="T6" fmla="*/ 0 w 72"/>
                <a:gd name="T7" fmla="*/ 1 h 1"/>
                <a:gd name="T8" fmla="*/ 0 w 72"/>
                <a:gd name="T9" fmla="*/ 1 h 1"/>
                <a:gd name="T10" fmla="*/ 72 w 72"/>
                <a:gd name="T11" fmla="*/ 1 h 1"/>
                <a:gd name="T12" fmla="*/ 72 w 72"/>
                <a:gd name="T13" fmla="*/ 1 h 1"/>
                <a:gd name="T14" fmla="*/ 72 w 72"/>
                <a:gd name="T15" fmla="*/ 0 h 1"/>
                <a:gd name="T16" fmla="*/ 72 w 72"/>
                <a:gd name="T17" fmla="*/ 0 h 1"/>
                <a:gd name="T18" fmla="*/ 72 w 72"/>
                <a:gd name="T19" fmla="*/ 0 h 1"/>
                <a:gd name="T20" fmla="*/ 0 w 72"/>
                <a:gd name="T2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8218488" y="4410075"/>
              <a:ext cx="115888" cy="19050"/>
            </a:xfrm>
            <a:custGeom>
              <a:avLst/>
              <a:gdLst>
                <a:gd name="T0" fmla="*/ 0 w 73"/>
                <a:gd name="T1" fmla="*/ 1 h 12"/>
                <a:gd name="T2" fmla="*/ 0 w 73"/>
                <a:gd name="T3" fmla="*/ 4 h 12"/>
                <a:gd name="T4" fmla="*/ 1 w 73"/>
                <a:gd name="T5" fmla="*/ 7 h 12"/>
                <a:gd name="T6" fmla="*/ 1 w 73"/>
                <a:gd name="T7" fmla="*/ 9 h 12"/>
                <a:gd name="T8" fmla="*/ 1 w 73"/>
                <a:gd name="T9" fmla="*/ 12 h 12"/>
                <a:gd name="T10" fmla="*/ 73 w 73"/>
                <a:gd name="T11" fmla="*/ 12 h 12"/>
                <a:gd name="T12" fmla="*/ 73 w 73"/>
                <a:gd name="T13" fmla="*/ 9 h 12"/>
                <a:gd name="T14" fmla="*/ 73 w 73"/>
                <a:gd name="T15" fmla="*/ 5 h 12"/>
                <a:gd name="T16" fmla="*/ 72 w 73"/>
                <a:gd name="T17" fmla="*/ 3 h 12"/>
                <a:gd name="T18" fmla="*/ 72 w 73"/>
                <a:gd name="T19" fmla="*/ 0 h 12"/>
                <a:gd name="T20" fmla="*/ 0 w 73"/>
                <a:gd name="T2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2">
                  <a:moveTo>
                    <a:pt x="0" y="1"/>
                  </a:moveTo>
                  <a:lnTo>
                    <a:pt x="0" y="4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73" y="12"/>
                  </a:lnTo>
                  <a:lnTo>
                    <a:pt x="73" y="9"/>
                  </a:lnTo>
                  <a:lnTo>
                    <a:pt x="73" y="5"/>
                  </a:lnTo>
                  <a:lnTo>
                    <a:pt x="72" y="3"/>
                  </a:lnTo>
                  <a:lnTo>
                    <a:pt x="7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5830888" y="4203700"/>
              <a:ext cx="120650" cy="71437"/>
            </a:xfrm>
            <a:custGeom>
              <a:avLst/>
              <a:gdLst>
                <a:gd name="T0" fmla="*/ 69 w 76"/>
                <a:gd name="T1" fmla="*/ 45 h 45"/>
                <a:gd name="T2" fmla="*/ 71 w 76"/>
                <a:gd name="T3" fmla="*/ 42 h 45"/>
                <a:gd name="T4" fmla="*/ 72 w 76"/>
                <a:gd name="T5" fmla="*/ 39 h 45"/>
                <a:gd name="T6" fmla="*/ 75 w 76"/>
                <a:gd name="T7" fmla="*/ 37 h 45"/>
                <a:gd name="T8" fmla="*/ 76 w 76"/>
                <a:gd name="T9" fmla="*/ 34 h 45"/>
                <a:gd name="T10" fmla="*/ 13 w 76"/>
                <a:gd name="T11" fmla="*/ 0 h 45"/>
                <a:gd name="T12" fmla="*/ 9 w 76"/>
                <a:gd name="T13" fmla="*/ 5 h 45"/>
                <a:gd name="T14" fmla="*/ 7 w 76"/>
                <a:gd name="T15" fmla="*/ 9 h 45"/>
                <a:gd name="T16" fmla="*/ 3 w 76"/>
                <a:gd name="T17" fmla="*/ 13 h 45"/>
                <a:gd name="T18" fmla="*/ 0 w 76"/>
                <a:gd name="T19" fmla="*/ 18 h 45"/>
                <a:gd name="T20" fmla="*/ 69 w 76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45">
                  <a:moveTo>
                    <a:pt x="69" y="45"/>
                  </a:moveTo>
                  <a:lnTo>
                    <a:pt x="71" y="42"/>
                  </a:lnTo>
                  <a:lnTo>
                    <a:pt x="72" y="39"/>
                  </a:lnTo>
                  <a:lnTo>
                    <a:pt x="75" y="37"/>
                  </a:lnTo>
                  <a:lnTo>
                    <a:pt x="76" y="34"/>
                  </a:lnTo>
                  <a:lnTo>
                    <a:pt x="13" y="0"/>
                  </a:lnTo>
                  <a:lnTo>
                    <a:pt x="9" y="5"/>
                  </a:lnTo>
                  <a:lnTo>
                    <a:pt x="7" y="9"/>
                  </a:lnTo>
                  <a:lnTo>
                    <a:pt x="3" y="13"/>
                  </a:lnTo>
                  <a:lnTo>
                    <a:pt x="0" y="18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007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5637213" y="4110038"/>
              <a:ext cx="146050" cy="92075"/>
            </a:xfrm>
            <a:custGeom>
              <a:avLst/>
              <a:gdLst>
                <a:gd name="T0" fmla="*/ 79 w 92"/>
                <a:gd name="T1" fmla="*/ 49 h 58"/>
                <a:gd name="T2" fmla="*/ 82 w 92"/>
                <a:gd name="T3" fmla="*/ 46 h 58"/>
                <a:gd name="T4" fmla="*/ 85 w 92"/>
                <a:gd name="T5" fmla="*/ 42 h 58"/>
                <a:gd name="T6" fmla="*/ 89 w 92"/>
                <a:gd name="T7" fmla="*/ 39 h 58"/>
                <a:gd name="T8" fmla="*/ 92 w 92"/>
                <a:gd name="T9" fmla="*/ 35 h 58"/>
                <a:gd name="T10" fmla="*/ 26 w 92"/>
                <a:gd name="T11" fmla="*/ 0 h 58"/>
                <a:gd name="T12" fmla="*/ 18 w 92"/>
                <a:gd name="T13" fmla="*/ 7 h 58"/>
                <a:gd name="T14" fmla="*/ 12 w 92"/>
                <a:gd name="T15" fmla="*/ 14 h 58"/>
                <a:gd name="T16" fmla="*/ 7 w 92"/>
                <a:gd name="T17" fmla="*/ 22 h 58"/>
                <a:gd name="T18" fmla="*/ 0 w 92"/>
                <a:gd name="T19" fmla="*/ 30 h 58"/>
                <a:gd name="T20" fmla="*/ 71 w 92"/>
                <a:gd name="T21" fmla="*/ 58 h 58"/>
                <a:gd name="T22" fmla="*/ 74 w 92"/>
                <a:gd name="T23" fmla="*/ 55 h 58"/>
                <a:gd name="T24" fmla="*/ 75 w 92"/>
                <a:gd name="T25" fmla="*/ 53 h 58"/>
                <a:gd name="T26" fmla="*/ 78 w 92"/>
                <a:gd name="T27" fmla="*/ 51 h 58"/>
                <a:gd name="T28" fmla="*/ 79 w 92"/>
                <a:gd name="T29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58">
                  <a:moveTo>
                    <a:pt x="79" y="49"/>
                  </a:moveTo>
                  <a:lnTo>
                    <a:pt x="82" y="46"/>
                  </a:lnTo>
                  <a:lnTo>
                    <a:pt x="85" y="42"/>
                  </a:lnTo>
                  <a:lnTo>
                    <a:pt x="89" y="39"/>
                  </a:lnTo>
                  <a:lnTo>
                    <a:pt x="92" y="35"/>
                  </a:lnTo>
                  <a:lnTo>
                    <a:pt x="26" y="0"/>
                  </a:lnTo>
                  <a:lnTo>
                    <a:pt x="18" y="7"/>
                  </a:lnTo>
                  <a:lnTo>
                    <a:pt x="12" y="14"/>
                  </a:lnTo>
                  <a:lnTo>
                    <a:pt x="7" y="22"/>
                  </a:lnTo>
                  <a:lnTo>
                    <a:pt x="0" y="30"/>
                  </a:lnTo>
                  <a:lnTo>
                    <a:pt x="71" y="58"/>
                  </a:lnTo>
                  <a:lnTo>
                    <a:pt x="74" y="55"/>
                  </a:lnTo>
                  <a:lnTo>
                    <a:pt x="75" y="53"/>
                  </a:lnTo>
                  <a:lnTo>
                    <a:pt x="78" y="51"/>
                  </a:lnTo>
                  <a:lnTo>
                    <a:pt x="79" y="49"/>
                  </a:lnTo>
                  <a:close/>
                </a:path>
              </a:pathLst>
            </a:custGeom>
            <a:solidFill>
              <a:srgbClr val="007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6575425" y="4235450"/>
              <a:ext cx="855663" cy="63500"/>
            </a:xfrm>
            <a:custGeom>
              <a:avLst/>
              <a:gdLst>
                <a:gd name="T0" fmla="*/ 22 w 539"/>
                <a:gd name="T1" fmla="*/ 40 h 40"/>
                <a:gd name="T2" fmla="*/ 17 w 539"/>
                <a:gd name="T3" fmla="*/ 30 h 40"/>
                <a:gd name="T4" fmla="*/ 12 w 539"/>
                <a:gd name="T5" fmla="*/ 19 h 40"/>
                <a:gd name="T6" fmla="*/ 5 w 539"/>
                <a:gd name="T7" fmla="*/ 9 h 40"/>
                <a:gd name="T8" fmla="*/ 0 w 539"/>
                <a:gd name="T9" fmla="*/ 0 h 40"/>
                <a:gd name="T10" fmla="*/ 539 w 539"/>
                <a:gd name="T11" fmla="*/ 0 h 40"/>
                <a:gd name="T12" fmla="*/ 533 w 539"/>
                <a:gd name="T13" fmla="*/ 10 h 40"/>
                <a:gd name="T14" fmla="*/ 527 w 539"/>
                <a:gd name="T15" fmla="*/ 19 h 40"/>
                <a:gd name="T16" fmla="*/ 521 w 539"/>
                <a:gd name="T17" fmla="*/ 30 h 40"/>
                <a:gd name="T18" fmla="*/ 517 w 539"/>
                <a:gd name="T19" fmla="*/ 40 h 40"/>
                <a:gd name="T20" fmla="*/ 22 w 539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40">
                  <a:moveTo>
                    <a:pt x="22" y="40"/>
                  </a:moveTo>
                  <a:lnTo>
                    <a:pt x="17" y="30"/>
                  </a:lnTo>
                  <a:lnTo>
                    <a:pt x="12" y="19"/>
                  </a:lnTo>
                  <a:lnTo>
                    <a:pt x="5" y="9"/>
                  </a:lnTo>
                  <a:lnTo>
                    <a:pt x="0" y="0"/>
                  </a:lnTo>
                  <a:lnTo>
                    <a:pt x="539" y="0"/>
                  </a:lnTo>
                  <a:lnTo>
                    <a:pt x="533" y="10"/>
                  </a:lnTo>
                  <a:lnTo>
                    <a:pt x="527" y="19"/>
                  </a:lnTo>
                  <a:lnTo>
                    <a:pt x="521" y="30"/>
                  </a:lnTo>
                  <a:lnTo>
                    <a:pt x="517" y="40"/>
                  </a:lnTo>
                  <a:lnTo>
                    <a:pt x="22" y="40"/>
                  </a:lnTo>
                  <a:close/>
                </a:path>
              </a:pathLst>
            </a:cu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7791450" y="4365625"/>
              <a:ext cx="207963" cy="206375"/>
            </a:xfrm>
            <a:custGeom>
              <a:avLst/>
              <a:gdLst>
                <a:gd name="T0" fmla="*/ 65 w 131"/>
                <a:gd name="T1" fmla="*/ 0 h 130"/>
                <a:gd name="T2" fmla="*/ 78 w 131"/>
                <a:gd name="T3" fmla="*/ 2 h 130"/>
                <a:gd name="T4" fmla="*/ 92 w 131"/>
                <a:gd name="T5" fmla="*/ 6 h 130"/>
                <a:gd name="T6" fmla="*/ 102 w 131"/>
                <a:gd name="T7" fmla="*/ 11 h 130"/>
                <a:gd name="T8" fmla="*/ 113 w 131"/>
                <a:gd name="T9" fmla="*/ 19 h 130"/>
                <a:gd name="T10" fmla="*/ 121 w 131"/>
                <a:gd name="T11" fmla="*/ 29 h 130"/>
                <a:gd name="T12" fmla="*/ 126 w 131"/>
                <a:gd name="T13" fmla="*/ 40 h 130"/>
                <a:gd name="T14" fmla="*/ 130 w 131"/>
                <a:gd name="T15" fmla="*/ 53 h 130"/>
                <a:gd name="T16" fmla="*/ 131 w 131"/>
                <a:gd name="T17" fmla="*/ 66 h 130"/>
                <a:gd name="T18" fmla="*/ 130 w 131"/>
                <a:gd name="T19" fmla="*/ 79 h 130"/>
                <a:gd name="T20" fmla="*/ 126 w 131"/>
                <a:gd name="T21" fmla="*/ 91 h 130"/>
                <a:gd name="T22" fmla="*/ 121 w 131"/>
                <a:gd name="T23" fmla="*/ 102 h 130"/>
                <a:gd name="T24" fmla="*/ 113 w 131"/>
                <a:gd name="T25" fmla="*/ 112 h 130"/>
                <a:gd name="T26" fmla="*/ 102 w 131"/>
                <a:gd name="T27" fmla="*/ 120 h 130"/>
                <a:gd name="T28" fmla="*/ 92 w 131"/>
                <a:gd name="T29" fmla="*/ 125 h 130"/>
                <a:gd name="T30" fmla="*/ 78 w 131"/>
                <a:gd name="T31" fmla="*/ 129 h 130"/>
                <a:gd name="T32" fmla="*/ 65 w 131"/>
                <a:gd name="T33" fmla="*/ 130 h 130"/>
                <a:gd name="T34" fmla="*/ 52 w 131"/>
                <a:gd name="T35" fmla="*/ 129 h 130"/>
                <a:gd name="T36" fmla="*/ 40 w 131"/>
                <a:gd name="T37" fmla="*/ 125 h 130"/>
                <a:gd name="T38" fmla="*/ 29 w 131"/>
                <a:gd name="T39" fmla="*/ 120 h 130"/>
                <a:gd name="T40" fmla="*/ 19 w 131"/>
                <a:gd name="T41" fmla="*/ 112 h 130"/>
                <a:gd name="T42" fmla="*/ 12 w 131"/>
                <a:gd name="T43" fmla="*/ 102 h 130"/>
                <a:gd name="T44" fmla="*/ 5 w 131"/>
                <a:gd name="T45" fmla="*/ 91 h 130"/>
                <a:gd name="T46" fmla="*/ 1 w 131"/>
                <a:gd name="T47" fmla="*/ 79 h 130"/>
                <a:gd name="T48" fmla="*/ 0 w 131"/>
                <a:gd name="T49" fmla="*/ 66 h 130"/>
                <a:gd name="T50" fmla="*/ 1 w 131"/>
                <a:gd name="T51" fmla="*/ 53 h 130"/>
                <a:gd name="T52" fmla="*/ 5 w 131"/>
                <a:gd name="T53" fmla="*/ 40 h 130"/>
                <a:gd name="T54" fmla="*/ 12 w 131"/>
                <a:gd name="T55" fmla="*/ 29 h 130"/>
                <a:gd name="T56" fmla="*/ 19 w 131"/>
                <a:gd name="T57" fmla="*/ 19 h 130"/>
                <a:gd name="T58" fmla="*/ 29 w 131"/>
                <a:gd name="T59" fmla="*/ 11 h 130"/>
                <a:gd name="T60" fmla="*/ 40 w 131"/>
                <a:gd name="T61" fmla="*/ 6 h 130"/>
                <a:gd name="T62" fmla="*/ 52 w 131"/>
                <a:gd name="T63" fmla="*/ 2 h 130"/>
                <a:gd name="T64" fmla="*/ 65 w 131"/>
                <a:gd name="T6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" h="130">
                  <a:moveTo>
                    <a:pt x="65" y="0"/>
                  </a:moveTo>
                  <a:lnTo>
                    <a:pt x="78" y="2"/>
                  </a:lnTo>
                  <a:lnTo>
                    <a:pt x="92" y="6"/>
                  </a:lnTo>
                  <a:lnTo>
                    <a:pt x="102" y="11"/>
                  </a:lnTo>
                  <a:lnTo>
                    <a:pt x="113" y="19"/>
                  </a:lnTo>
                  <a:lnTo>
                    <a:pt x="121" y="29"/>
                  </a:lnTo>
                  <a:lnTo>
                    <a:pt x="126" y="40"/>
                  </a:lnTo>
                  <a:lnTo>
                    <a:pt x="130" y="53"/>
                  </a:lnTo>
                  <a:lnTo>
                    <a:pt x="131" y="66"/>
                  </a:lnTo>
                  <a:lnTo>
                    <a:pt x="130" y="79"/>
                  </a:lnTo>
                  <a:lnTo>
                    <a:pt x="126" y="91"/>
                  </a:lnTo>
                  <a:lnTo>
                    <a:pt x="121" y="102"/>
                  </a:lnTo>
                  <a:lnTo>
                    <a:pt x="113" y="112"/>
                  </a:lnTo>
                  <a:lnTo>
                    <a:pt x="102" y="120"/>
                  </a:lnTo>
                  <a:lnTo>
                    <a:pt x="92" y="125"/>
                  </a:lnTo>
                  <a:lnTo>
                    <a:pt x="78" y="129"/>
                  </a:lnTo>
                  <a:lnTo>
                    <a:pt x="65" y="130"/>
                  </a:lnTo>
                  <a:lnTo>
                    <a:pt x="52" y="129"/>
                  </a:lnTo>
                  <a:lnTo>
                    <a:pt x="40" y="125"/>
                  </a:lnTo>
                  <a:lnTo>
                    <a:pt x="29" y="120"/>
                  </a:lnTo>
                  <a:lnTo>
                    <a:pt x="19" y="112"/>
                  </a:lnTo>
                  <a:lnTo>
                    <a:pt x="12" y="102"/>
                  </a:lnTo>
                  <a:lnTo>
                    <a:pt x="5" y="91"/>
                  </a:lnTo>
                  <a:lnTo>
                    <a:pt x="1" y="79"/>
                  </a:lnTo>
                  <a:lnTo>
                    <a:pt x="0" y="66"/>
                  </a:lnTo>
                  <a:lnTo>
                    <a:pt x="1" y="53"/>
                  </a:lnTo>
                  <a:lnTo>
                    <a:pt x="5" y="40"/>
                  </a:lnTo>
                  <a:lnTo>
                    <a:pt x="12" y="29"/>
                  </a:lnTo>
                  <a:lnTo>
                    <a:pt x="19" y="19"/>
                  </a:lnTo>
                  <a:lnTo>
                    <a:pt x="29" y="11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6100763" y="4365625"/>
              <a:ext cx="206375" cy="206375"/>
            </a:xfrm>
            <a:custGeom>
              <a:avLst/>
              <a:gdLst>
                <a:gd name="T0" fmla="*/ 64 w 130"/>
                <a:gd name="T1" fmla="*/ 0 h 130"/>
                <a:gd name="T2" fmla="*/ 77 w 130"/>
                <a:gd name="T3" fmla="*/ 2 h 130"/>
                <a:gd name="T4" fmla="*/ 90 w 130"/>
                <a:gd name="T5" fmla="*/ 6 h 130"/>
                <a:gd name="T6" fmla="*/ 101 w 130"/>
                <a:gd name="T7" fmla="*/ 11 h 130"/>
                <a:gd name="T8" fmla="*/ 111 w 130"/>
                <a:gd name="T9" fmla="*/ 19 h 130"/>
                <a:gd name="T10" fmla="*/ 119 w 130"/>
                <a:gd name="T11" fmla="*/ 29 h 130"/>
                <a:gd name="T12" fmla="*/ 124 w 130"/>
                <a:gd name="T13" fmla="*/ 40 h 130"/>
                <a:gd name="T14" fmla="*/ 128 w 130"/>
                <a:gd name="T15" fmla="*/ 53 h 130"/>
                <a:gd name="T16" fmla="*/ 130 w 130"/>
                <a:gd name="T17" fmla="*/ 66 h 130"/>
                <a:gd name="T18" fmla="*/ 128 w 130"/>
                <a:gd name="T19" fmla="*/ 79 h 130"/>
                <a:gd name="T20" fmla="*/ 124 w 130"/>
                <a:gd name="T21" fmla="*/ 91 h 130"/>
                <a:gd name="T22" fmla="*/ 119 w 130"/>
                <a:gd name="T23" fmla="*/ 102 h 130"/>
                <a:gd name="T24" fmla="*/ 111 w 130"/>
                <a:gd name="T25" fmla="*/ 112 h 130"/>
                <a:gd name="T26" fmla="*/ 101 w 130"/>
                <a:gd name="T27" fmla="*/ 120 h 130"/>
                <a:gd name="T28" fmla="*/ 90 w 130"/>
                <a:gd name="T29" fmla="*/ 125 h 130"/>
                <a:gd name="T30" fmla="*/ 77 w 130"/>
                <a:gd name="T31" fmla="*/ 129 h 130"/>
                <a:gd name="T32" fmla="*/ 64 w 130"/>
                <a:gd name="T33" fmla="*/ 130 h 130"/>
                <a:gd name="T34" fmla="*/ 51 w 130"/>
                <a:gd name="T35" fmla="*/ 129 h 130"/>
                <a:gd name="T36" fmla="*/ 39 w 130"/>
                <a:gd name="T37" fmla="*/ 125 h 130"/>
                <a:gd name="T38" fmla="*/ 29 w 130"/>
                <a:gd name="T39" fmla="*/ 120 h 130"/>
                <a:gd name="T40" fmla="*/ 18 w 130"/>
                <a:gd name="T41" fmla="*/ 112 h 130"/>
                <a:gd name="T42" fmla="*/ 10 w 130"/>
                <a:gd name="T43" fmla="*/ 102 h 130"/>
                <a:gd name="T44" fmla="*/ 5 w 130"/>
                <a:gd name="T45" fmla="*/ 91 h 130"/>
                <a:gd name="T46" fmla="*/ 1 w 130"/>
                <a:gd name="T47" fmla="*/ 79 h 130"/>
                <a:gd name="T48" fmla="*/ 0 w 130"/>
                <a:gd name="T49" fmla="*/ 66 h 130"/>
                <a:gd name="T50" fmla="*/ 1 w 130"/>
                <a:gd name="T51" fmla="*/ 53 h 130"/>
                <a:gd name="T52" fmla="*/ 5 w 130"/>
                <a:gd name="T53" fmla="*/ 40 h 130"/>
                <a:gd name="T54" fmla="*/ 10 w 130"/>
                <a:gd name="T55" fmla="*/ 29 h 130"/>
                <a:gd name="T56" fmla="*/ 18 w 130"/>
                <a:gd name="T57" fmla="*/ 19 h 130"/>
                <a:gd name="T58" fmla="*/ 29 w 130"/>
                <a:gd name="T59" fmla="*/ 11 h 130"/>
                <a:gd name="T60" fmla="*/ 39 w 130"/>
                <a:gd name="T61" fmla="*/ 6 h 130"/>
                <a:gd name="T62" fmla="*/ 51 w 130"/>
                <a:gd name="T63" fmla="*/ 2 h 130"/>
                <a:gd name="T64" fmla="*/ 64 w 130"/>
                <a:gd name="T6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130">
                  <a:moveTo>
                    <a:pt x="64" y="0"/>
                  </a:moveTo>
                  <a:lnTo>
                    <a:pt x="77" y="2"/>
                  </a:lnTo>
                  <a:lnTo>
                    <a:pt x="90" y="6"/>
                  </a:lnTo>
                  <a:lnTo>
                    <a:pt x="101" y="11"/>
                  </a:lnTo>
                  <a:lnTo>
                    <a:pt x="111" y="19"/>
                  </a:lnTo>
                  <a:lnTo>
                    <a:pt x="119" y="29"/>
                  </a:lnTo>
                  <a:lnTo>
                    <a:pt x="124" y="40"/>
                  </a:lnTo>
                  <a:lnTo>
                    <a:pt x="128" y="53"/>
                  </a:lnTo>
                  <a:lnTo>
                    <a:pt x="130" y="66"/>
                  </a:lnTo>
                  <a:lnTo>
                    <a:pt x="128" y="79"/>
                  </a:lnTo>
                  <a:lnTo>
                    <a:pt x="124" y="91"/>
                  </a:lnTo>
                  <a:lnTo>
                    <a:pt x="119" y="102"/>
                  </a:lnTo>
                  <a:lnTo>
                    <a:pt x="111" y="112"/>
                  </a:lnTo>
                  <a:lnTo>
                    <a:pt x="101" y="120"/>
                  </a:lnTo>
                  <a:lnTo>
                    <a:pt x="90" y="125"/>
                  </a:lnTo>
                  <a:lnTo>
                    <a:pt x="77" y="129"/>
                  </a:lnTo>
                  <a:lnTo>
                    <a:pt x="64" y="130"/>
                  </a:lnTo>
                  <a:lnTo>
                    <a:pt x="51" y="129"/>
                  </a:lnTo>
                  <a:lnTo>
                    <a:pt x="39" y="125"/>
                  </a:lnTo>
                  <a:lnTo>
                    <a:pt x="29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5" y="91"/>
                  </a:lnTo>
                  <a:lnTo>
                    <a:pt x="1" y="79"/>
                  </a:lnTo>
                  <a:lnTo>
                    <a:pt x="0" y="66"/>
                  </a:lnTo>
                  <a:lnTo>
                    <a:pt x="1" y="53"/>
                  </a:lnTo>
                  <a:lnTo>
                    <a:pt x="5" y="40"/>
                  </a:lnTo>
                  <a:lnTo>
                    <a:pt x="10" y="29"/>
                  </a:lnTo>
                  <a:lnTo>
                    <a:pt x="18" y="19"/>
                  </a:lnTo>
                  <a:lnTo>
                    <a:pt x="29" y="11"/>
                  </a:lnTo>
                  <a:lnTo>
                    <a:pt x="39" y="6"/>
                  </a:lnTo>
                  <a:lnTo>
                    <a:pt x="51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5862638" y="3408363"/>
              <a:ext cx="88900" cy="442912"/>
            </a:xfrm>
            <a:prstGeom prst="rect">
              <a:avLst/>
            </a:prstGeom>
            <a:solidFill>
              <a:srgbClr val="007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7065963" y="3621088"/>
              <a:ext cx="219075" cy="217487"/>
            </a:xfrm>
            <a:prstGeom prst="rect">
              <a:avLst/>
            </a:pr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7107238" y="3498850"/>
              <a:ext cx="128588" cy="69850"/>
            </a:xfrm>
            <a:prstGeom prst="rect">
              <a:avLst/>
            </a:pr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7153275" y="3903663"/>
              <a:ext cx="49213" cy="184150"/>
            </a:xfrm>
            <a:prstGeom prst="rect">
              <a:avLst/>
            </a:pr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grpSp>
        <p:nvGrpSpPr>
          <p:cNvPr id="43" name="Skupina 42"/>
          <p:cNvGrpSpPr/>
          <p:nvPr/>
        </p:nvGrpSpPr>
        <p:grpSpPr>
          <a:xfrm>
            <a:off x="3131840" y="1250451"/>
            <a:ext cx="5991523" cy="3858124"/>
            <a:chOff x="4851400" y="2303463"/>
            <a:chExt cx="4119563" cy="2652712"/>
          </a:xfrm>
        </p:grpSpPr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4851400" y="4803775"/>
              <a:ext cx="4119563" cy="152400"/>
            </a:xfrm>
            <a:custGeom>
              <a:avLst/>
              <a:gdLst>
                <a:gd name="T0" fmla="*/ 2511 w 2595"/>
                <a:gd name="T1" fmla="*/ 96 h 96"/>
                <a:gd name="T2" fmla="*/ 2595 w 2595"/>
                <a:gd name="T3" fmla="*/ 0 h 96"/>
                <a:gd name="T4" fmla="*/ 97 w 2595"/>
                <a:gd name="T5" fmla="*/ 0 h 96"/>
                <a:gd name="T6" fmla="*/ 0 w 2595"/>
                <a:gd name="T7" fmla="*/ 96 h 96"/>
                <a:gd name="T8" fmla="*/ 2511 w 2595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5" h="96">
                  <a:moveTo>
                    <a:pt x="2511" y="96"/>
                  </a:moveTo>
                  <a:lnTo>
                    <a:pt x="2595" y="0"/>
                  </a:lnTo>
                  <a:lnTo>
                    <a:pt x="97" y="0"/>
                  </a:lnTo>
                  <a:lnTo>
                    <a:pt x="0" y="96"/>
                  </a:lnTo>
                  <a:lnTo>
                    <a:pt x="2511" y="96"/>
                  </a:lnTo>
                  <a:close/>
                </a:path>
              </a:pathLst>
            </a:cu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7113588" y="3019425"/>
              <a:ext cx="95250" cy="17462"/>
            </a:xfrm>
            <a:custGeom>
              <a:avLst/>
              <a:gdLst>
                <a:gd name="T0" fmla="*/ 0 w 60"/>
                <a:gd name="T1" fmla="*/ 6 h 11"/>
                <a:gd name="T2" fmla="*/ 3 w 60"/>
                <a:gd name="T3" fmla="*/ 11 h 11"/>
                <a:gd name="T4" fmla="*/ 60 w 60"/>
                <a:gd name="T5" fmla="*/ 8 h 11"/>
                <a:gd name="T6" fmla="*/ 56 w 60"/>
                <a:gd name="T7" fmla="*/ 0 h 11"/>
                <a:gd name="T8" fmla="*/ 0 w 60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1">
                  <a:moveTo>
                    <a:pt x="0" y="6"/>
                  </a:moveTo>
                  <a:lnTo>
                    <a:pt x="3" y="11"/>
                  </a:lnTo>
                  <a:lnTo>
                    <a:pt x="60" y="8"/>
                  </a:lnTo>
                  <a:lnTo>
                    <a:pt x="5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7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7313613" y="2986088"/>
              <a:ext cx="246063" cy="42862"/>
            </a:xfrm>
            <a:custGeom>
              <a:avLst/>
              <a:gdLst>
                <a:gd name="T0" fmla="*/ 0 w 155"/>
                <a:gd name="T1" fmla="*/ 27 h 27"/>
                <a:gd name="T2" fmla="*/ 152 w 155"/>
                <a:gd name="T3" fmla="*/ 20 h 27"/>
                <a:gd name="T4" fmla="*/ 154 w 155"/>
                <a:gd name="T5" fmla="*/ 15 h 27"/>
                <a:gd name="T6" fmla="*/ 154 w 155"/>
                <a:gd name="T7" fmla="*/ 10 h 27"/>
                <a:gd name="T8" fmla="*/ 154 w 155"/>
                <a:gd name="T9" fmla="*/ 6 h 27"/>
                <a:gd name="T10" fmla="*/ 155 w 155"/>
                <a:gd name="T11" fmla="*/ 0 h 27"/>
                <a:gd name="T12" fmla="*/ 0 w 155"/>
                <a:gd name="T13" fmla="*/ 15 h 27"/>
                <a:gd name="T14" fmla="*/ 0 w 155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27">
                  <a:moveTo>
                    <a:pt x="0" y="27"/>
                  </a:moveTo>
                  <a:lnTo>
                    <a:pt x="152" y="20"/>
                  </a:lnTo>
                  <a:lnTo>
                    <a:pt x="154" y="15"/>
                  </a:lnTo>
                  <a:lnTo>
                    <a:pt x="154" y="10"/>
                  </a:lnTo>
                  <a:lnTo>
                    <a:pt x="154" y="6"/>
                  </a:lnTo>
                  <a:lnTo>
                    <a:pt x="155" y="0"/>
                  </a:lnTo>
                  <a:lnTo>
                    <a:pt x="0" y="1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7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49" name="Freeform 8"/>
            <p:cNvSpPr>
              <a:spLocks/>
            </p:cNvSpPr>
            <p:nvPr/>
          </p:nvSpPr>
          <p:spPr bwMode="auto">
            <a:xfrm>
              <a:off x="5557838" y="2303463"/>
              <a:ext cx="2779713" cy="2608262"/>
            </a:xfrm>
            <a:custGeom>
              <a:avLst/>
              <a:gdLst>
                <a:gd name="T0" fmla="*/ 1669 w 1751"/>
                <a:gd name="T1" fmla="*/ 1426 h 1643"/>
                <a:gd name="T2" fmla="*/ 1551 w 1751"/>
                <a:gd name="T3" fmla="*/ 1555 h 1643"/>
                <a:gd name="T4" fmla="*/ 1302 w 1751"/>
                <a:gd name="T5" fmla="*/ 1479 h 1643"/>
                <a:gd name="T6" fmla="*/ 1195 w 1751"/>
                <a:gd name="T7" fmla="*/ 1345 h 1643"/>
                <a:gd name="T8" fmla="*/ 1160 w 1751"/>
                <a:gd name="T9" fmla="*/ 1436 h 1643"/>
                <a:gd name="T10" fmla="*/ 1198 w 1751"/>
                <a:gd name="T11" fmla="*/ 1320 h 1643"/>
                <a:gd name="T12" fmla="*/ 1304 w 1751"/>
                <a:gd name="T13" fmla="*/ 1244 h 1643"/>
                <a:gd name="T14" fmla="*/ 1451 w 1751"/>
                <a:gd name="T15" fmla="*/ 1160 h 1643"/>
                <a:gd name="T16" fmla="*/ 1618 w 1751"/>
                <a:gd name="T17" fmla="*/ 1219 h 1643"/>
                <a:gd name="T18" fmla="*/ 1748 w 1751"/>
                <a:gd name="T19" fmla="*/ 1327 h 1643"/>
                <a:gd name="T20" fmla="*/ 1637 w 1751"/>
                <a:gd name="T21" fmla="*/ 1141 h 1643"/>
                <a:gd name="T22" fmla="*/ 1459 w 1751"/>
                <a:gd name="T23" fmla="*/ 1087 h 1643"/>
                <a:gd name="T24" fmla="*/ 1162 w 1751"/>
                <a:gd name="T25" fmla="*/ 860 h 1643"/>
                <a:gd name="T26" fmla="*/ 1202 w 1751"/>
                <a:gd name="T27" fmla="*/ 710 h 1643"/>
                <a:gd name="T28" fmla="*/ 1258 w 1751"/>
                <a:gd name="T29" fmla="*/ 450 h 1643"/>
                <a:gd name="T30" fmla="*/ 980 w 1751"/>
                <a:gd name="T31" fmla="*/ 457 h 1643"/>
                <a:gd name="T32" fmla="*/ 1285 w 1751"/>
                <a:gd name="T33" fmla="*/ 77 h 1643"/>
                <a:gd name="T34" fmla="*/ 1099 w 1751"/>
                <a:gd name="T35" fmla="*/ 26 h 1643"/>
                <a:gd name="T36" fmla="*/ 871 w 1751"/>
                <a:gd name="T37" fmla="*/ 9 h 1643"/>
                <a:gd name="T38" fmla="*/ 522 w 1751"/>
                <a:gd name="T39" fmla="*/ 83 h 1643"/>
                <a:gd name="T40" fmla="*/ 457 w 1751"/>
                <a:gd name="T41" fmla="*/ 212 h 1643"/>
                <a:gd name="T42" fmla="*/ 884 w 1751"/>
                <a:gd name="T43" fmla="*/ 646 h 1643"/>
                <a:gd name="T44" fmla="*/ 835 w 1751"/>
                <a:gd name="T45" fmla="*/ 912 h 1643"/>
                <a:gd name="T46" fmla="*/ 585 w 1751"/>
                <a:gd name="T47" fmla="*/ 1055 h 1643"/>
                <a:gd name="T48" fmla="*/ 478 w 1751"/>
                <a:gd name="T49" fmla="*/ 978 h 1643"/>
                <a:gd name="T50" fmla="*/ 569 w 1751"/>
                <a:gd name="T51" fmla="*/ 878 h 1643"/>
                <a:gd name="T52" fmla="*/ 656 w 1751"/>
                <a:gd name="T53" fmla="*/ 768 h 1643"/>
                <a:gd name="T54" fmla="*/ 653 w 1751"/>
                <a:gd name="T55" fmla="*/ 727 h 1643"/>
                <a:gd name="T56" fmla="*/ 561 w 1751"/>
                <a:gd name="T57" fmla="*/ 807 h 1643"/>
                <a:gd name="T58" fmla="*/ 485 w 1751"/>
                <a:gd name="T59" fmla="*/ 931 h 1643"/>
                <a:gd name="T60" fmla="*/ 368 w 1751"/>
                <a:gd name="T61" fmla="*/ 940 h 1643"/>
                <a:gd name="T62" fmla="*/ 374 w 1751"/>
                <a:gd name="T63" fmla="*/ 1082 h 1643"/>
                <a:gd name="T64" fmla="*/ 214 w 1751"/>
                <a:gd name="T65" fmla="*/ 1063 h 1643"/>
                <a:gd name="T66" fmla="*/ 76 w 1751"/>
                <a:gd name="T67" fmla="*/ 1138 h 1643"/>
                <a:gd name="T68" fmla="*/ 242 w 1751"/>
                <a:gd name="T69" fmla="*/ 1131 h 1643"/>
                <a:gd name="T70" fmla="*/ 210 w 1751"/>
                <a:gd name="T71" fmla="*/ 1168 h 1643"/>
                <a:gd name="T72" fmla="*/ 260 w 1751"/>
                <a:gd name="T73" fmla="*/ 1219 h 1643"/>
                <a:gd name="T74" fmla="*/ 377 w 1751"/>
                <a:gd name="T75" fmla="*/ 1162 h 1643"/>
                <a:gd name="T76" fmla="*/ 447 w 1751"/>
                <a:gd name="T77" fmla="*/ 1163 h 1643"/>
                <a:gd name="T78" fmla="*/ 575 w 1751"/>
                <a:gd name="T79" fmla="*/ 1247 h 1643"/>
                <a:gd name="T80" fmla="*/ 604 w 1751"/>
                <a:gd name="T81" fmla="*/ 1426 h 1643"/>
                <a:gd name="T82" fmla="*/ 485 w 1751"/>
                <a:gd name="T83" fmla="*/ 1555 h 1643"/>
                <a:gd name="T84" fmla="*/ 235 w 1751"/>
                <a:gd name="T85" fmla="*/ 1479 h 1643"/>
                <a:gd name="T86" fmla="*/ 223 w 1751"/>
                <a:gd name="T87" fmla="*/ 1269 h 1643"/>
                <a:gd name="T88" fmla="*/ 132 w 1751"/>
                <a:gd name="T89" fmla="*/ 1326 h 1643"/>
                <a:gd name="T90" fmla="*/ 107 w 1751"/>
                <a:gd name="T91" fmla="*/ 1437 h 1643"/>
                <a:gd name="T92" fmla="*/ 84 w 1751"/>
                <a:gd name="T93" fmla="*/ 1256 h 1643"/>
                <a:gd name="T94" fmla="*/ 13 w 1751"/>
                <a:gd name="T95" fmla="*/ 1242 h 1643"/>
                <a:gd name="T96" fmla="*/ 32 w 1751"/>
                <a:gd name="T97" fmla="*/ 1450 h 1643"/>
                <a:gd name="T98" fmla="*/ 198 w 1751"/>
                <a:gd name="T99" fmla="*/ 1583 h 1643"/>
                <a:gd name="T100" fmla="*/ 384 w 1751"/>
                <a:gd name="T101" fmla="*/ 1642 h 1643"/>
                <a:gd name="T102" fmla="*/ 603 w 1751"/>
                <a:gd name="T103" fmla="*/ 1562 h 1643"/>
                <a:gd name="T104" fmla="*/ 684 w 1751"/>
                <a:gd name="T105" fmla="*/ 1349 h 1643"/>
                <a:gd name="T106" fmla="*/ 829 w 1751"/>
                <a:gd name="T107" fmla="*/ 1334 h 1643"/>
                <a:gd name="T108" fmla="*/ 1061 w 1751"/>
                <a:gd name="T109" fmla="*/ 1448 h 1643"/>
                <a:gd name="T110" fmla="*/ 1254 w 1751"/>
                <a:gd name="T111" fmla="*/ 1537 h 1643"/>
                <a:gd name="T112" fmla="*/ 1391 w 1751"/>
                <a:gd name="T113" fmla="*/ 1632 h 1643"/>
                <a:gd name="T114" fmla="*/ 1627 w 1751"/>
                <a:gd name="T115" fmla="*/ 1597 h 1643"/>
                <a:gd name="T116" fmla="*/ 1749 w 1751"/>
                <a:gd name="T117" fmla="*/ 1393 h 1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51" h="1643">
                  <a:moveTo>
                    <a:pt x="1749" y="1339"/>
                  </a:moveTo>
                  <a:lnTo>
                    <a:pt x="1677" y="1339"/>
                  </a:lnTo>
                  <a:lnTo>
                    <a:pt x="1679" y="1345"/>
                  </a:lnTo>
                  <a:lnTo>
                    <a:pt x="1679" y="1352"/>
                  </a:lnTo>
                  <a:lnTo>
                    <a:pt x="1679" y="1359"/>
                  </a:lnTo>
                  <a:lnTo>
                    <a:pt x="1679" y="1365"/>
                  </a:lnTo>
                  <a:lnTo>
                    <a:pt x="1677" y="1386"/>
                  </a:lnTo>
                  <a:lnTo>
                    <a:pt x="1675" y="1406"/>
                  </a:lnTo>
                  <a:lnTo>
                    <a:pt x="1669" y="1426"/>
                  </a:lnTo>
                  <a:lnTo>
                    <a:pt x="1663" y="1444"/>
                  </a:lnTo>
                  <a:lnTo>
                    <a:pt x="1655" y="1462"/>
                  </a:lnTo>
                  <a:lnTo>
                    <a:pt x="1644" y="1479"/>
                  </a:lnTo>
                  <a:lnTo>
                    <a:pt x="1633" y="1495"/>
                  </a:lnTo>
                  <a:lnTo>
                    <a:pt x="1618" y="1511"/>
                  </a:lnTo>
                  <a:lnTo>
                    <a:pt x="1604" y="1525"/>
                  </a:lnTo>
                  <a:lnTo>
                    <a:pt x="1587" y="1537"/>
                  </a:lnTo>
                  <a:lnTo>
                    <a:pt x="1570" y="1548"/>
                  </a:lnTo>
                  <a:lnTo>
                    <a:pt x="1551" y="1555"/>
                  </a:lnTo>
                  <a:lnTo>
                    <a:pt x="1533" y="1562"/>
                  </a:lnTo>
                  <a:lnTo>
                    <a:pt x="1513" y="1567"/>
                  </a:lnTo>
                  <a:lnTo>
                    <a:pt x="1493" y="1570"/>
                  </a:lnTo>
                  <a:lnTo>
                    <a:pt x="1472" y="1571"/>
                  </a:lnTo>
                  <a:lnTo>
                    <a:pt x="1430" y="1567"/>
                  </a:lnTo>
                  <a:lnTo>
                    <a:pt x="1392" y="1555"/>
                  </a:lnTo>
                  <a:lnTo>
                    <a:pt x="1357" y="1536"/>
                  </a:lnTo>
                  <a:lnTo>
                    <a:pt x="1327" y="1511"/>
                  </a:lnTo>
                  <a:lnTo>
                    <a:pt x="1302" y="1479"/>
                  </a:lnTo>
                  <a:lnTo>
                    <a:pt x="1282" y="1445"/>
                  </a:lnTo>
                  <a:lnTo>
                    <a:pt x="1270" y="1406"/>
                  </a:lnTo>
                  <a:lnTo>
                    <a:pt x="1266" y="1365"/>
                  </a:lnTo>
                  <a:lnTo>
                    <a:pt x="1266" y="1359"/>
                  </a:lnTo>
                  <a:lnTo>
                    <a:pt x="1266" y="1352"/>
                  </a:lnTo>
                  <a:lnTo>
                    <a:pt x="1266" y="1345"/>
                  </a:lnTo>
                  <a:lnTo>
                    <a:pt x="1267" y="1339"/>
                  </a:lnTo>
                  <a:lnTo>
                    <a:pt x="1195" y="1339"/>
                  </a:lnTo>
                  <a:lnTo>
                    <a:pt x="1195" y="1345"/>
                  </a:lnTo>
                  <a:lnTo>
                    <a:pt x="1195" y="1352"/>
                  </a:lnTo>
                  <a:lnTo>
                    <a:pt x="1194" y="1359"/>
                  </a:lnTo>
                  <a:lnTo>
                    <a:pt x="1194" y="1365"/>
                  </a:lnTo>
                  <a:lnTo>
                    <a:pt x="1195" y="1389"/>
                  </a:lnTo>
                  <a:lnTo>
                    <a:pt x="1199" y="1412"/>
                  </a:lnTo>
                  <a:lnTo>
                    <a:pt x="1204" y="1436"/>
                  </a:lnTo>
                  <a:lnTo>
                    <a:pt x="1211" y="1458"/>
                  </a:lnTo>
                  <a:lnTo>
                    <a:pt x="1185" y="1449"/>
                  </a:lnTo>
                  <a:lnTo>
                    <a:pt x="1160" y="1436"/>
                  </a:lnTo>
                  <a:lnTo>
                    <a:pt x="1137" y="1420"/>
                  </a:lnTo>
                  <a:lnTo>
                    <a:pt x="1116" y="1401"/>
                  </a:lnTo>
                  <a:lnTo>
                    <a:pt x="1099" y="1380"/>
                  </a:lnTo>
                  <a:lnTo>
                    <a:pt x="1085" y="1356"/>
                  </a:lnTo>
                  <a:lnTo>
                    <a:pt x="1073" y="1331"/>
                  </a:lnTo>
                  <a:lnTo>
                    <a:pt x="1065" y="1303"/>
                  </a:lnTo>
                  <a:lnTo>
                    <a:pt x="1202" y="1303"/>
                  </a:lnTo>
                  <a:lnTo>
                    <a:pt x="1201" y="1313"/>
                  </a:lnTo>
                  <a:lnTo>
                    <a:pt x="1198" y="1320"/>
                  </a:lnTo>
                  <a:lnTo>
                    <a:pt x="1197" y="1330"/>
                  </a:lnTo>
                  <a:lnTo>
                    <a:pt x="1195" y="1339"/>
                  </a:lnTo>
                  <a:lnTo>
                    <a:pt x="1267" y="1338"/>
                  </a:lnTo>
                  <a:lnTo>
                    <a:pt x="1270" y="1320"/>
                  </a:lnTo>
                  <a:lnTo>
                    <a:pt x="1275" y="1305"/>
                  </a:lnTo>
                  <a:lnTo>
                    <a:pt x="1281" y="1289"/>
                  </a:lnTo>
                  <a:lnTo>
                    <a:pt x="1287" y="1273"/>
                  </a:lnTo>
                  <a:lnTo>
                    <a:pt x="1295" y="1259"/>
                  </a:lnTo>
                  <a:lnTo>
                    <a:pt x="1304" y="1244"/>
                  </a:lnTo>
                  <a:lnTo>
                    <a:pt x="1315" y="1231"/>
                  </a:lnTo>
                  <a:lnTo>
                    <a:pt x="1327" y="1219"/>
                  </a:lnTo>
                  <a:lnTo>
                    <a:pt x="1342" y="1205"/>
                  </a:lnTo>
                  <a:lnTo>
                    <a:pt x="1358" y="1193"/>
                  </a:lnTo>
                  <a:lnTo>
                    <a:pt x="1375" y="1183"/>
                  </a:lnTo>
                  <a:lnTo>
                    <a:pt x="1394" y="1175"/>
                  </a:lnTo>
                  <a:lnTo>
                    <a:pt x="1412" y="1168"/>
                  </a:lnTo>
                  <a:lnTo>
                    <a:pt x="1432" y="1163"/>
                  </a:lnTo>
                  <a:lnTo>
                    <a:pt x="1451" y="1160"/>
                  </a:lnTo>
                  <a:lnTo>
                    <a:pt x="1472" y="1159"/>
                  </a:lnTo>
                  <a:lnTo>
                    <a:pt x="1493" y="1160"/>
                  </a:lnTo>
                  <a:lnTo>
                    <a:pt x="1513" y="1163"/>
                  </a:lnTo>
                  <a:lnTo>
                    <a:pt x="1533" y="1168"/>
                  </a:lnTo>
                  <a:lnTo>
                    <a:pt x="1551" y="1175"/>
                  </a:lnTo>
                  <a:lnTo>
                    <a:pt x="1570" y="1183"/>
                  </a:lnTo>
                  <a:lnTo>
                    <a:pt x="1587" y="1193"/>
                  </a:lnTo>
                  <a:lnTo>
                    <a:pt x="1604" y="1205"/>
                  </a:lnTo>
                  <a:lnTo>
                    <a:pt x="1618" y="1219"/>
                  </a:lnTo>
                  <a:lnTo>
                    <a:pt x="1629" y="1231"/>
                  </a:lnTo>
                  <a:lnTo>
                    <a:pt x="1639" y="1243"/>
                  </a:lnTo>
                  <a:lnTo>
                    <a:pt x="1647" y="1256"/>
                  </a:lnTo>
                  <a:lnTo>
                    <a:pt x="1655" y="1269"/>
                  </a:lnTo>
                  <a:lnTo>
                    <a:pt x="1663" y="1284"/>
                  </a:lnTo>
                  <a:lnTo>
                    <a:pt x="1668" y="1298"/>
                  </a:lnTo>
                  <a:lnTo>
                    <a:pt x="1672" y="1313"/>
                  </a:lnTo>
                  <a:lnTo>
                    <a:pt x="1676" y="1328"/>
                  </a:lnTo>
                  <a:lnTo>
                    <a:pt x="1748" y="1327"/>
                  </a:lnTo>
                  <a:lnTo>
                    <a:pt x="1743" y="1302"/>
                  </a:lnTo>
                  <a:lnTo>
                    <a:pt x="1736" y="1278"/>
                  </a:lnTo>
                  <a:lnTo>
                    <a:pt x="1727" y="1255"/>
                  </a:lnTo>
                  <a:lnTo>
                    <a:pt x="1717" y="1233"/>
                  </a:lnTo>
                  <a:lnTo>
                    <a:pt x="1703" y="1212"/>
                  </a:lnTo>
                  <a:lnTo>
                    <a:pt x="1689" y="1192"/>
                  </a:lnTo>
                  <a:lnTo>
                    <a:pt x="1673" y="1173"/>
                  </a:lnTo>
                  <a:lnTo>
                    <a:pt x="1656" y="1156"/>
                  </a:lnTo>
                  <a:lnTo>
                    <a:pt x="1637" y="1141"/>
                  </a:lnTo>
                  <a:lnTo>
                    <a:pt x="1617" y="1128"/>
                  </a:lnTo>
                  <a:lnTo>
                    <a:pt x="1594" y="1116"/>
                  </a:lnTo>
                  <a:lnTo>
                    <a:pt x="1572" y="1105"/>
                  </a:lnTo>
                  <a:lnTo>
                    <a:pt x="1549" y="1097"/>
                  </a:lnTo>
                  <a:lnTo>
                    <a:pt x="1524" y="1092"/>
                  </a:lnTo>
                  <a:lnTo>
                    <a:pt x="1499" y="1088"/>
                  </a:lnTo>
                  <a:lnTo>
                    <a:pt x="1472" y="1087"/>
                  </a:lnTo>
                  <a:lnTo>
                    <a:pt x="1466" y="1087"/>
                  </a:lnTo>
                  <a:lnTo>
                    <a:pt x="1459" y="1087"/>
                  </a:lnTo>
                  <a:lnTo>
                    <a:pt x="1451" y="1087"/>
                  </a:lnTo>
                  <a:lnTo>
                    <a:pt x="1445" y="1088"/>
                  </a:lnTo>
                  <a:lnTo>
                    <a:pt x="1438" y="1088"/>
                  </a:lnTo>
                  <a:lnTo>
                    <a:pt x="1432" y="1089"/>
                  </a:lnTo>
                  <a:lnTo>
                    <a:pt x="1424" y="1091"/>
                  </a:lnTo>
                  <a:lnTo>
                    <a:pt x="1417" y="1092"/>
                  </a:lnTo>
                  <a:lnTo>
                    <a:pt x="1449" y="862"/>
                  </a:lnTo>
                  <a:lnTo>
                    <a:pt x="1161" y="862"/>
                  </a:lnTo>
                  <a:lnTo>
                    <a:pt x="1162" y="860"/>
                  </a:lnTo>
                  <a:lnTo>
                    <a:pt x="1164" y="853"/>
                  </a:lnTo>
                  <a:lnTo>
                    <a:pt x="1166" y="843"/>
                  </a:lnTo>
                  <a:lnTo>
                    <a:pt x="1170" y="828"/>
                  </a:lnTo>
                  <a:lnTo>
                    <a:pt x="1366" y="828"/>
                  </a:lnTo>
                  <a:lnTo>
                    <a:pt x="1320" y="787"/>
                  </a:lnTo>
                  <a:lnTo>
                    <a:pt x="1182" y="787"/>
                  </a:lnTo>
                  <a:lnTo>
                    <a:pt x="1189" y="764"/>
                  </a:lnTo>
                  <a:lnTo>
                    <a:pt x="1195" y="738"/>
                  </a:lnTo>
                  <a:lnTo>
                    <a:pt x="1202" y="710"/>
                  </a:lnTo>
                  <a:lnTo>
                    <a:pt x="1210" y="679"/>
                  </a:lnTo>
                  <a:lnTo>
                    <a:pt x="1218" y="646"/>
                  </a:lnTo>
                  <a:lnTo>
                    <a:pt x="1225" y="610"/>
                  </a:lnTo>
                  <a:lnTo>
                    <a:pt x="1235" y="574"/>
                  </a:lnTo>
                  <a:lnTo>
                    <a:pt x="1243" y="534"/>
                  </a:lnTo>
                  <a:lnTo>
                    <a:pt x="1248" y="514"/>
                  </a:lnTo>
                  <a:lnTo>
                    <a:pt x="1252" y="493"/>
                  </a:lnTo>
                  <a:lnTo>
                    <a:pt x="1256" y="471"/>
                  </a:lnTo>
                  <a:lnTo>
                    <a:pt x="1258" y="450"/>
                  </a:lnTo>
                  <a:lnTo>
                    <a:pt x="1106" y="457"/>
                  </a:lnTo>
                  <a:lnTo>
                    <a:pt x="1106" y="598"/>
                  </a:lnTo>
                  <a:lnTo>
                    <a:pt x="1040" y="459"/>
                  </a:lnTo>
                  <a:lnTo>
                    <a:pt x="983" y="462"/>
                  </a:lnTo>
                  <a:lnTo>
                    <a:pt x="1065" y="625"/>
                  </a:lnTo>
                  <a:lnTo>
                    <a:pt x="926" y="625"/>
                  </a:lnTo>
                  <a:lnTo>
                    <a:pt x="690" y="276"/>
                  </a:lnTo>
                  <a:lnTo>
                    <a:pt x="887" y="276"/>
                  </a:lnTo>
                  <a:lnTo>
                    <a:pt x="980" y="457"/>
                  </a:lnTo>
                  <a:lnTo>
                    <a:pt x="1036" y="451"/>
                  </a:lnTo>
                  <a:lnTo>
                    <a:pt x="954" y="278"/>
                  </a:lnTo>
                  <a:lnTo>
                    <a:pt x="1106" y="279"/>
                  </a:lnTo>
                  <a:lnTo>
                    <a:pt x="1106" y="445"/>
                  </a:lnTo>
                  <a:lnTo>
                    <a:pt x="1261" y="430"/>
                  </a:lnTo>
                  <a:lnTo>
                    <a:pt x="1274" y="303"/>
                  </a:lnTo>
                  <a:lnTo>
                    <a:pt x="1282" y="190"/>
                  </a:lnTo>
                  <a:lnTo>
                    <a:pt x="1285" y="109"/>
                  </a:lnTo>
                  <a:lnTo>
                    <a:pt x="1285" y="77"/>
                  </a:lnTo>
                  <a:lnTo>
                    <a:pt x="1282" y="76"/>
                  </a:lnTo>
                  <a:lnTo>
                    <a:pt x="1271" y="73"/>
                  </a:lnTo>
                  <a:lnTo>
                    <a:pt x="1257" y="69"/>
                  </a:lnTo>
                  <a:lnTo>
                    <a:pt x="1239" y="64"/>
                  </a:lnTo>
                  <a:lnTo>
                    <a:pt x="1215" y="58"/>
                  </a:lnTo>
                  <a:lnTo>
                    <a:pt x="1189" y="50"/>
                  </a:lnTo>
                  <a:lnTo>
                    <a:pt x="1161" y="42"/>
                  </a:lnTo>
                  <a:lnTo>
                    <a:pt x="1131" y="34"/>
                  </a:lnTo>
                  <a:lnTo>
                    <a:pt x="1099" y="26"/>
                  </a:lnTo>
                  <a:lnTo>
                    <a:pt x="1068" y="20"/>
                  </a:lnTo>
                  <a:lnTo>
                    <a:pt x="1038" y="13"/>
                  </a:lnTo>
                  <a:lnTo>
                    <a:pt x="1007" y="8"/>
                  </a:lnTo>
                  <a:lnTo>
                    <a:pt x="980" y="4"/>
                  </a:lnTo>
                  <a:lnTo>
                    <a:pt x="955" y="1"/>
                  </a:lnTo>
                  <a:lnTo>
                    <a:pt x="933" y="0"/>
                  </a:lnTo>
                  <a:lnTo>
                    <a:pt x="916" y="1"/>
                  </a:lnTo>
                  <a:lnTo>
                    <a:pt x="897" y="4"/>
                  </a:lnTo>
                  <a:lnTo>
                    <a:pt x="871" y="9"/>
                  </a:lnTo>
                  <a:lnTo>
                    <a:pt x="839" y="14"/>
                  </a:lnTo>
                  <a:lnTo>
                    <a:pt x="804" y="20"/>
                  </a:lnTo>
                  <a:lnTo>
                    <a:pt x="766" y="27"/>
                  </a:lnTo>
                  <a:lnTo>
                    <a:pt x="724" y="35"/>
                  </a:lnTo>
                  <a:lnTo>
                    <a:pt x="682" y="43"/>
                  </a:lnTo>
                  <a:lnTo>
                    <a:pt x="640" y="52"/>
                  </a:lnTo>
                  <a:lnTo>
                    <a:pt x="598" y="62"/>
                  </a:lnTo>
                  <a:lnTo>
                    <a:pt x="558" y="72"/>
                  </a:lnTo>
                  <a:lnTo>
                    <a:pt x="522" y="83"/>
                  </a:lnTo>
                  <a:lnTo>
                    <a:pt x="490" y="93"/>
                  </a:lnTo>
                  <a:lnTo>
                    <a:pt x="462" y="104"/>
                  </a:lnTo>
                  <a:lnTo>
                    <a:pt x="443" y="115"/>
                  </a:lnTo>
                  <a:lnTo>
                    <a:pt x="430" y="126"/>
                  </a:lnTo>
                  <a:lnTo>
                    <a:pt x="424" y="138"/>
                  </a:lnTo>
                  <a:lnTo>
                    <a:pt x="427" y="156"/>
                  </a:lnTo>
                  <a:lnTo>
                    <a:pt x="434" y="176"/>
                  </a:lnTo>
                  <a:lnTo>
                    <a:pt x="445" y="194"/>
                  </a:lnTo>
                  <a:lnTo>
                    <a:pt x="457" y="212"/>
                  </a:lnTo>
                  <a:lnTo>
                    <a:pt x="472" y="230"/>
                  </a:lnTo>
                  <a:lnTo>
                    <a:pt x="486" y="244"/>
                  </a:lnTo>
                  <a:lnTo>
                    <a:pt x="499" y="257"/>
                  </a:lnTo>
                  <a:lnTo>
                    <a:pt x="510" y="266"/>
                  </a:lnTo>
                  <a:lnTo>
                    <a:pt x="772" y="654"/>
                  </a:lnTo>
                  <a:lnTo>
                    <a:pt x="834" y="652"/>
                  </a:lnTo>
                  <a:lnTo>
                    <a:pt x="574" y="276"/>
                  </a:lnTo>
                  <a:lnTo>
                    <a:pt x="634" y="276"/>
                  </a:lnTo>
                  <a:lnTo>
                    <a:pt x="884" y="646"/>
                  </a:lnTo>
                  <a:lnTo>
                    <a:pt x="879" y="651"/>
                  </a:lnTo>
                  <a:lnTo>
                    <a:pt x="872" y="656"/>
                  </a:lnTo>
                  <a:lnTo>
                    <a:pt x="867" y="663"/>
                  </a:lnTo>
                  <a:lnTo>
                    <a:pt x="862" y="671"/>
                  </a:lnTo>
                  <a:lnTo>
                    <a:pt x="854" y="698"/>
                  </a:lnTo>
                  <a:lnTo>
                    <a:pt x="850" y="742"/>
                  </a:lnTo>
                  <a:lnTo>
                    <a:pt x="847" y="795"/>
                  </a:lnTo>
                  <a:lnTo>
                    <a:pt x="843" y="854"/>
                  </a:lnTo>
                  <a:lnTo>
                    <a:pt x="835" y="912"/>
                  </a:lnTo>
                  <a:lnTo>
                    <a:pt x="822" y="965"/>
                  </a:lnTo>
                  <a:lnTo>
                    <a:pt x="800" y="1007"/>
                  </a:lnTo>
                  <a:lnTo>
                    <a:pt x="767" y="1032"/>
                  </a:lnTo>
                  <a:lnTo>
                    <a:pt x="729" y="1045"/>
                  </a:lnTo>
                  <a:lnTo>
                    <a:pt x="692" y="1053"/>
                  </a:lnTo>
                  <a:lnTo>
                    <a:pt x="659" y="1057"/>
                  </a:lnTo>
                  <a:lnTo>
                    <a:pt x="629" y="1058"/>
                  </a:lnTo>
                  <a:lnTo>
                    <a:pt x="604" y="1057"/>
                  </a:lnTo>
                  <a:lnTo>
                    <a:pt x="585" y="1055"/>
                  </a:lnTo>
                  <a:lnTo>
                    <a:pt x="571" y="1054"/>
                  </a:lnTo>
                  <a:lnTo>
                    <a:pt x="568" y="1053"/>
                  </a:lnTo>
                  <a:lnTo>
                    <a:pt x="428" y="984"/>
                  </a:lnTo>
                  <a:lnTo>
                    <a:pt x="438" y="984"/>
                  </a:lnTo>
                  <a:lnTo>
                    <a:pt x="445" y="983"/>
                  </a:lnTo>
                  <a:lnTo>
                    <a:pt x="455" y="983"/>
                  </a:lnTo>
                  <a:lnTo>
                    <a:pt x="462" y="982"/>
                  </a:lnTo>
                  <a:lnTo>
                    <a:pt x="470" y="980"/>
                  </a:lnTo>
                  <a:lnTo>
                    <a:pt x="478" y="978"/>
                  </a:lnTo>
                  <a:lnTo>
                    <a:pt x="485" y="977"/>
                  </a:lnTo>
                  <a:lnTo>
                    <a:pt x="491" y="974"/>
                  </a:lnTo>
                  <a:lnTo>
                    <a:pt x="504" y="966"/>
                  </a:lnTo>
                  <a:lnTo>
                    <a:pt x="518" y="956"/>
                  </a:lnTo>
                  <a:lnTo>
                    <a:pt x="528" y="942"/>
                  </a:lnTo>
                  <a:lnTo>
                    <a:pt x="540" y="928"/>
                  </a:lnTo>
                  <a:lnTo>
                    <a:pt x="550" y="912"/>
                  </a:lnTo>
                  <a:lnTo>
                    <a:pt x="560" y="895"/>
                  </a:lnTo>
                  <a:lnTo>
                    <a:pt x="569" y="878"/>
                  </a:lnTo>
                  <a:lnTo>
                    <a:pt x="578" y="861"/>
                  </a:lnTo>
                  <a:lnTo>
                    <a:pt x="587" y="844"/>
                  </a:lnTo>
                  <a:lnTo>
                    <a:pt x="596" y="827"/>
                  </a:lnTo>
                  <a:lnTo>
                    <a:pt x="604" y="812"/>
                  </a:lnTo>
                  <a:lnTo>
                    <a:pt x="613" y="799"/>
                  </a:lnTo>
                  <a:lnTo>
                    <a:pt x="624" y="786"/>
                  </a:lnTo>
                  <a:lnTo>
                    <a:pt x="634" y="777"/>
                  </a:lnTo>
                  <a:lnTo>
                    <a:pt x="645" y="772"/>
                  </a:lnTo>
                  <a:lnTo>
                    <a:pt x="656" y="768"/>
                  </a:lnTo>
                  <a:lnTo>
                    <a:pt x="665" y="766"/>
                  </a:lnTo>
                  <a:lnTo>
                    <a:pt x="673" y="766"/>
                  </a:lnTo>
                  <a:lnTo>
                    <a:pt x="677" y="766"/>
                  </a:lnTo>
                  <a:lnTo>
                    <a:pt x="679" y="766"/>
                  </a:lnTo>
                  <a:lnTo>
                    <a:pt x="704" y="772"/>
                  </a:lnTo>
                  <a:lnTo>
                    <a:pt x="704" y="648"/>
                  </a:lnTo>
                  <a:lnTo>
                    <a:pt x="662" y="648"/>
                  </a:lnTo>
                  <a:lnTo>
                    <a:pt x="662" y="726"/>
                  </a:lnTo>
                  <a:lnTo>
                    <a:pt x="653" y="727"/>
                  </a:lnTo>
                  <a:lnTo>
                    <a:pt x="644" y="728"/>
                  </a:lnTo>
                  <a:lnTo>
                    <a:pt x="633" y="732"/>
                  </a:lnTo>
                  <a:lnTo>
                    <a:pt x="623" y="736"/>
                  </a:lnTo>
                  <a:lnTo>
                    <a:pt x="611" y="743"/>
                  </a:lnTo>
                  <a:lnTo>
                    <a:pt x="600" y="752"/>
                  </a:lnTo>
                  <a:lnTo>
                    <a:pt x="590" y="763"/>
                  </a:lnTo>
                  <a:lnTo>
                    <a:pt x="579" y="776"/>
                  </a:lnTo>
                  <a:lnTo>
                    <a:pt x="570" y="790"/>
                  </a:lnTo>
                  <a:lnTo>
                    <a:pt x="561" y="807"/>
                  </a:lnTo>
                  <a:lnTo>
                    <a:pt x="550" y="824"/>
                  </a:lnTo>
                  <a:lnTo>
                    <a:pt x="541" y="843"/>
                  </a:lnTo>
                  <a:lnTo>
                    <a:pt x="533" y="857"/>
                  </a:lnTo>
                  <a:lnTo>
                    <a:pt x="525" y="873"/>
                  </a:lnTo>
                  <a:lnTo>
                    <a:pt x="518" y="887"/>
                  </a:lnTo>
                  <a:lnTo>
                    <a:pt x="510" y="900"/>
                  </a:lnTo>
                  <a:lnTo>
                    <a:pt x="502" y="912"/>
                  </a:lnTo>
                  <a:lnTo>
                    <a:pt x="493" y="923"/>
                  </a:lnTo>
                  <a:lnTo>
                    <a:pt x="485" y="931"/>
                  </a:lnTo>
                  <a:lnTo>
                    <a:pt x="476" y="936"/>
                  </a:lnTo>
                  <a:lnTo>
                    <a:pt x="466" y="938"/>
                  </a:lnTo>
                  <a:lnTo>
                    <a:pt x="455" y="941"/>
                  </a:lnTo>
                  <a:lnTo>
                    <a:pt x="441" y="942"/>
                  </a:lnTo>
                  <a:lnTo>
                    <a:pt x="428" y="944"/>
                  </a:lnTo>
                  <a:lnTo>
                    <a:pt x="414" y="944"/>
                  </a:lnTo>
                  <a:lnTo>
                    <a:pt x="398" y="942"/>
                  </a:lnTo>
                  <a:lnTo>
                    <a:pt x="382" y="941"/>
                  </a:lnTo>
                  <a:lnTo>
                    <a:pt x="368" y="940"/>
                  </a:lnTo>
                  <a:lnTo>
                    <a:pt x="372" y="698"/>
                  </a:lnTo>
                  <a:lnTo>
                    <a:pt x="301" y="698"/>
                  </a:lnTo>
                  <a:lnTo>
                    <a:pt x="301" y="977"/>
                  </a:lnTo>
                  <a:lnTo>
                    <a:pt x="427" y="1088"/>
                  </a:lnTo>
                  <a:lnTo>
                    <a:pt x="418" y="1087"/>
                  </a:lnTo>
                  <a:lnTo>
                    <a:pt x="409" y="1087"/>
                  </a:lnTo>
                  <a:lnTo>
                    <a:pt x="398" y="1087"/>
                  </a:lnTo>
                  <a:lnTo>
                    <a:pt x="389" y="1088"/>
                  </a:lnTo>
                  <a:lnTo>
                    <a:pt x="374" y="1082"/>
                  </a:lnTo>
                  <a:lnTo>
                    <a:pt x="360" y="1075"/>
                  </a:lnTo>
                  <a:lnTo>
                    <a:pt x="346" y="1070"/>
                  </a:lnTo>
                  <a:lnTo>
                    <a:pt x="330" y="1066"/>
                  </a:lnTo>
                  <a:lnTo>
                    <a:pt x="314" y="1062"/>
                  </a:lnTo>
                  <a:lnTo>
                    <a:pt x="298" y="1059"/>
                  </a:lnTo>
                  <a:lnTo>
                    <a:pt x="283" y="1058"/>
                  </a:lnTo>
                  <a:lnTo>
                    <a:pt x="267" y="1058"/>
                  </a:lnTo>
                  <a:lnTo>
                    <a:pt x="241" y="1059"/>
                  </a:lnTo>
                  <a:lnTo>
                    <a:pt x="214" y="1063"/>
                  </a:lnTo>
                  <a:lnTo>
                    <a:pt x="188" y="1070"/>
                  </a:lnTo>
                  <a:lnTo>
                    <a:pt x="164" y="1078"/>
                  </a:lnTo>
                  <a:lnTo>
                    <a:pt x="141" y="1089"/>
                  </a:lnTo>
                  <a:lnTo>
                    <a:pt x="118" y="1103"/>
                  </a:lnTo>
                  <a:lnTo>
                    <a:pt x="97" y="1118"/>
                  </a:lnTo>
                  <a:lnTo>
                    <a:pt x="78" y="1137"/>
                  </a:lnTo>
                  <a:lnTo>
                    <a:pt x="78" y="1137"/>
                  </a:lnTo>
                  <a:lnTo>
                    <a:pt x="78" y="1137"/>
                  </a:lnTo>
                  <a:lnTo>
                    <a:pt x="76" y="1138"/>
                  </a:lnTo>
                  <a:lnTo>
                    <a:pt x="76" y="1138"/>
                  </a:lnTo>
                  <a:lnTo>
                    <a:pt x="142" y="1173"/>
                  </a:lnTo>
                  <a:lnTo>
                    <a:pt x="155" y="1164"/>
                  </a:lnTo>
                  <a:lnTo>
                    <a:pt x="168" y="1156"/>
                  </a:lnTo>
                  <a:lnTo>
                    <a:pt x="181" y="1149"/>
                  </a:lnTo>
                  <a:lnTo>
                    <a:pt x="196" y="1142"/>
                  </a:lnTo>
                  <a:lnTo>
                    <a:pt x="212" y="1138"/>
                  </a:lnTo>
                  <a:lnTo>
                    <a:pt x="226" y="1134"/>
                  </a:lnTo>
                  <a:lnTo>
                    <a:pt x="242" y="1131"/>
                  </a:lnTo>
                  <a:lnTo>
                    <a:pt x="258" y="1130"/>
                  </a:lnTo>
                  <a:lnTo>
                    <a:pt x="251" y="1134"/>
                  </a:lnTo>
                  <a:lnTo>
                    <a:pt x="244" y="1138"/>
                  </a:lnTo>
                  <a:lnTo>
                    <a:pt x="239" y="1143"/>
                  </a:lnTo>
                  <a:lnTo>
                    <a:pt x="233" y="1147"/>
                  </a:lnTo>
                  <a:lnTo>
                    <a:pt x="227" y="1152"/>
                  </a:lnTo>
                  <a:lnTo>
                    <a:pt x="221" y="1158"/>
                  </a:lnTo>
                  <a:lnTo>
                    <a:pt x="216" y="1163"/>
                  </a:lnTo>
                  <a:lnTo>
                    <a:pt x="210" y="1168"/>
                  </a:lnTo>
                  <a:lnTo>
                    <a:pt x="204" y="1175"/>
                  </a:lnTo>
                  <a:lnTo>
                    <a:pt x="197" y="1183"/>
                  </a:lnTo>
                  <a:lnTo>
                    <a:pt x="191" y="1189"/>
                  </a:lnTo>
                  <a:lnTo>
                    <a:pt x="185" y="1197"/>
                  </a:lnTo>
                  <a:lnTo>
                    <a:pt x="248" y="1231"/>
                  </a:lnTo>
                  <a:lnTo>
                    <a:pt x="251" y="1229"/>
                  </a:lnTo>
                  <a:lnTo>
                    <a:pt x="255" y="1225"/>
                  </a:lnTo>
                  <a:lnTo>
                    <a:pt x="258" y="1222"/>
                  </a:lnTo>
                  <a:lnTo>
                    <a:pt x="260" y="1219"/>
                  </a:lnTo>
                  <a:lnTo>
                    <a:pt x="272" y="1208"/>
                  </a:lnTo>
                  <a:lnTo>
                    <a:pt x="285" y="1198"/>
                  </a:lnTo>
                  <a:lnTo>
                    <a:pt x="298" y="1189"/>
                  </a:lnTo>
                  <a:lnTo>
                    <a:pt x="313" y="1181"/>
                  </a:lnTo>
                  <a:lnTo>
                    <a:pt x="327" y="1175"/>
                  </a:lnTo>
                  <a:lnTo>
                    <a:pt x="342" y="1170"/>
                  </a:lnTo>
                  <a:lnTo>
                    <a:pt x="357" y="1164"/>
                  </a:lnTo>
                  <a:lnTo>
                    <a:pt x="373" y="1162"/>
                  </a:lnTo>
                  <a:lnTo>
                    <a:pt x="377" y="1162"/>
                  </a:lnTo>
                  <a:lnTo>
                    <a:pt x="382" y="1160"/>
                  </a:lnTo>
                  <a:lnTo>
                    <a:pt x="386" y="1159"/>
                  </a:lnTo>
                  <a:lnTo>
                    <a:pt x="389" y="1159"/>
                  </a:lnTo>
                  <a:lnTo>
                    <a:pt x="393" y="1159"/>
                  </a:lnTo>
                  <a:lnTo>
                    <a:pt x="398" y="1159"/>
                  </a:lnTo>
                  <a:lnTo>
                    <a:pt x="402" y="1159"/>
                  </a:lnTo>
                  <a:lnTo>
                    <a:pt x="406" y="1159"/>
                  </a:lnTo>
                  <a:lnTo>
                    <a:pt x="427" y="1160"/>
                  </a:lnTo>
                  <a:lnTo>
                    <a:pt x="447" y="1163"/>
                  </a:lnTo>
                  <a:lnTo>
                    <a:pt x="466" y="1168"/>
                  </a:lnTo>
                  <a:lnTo>
                    <a:pt x="485" y="1175"/>
                  </a:lnTo>
                  <a:lnTo>
                    <a:pt x="503" y="1183"/>
                  </a:lnTo>
                  <a:lnTo>
                    <a:pt x="520" y="1193"/>
                  </a:lnTo>
                  <a:lnTo>
                    <a:pt x="537" y="1205"/>
                  </a:lnTo>
                  <a:lnTo>
                    <a:pt x="552" y="1219"/>
                  </a:lnTo>
                  <a:lnTo>
                    <a:pt x="561" y="1229"/>
                  </a:lnTo>
                  <a:lnTo>
                    <a:pt x="569" y="1238"/>
                  </a:lnTo>
                  <a:lnTo>
                    <a:pt x="575" y="1247"/>
                  </a:lnTo>
                  <a:lnTo>
                    <a:pt x="582" y="1257"/>
                  </a:lnTo>
                  <a:lnTo>
                    <a:pt x="603" y="1303"/>
                  </a:lnTo>
                  <a:lnTo>
                    <a:pt x="607" y="1318"/>
                  </a:lnTo>
                  <a:lnTo>
                    <a:pt x="611" y="1334"/>
                  </a:lnTo>
                  <a:lnTo>
                    <a:pt x="612" y="1349"/>
                  </a:lnTo>
                  <a:lnTo>
                    <a:pt x="613" y="1365"/>
                  </a:lnTo>
                  <a:lnTo>
                    <a:pt x="612" y="1386"/>
                  </a:lnTo>
                  <a:lnTo>
                    <a:pt x="610" y="1406"/>
                  </a:lnTo>
                  <a:lnTo>
                    <a:pt x="604" y="1426"/>
                  </a:lnTo>
                  <a:lnTo>
                    <a:pt x="598" y="1444"/>
                  </a:lnTo>
                  <a:lnTo>
                    <a:pt x="589" y="1462"/>
                  </a:lnTo>
                  <a:lnTo>
                    <a:pt x="578" y="1479"/>
                  </a:lnTo>
                  <a:lnTo>
                    <a:pt x="566" y="1495"/>
                  </a:lnTo>
                  <a:lnTo>
                    <a:pt x="552" y="1511"/>
                  </a:lnTo>
                  <a:lnTo>
                    <a:pt x="537" y="1525"/>
                  </a:lnTo>
                  <a:lnTo>
                    <a:pt x="520" y="1537"/>
                  </a:lnTo>
                  <a:lnTo>
                    <a:pt x="503" y="1548"/>
                  </a:lnTo>
                  <a:lnTo>
                    <a:pt x="485" y="1555"/>
                  </a:lnTo>
                  <a:lnTo>
                    <a:pt x="466" y="1562"/>
                  </a:lnTo>
                  <a:lnTo>
                    <a:pt x="447" y="1567"/>
                  </a:lnTo>
                  <a:lnTo>
                    <a:pt x="427" y="1570"/>
                  </a:lnTo>
                  <a:lnTo>
                    <a:pt x="406" y="1571"/>
                  </a:lnTo>
                  <a:lnTo>
                    <a:pt x="365" y="1567"/>
                  </a:lnTo>
                  <a:lnTo>
                    <a:pt x="326" y="1555"/>
                  </a:lnTo>
                  <a:lnTo>
                    <a:pt x="292" y="1536"/>
                  </a:lnTo>
                  <a:lnTo>
                    <a:pt x="260" y="1511"/>
                  </a:lnTo>
                  <a:lnTo>
                    <a:pt x="235" y="1479"/>
                  </a:lnTo>
                  <a:lnTo>
                    <a:pt x="216" y="1445"/>
                  </a:lnTo>
                  <a:lnTo>
                    <a:pt x="204" y="1406"/>
                  </a:lnTo>
                  <a:lnTo>
                    <a:pt x="200" y="1365"/>
                  </a:lnTo>
                  <a:lnTo>
                    <a:pt x="201" y="1348"/>
                  </a:lnTo>
                  <a:lnTo>
                    <a:pt x="202" y="1331"/>
                  </a:lnTo>
                  <a:lnTo>
                    <a:pt x="206" y="1315"/>
                  </a:lnTo>
                  <a:lnTo>
                    <a:pt x="210" y="1299"/>
                  </a:lnTo>
                  <a:lnTo>
                    <a:pt x="216" y="1284"/>
                  </a:lnTo>
                  <a:lnTo>
                    <a:pt x="223" y="1269"/>
                  </a:lnTo>
                  <a:lnTo>
                    <a:pt x="231" y="1255"/>
                  </a:lnTo>
                  <a:lnTo>
                    <a:pt x="241" y="1242"/>
                  </a:lnTo>
                  <a:lnTo>
                    <a:pt x="172" y="1215"/>
                  </a:lnTo>
                  <a:lnTo>
                    <a:pt x="162" y="1233"/>
                  </a:lnTo>
                  <a:lnTo>
                    <a:pt x="154" y="1250"/>
                  </a:lnTo>
                  <a:lnTo>
                    <a:pt x="146" y="1268"/>
                  </a:lnTo>
                  <a:lnTo>
                    <a:pt x="139" y="1286"/>
                  </a:lnTo>
                  <a:lnTo>
                    <a:pt x="135" y="1306"/>
                  </a:lnTo>
                  <a:lnTo>
                    <a:pt x="132" y="1326"/>
                  </a:lnTo>
                  <a:lnTo>
                    <a:pt x="130" y="1345"/>
                  </a:lnTo>
                  <a:lnTo>
                    <a:pt x="129" y="1365"/>
                  </a:lnTo>
                  <a:lnTo>
                    <a:pt x="130" y="1397"/>
                  </a:lnTo>
                  <a:lnTo>
                    <a:pt x="135" y="1427"/>
                  </a:lnTo>
                  <a:lnTo>
                    <a:pt x="145" y="1457"/>
                  </a:lnTo>
                  <a:lnTo>
                    <a:pt x="156" y="1486"/>
                  </a:lnTo>
                  <a:lnTo>
                    <a:pt x="138" y="1471"/>
                  </a:lnTo>
                  <a:lnTo>
                    <a:pt x="121" y="1456"/>
                  </a:lnTo>
                  <a:lnTo>
                    <a:pt x="107" y="1437"/>
                  </a:lnTo>
                  <a:lnTo>
                    <a:pt x="95" y="1416"/>
                  </a:lnTo>
                  <a:lnTo>
                    <a:pt x="84" y="1395"/>
                  </a:lnTo>
                  <a:lnTo>
                    <a:pt x="78" y="1373"/>
                  </a:lnTo>
                  <a:lnTo>
                    <a:pt x="72" y="1349"/>
                  </a:lnTo>
                  <a:lnTo>
                    <a:pt x="71" y="1324"/>
                  </a:lnTo>
                  <a:lnTo>
                    <a:pt x="72" y="1307"/>
                  </a:lnTo>
                  <a:lnTo>
                    <a:pt x="75" y="1289"/>
                  </a:lnTo>
                  <a:lnTo>
                    <a:pt x="79" y="1272"/>
                  </a:lnTo>
                  <a:lnTo>
                    <a:pt x="84" y="1256"/>
                  </a:lnTo>
                  <a:lnTo>
                    <a:pt x="91" y="1239"/>
                  </a:lnTo>
                  <a:lnTo>
                    <a:pt x="100" y="1225"/>
                  </a:lnTo>
                  <a:lnTo>
                    <a:pt x="109" y="1209"/>
                  </a:lnTo>
                  <a:lnTo>
                    <a:pt x="121" y="1196"/>
                  </a:lnTo>
                  <a:lnTo>
                    <a:pt x="50" y="1168"/>
                  </a:lnTo>
                  <a:lnTo>
                    <a:pt x="38" y="1185"/>
                  </a:lnTo>
                  <a:lnTo>
                    <a:pt x="29" y="1204"/>
                  </a:lnTo>
                  <a:lnTo>
                    <a:pt x="20" y="1223"/>
                  </a:lnTo>
                  <a:lnTo>
                    <a:pt x="13" y="1242"/>
                  </a:lnTo>
                  <a:lnTo>
                    <a:pt x="7" y="1263"/>
                  </a:lnTo>
                  <a:lnTo>
                    <a:pt x="3" y="1282"/>
                  </a:lnTo>
                  <a:lnTo>
                    <a:pt x="2" y="1303"/>
                  </a:lnTo>
                  <a:lnTo>
                    <a:pt x="0" y="1324"/>
                  </a:lnTo>
                  <a:lnTo>
                    <a:pt x="2" y="1351"/>
                  </a:lnTo>
                  <a:lnTo>
                    <a:pt x="5" y="1377"/>
                  </a:lnTo>
                  <a:lnTo>
                    <a:pt x="12" y="1402"/>
                  </a:lnTo>
                  <a:lnTo>
                    <a:pt x="20" y="1427"/>
                  </a:lnTo>
                  <a:lnTo>
                    <a:pt x="32" y="1450"/>
                  </a:lnTo>
                  <a:lnTo>
                    <a:pt x="45" y="1473"/>
                  </a:lnTo>
                  <a:lnTo>
                    <a:pt x="61" y="1494"/>
                  </a:lnTo>
                  <a:lnTo>
                    <a:pt x="78" y="1513"/>
                  </a:lnTo>
                  <a:lnTo>
                    <a:pt x="95" y="1529"/>
                  </a:lnTo>
                  <a:lnTo>
                    <a:pt x="113" y="1544"/>
                  </a:lnTo>
                  <a:lnTo>
                    <a:pt x="133" y="1557"/>
                  </a:lnTo>
                  <a:lnTo>
                    <a:pt x="154" y="1567"/>
                  </a:lnTo>
                  <a:lnTo>
                    <a:pt x="176" y="1576"/>
                  </a:lnTo>
                  <a:lnTo>
                    <a:pt x="198" y="1583"/>
                  </a:lnTo>
                  <a:lnTo>
                    <a:pt x="221" y="1588"/>
                  </a:lnTo>
                  <a:lnTo>
                    <a:pt x="244" y="1591"/>
                  </a:lnTo>
                  <a:lnTo>
                    <a:pt x="263" y="1603"/>
                  </a:lnTo>
                  <a:lnTo>
                    <a:pt x="281" y="1613"/>
                  </a:lnTo>
                  <a:lnTo>
                    <a:pt x="301" y="1622"/>
                  </a:lnTo>
                  <a:lnTo>
                    <a:pt x="321" y="1629"/>
                  </a:lnTo>
                  <a:lnTo>
                    <a:pt x="342" y="1636"/>
                  </a:lnTo>
                  <a:lnTo>
                    <a:pt x="363" y="1639"/>
                  </a:lnTo>
                  <a:lnTo>
                    <a:pt x="384" y="1642"/>
                  </a:lnTo>
                  <a:lnTo>
                    <a:pt x="406" y="1643"/>
                  </a:lnTo>
                  <a:lnTo>
                    <a:pt x="434" y="1642"/>
                  </a:lnTo>
                  <a:lnTo>
                    <a:pt x="461" y="1638"/>
                  </a:lnTo>
                  <a:lnTo>
                    <a:pt x="487" y="1632"/>
                  </a:lnTo>
                  <a:lnTo>
                    <a:pt x="512" y="1622"/>
                  </a:lnTo>
                  <a:lnTo>
                    <a:pt x="537" y="1611"/>
                  </a:lnTo>
                  <a:lnTo>
                    <a:pt x="561" y="1597"/>
                  </a:lnTo>
                  <a:lnTo>
                    <a:pt x="582" y="1580"/>
                  </a:lnTo>
                  <a:lnTo>
                    <a:pt x="603" y="1562"/>
                  </a:lnTo>
                  <a:lnTo>
                    <a:pt x="621" y="1541"/>
                  </a:lnTo>
                  <a:lnTo>
                    <a:pt x="638" y="1520"/>
                  </a:lnTo>
                  <a:lnTo>
                    <a:pt x="652" y="1496"/>
                  </a:lnTo>
                  <a:lnTo>
                    <a:pt x="663" y="1471"/>
                  </a:lnTo>
                  <a:lnTo>
                    <a:pt x="673" y="1447"/>
                  </a:lnTo>
                  <a:lnTo>
                    <a:pt x="679" y="1419"/>
                  </a:lnTo>
                  <a:lnTo>
                    <a:pt x="683" y="1393"/>
                  </a:lnTo>
                  <a:lnTo>
                    <a:pt x="684" y="1365"/>
                  </a:lnTo>
                  <a:lnTo>
                    <a:pt x="684" y="1349"/>
                  </a:lnTo>
                  <a:lnTo>
                    <a:pt x="683" y="1334"/>
                  </a:lnTo>
                  <a:lnTo>
                    <a:pt x="680" y="1318"/>
                  </a:lnTo>
                  <a:lnTo>
                    <a:pt x="678" y="1303"/>
                  </a:lnTo>
                  <a:lnTo>
                    <a:pt x="993" y="1303"/>
                  </a:lnTo>
                  <a:lnTo>
                    <a:pt x="994" y="1311"/>
                  </a:lnTo>
                  <a:lnTo>
                    <a:pt x="996" y="1319"/>
                  </a:lnTo>
                  <a:lnTo>
                    <a:pt x="998" y="1327"/>
                  </a:lnTo>
                  <a:lnTo>
                    <a:pt x="1000" y="1334"/>
                  </a:lnTo>
                  <a:lnTo>
                    <a:pt x="829" y="1334"/>
                  </a:lnTo>
                  <a:lnTo>
                    <a:pt x="829" y="1376"/>
                  </a:lnTo>
                  <a:lnTo>
                    <a:pt x="1014" y="1376"/>
                  </a:lnTo>
                  <a:lnTo>
                    <a:pt x="1019" y="1386"/>
                  </a:lnTo>
                  <a:lnTo>
                    <a:pt x="1026" y="1397"/>
                  </a:lnTo>
                  <a:lnTo>
                    <a:pt x="1032" y="1407"/>
                  </a:lnTo>
                  <a:lnTo>
                    <a:pt x="1039" y="1418"/>
                  </a:lnTo>
                  <a:lnTo>
                    <a:pt x="1046" y="1428"/>
                  </a:lnTo>
                  <a:lnTo>
                    <a:pt x="1053" y="1437"/>
                  </a:lnTo>
                  <a:lnTo>
                    <a:pt x="1061" y="1448"/>
                  </a:lnTo>
                  <a:lnTo>
                    <a:pt x="1071" y="1457"/>
                  </a:lnTo>
                  <a:lnTo>
                    <a:pt x="1090" y="1474"/>
                  </a:lnTo>
                  <a:lnTo>
                    <a:pt x="1110" y="1490"/>
                  </a:lnTo>
                  <a:lnTo>
                    <a:pt x="1132" y="1503"/>
                  </a:lnTo>
                  <a:lnTo>
                    <a:pt x="1155" y="1515"/>
                  </a:lnTo>
                  <a:lnTo>
                    <a:pt x="1178" y="1524"/>
                  </a:lnTo>
                  <a:lnTo>
                    <a:pt x="1203" y="1531"/>
                  </a:lnTo>
                  <a:lnTo>
                    <a:pt x="1228" y="1534"/>
                  </a:lnTo>
                  <a:lnTo>
                    <a:pt x="1254" y="1537"/>
                  </a:lnTo>
                  <a:lnTo>
                    <a:pt x="1260" y="1544"/>
                  </a:lnTo>
                  <a:lnTo>
                    <a:pt x="1265" y="1549"/>
                  </a:lnTo>
                  <a:lnTo>
                    <a:pt x="1270" y="1555"/>
                  </a:lnTo>
                  <a:lnTo>
                    <a:pt x="1275" y="1562"/>
                  </a:lnTo>
                  <a:lnTo>
                    <a:pt x="1296" y="1580"/>
                  </a:lnTo>
                  <a:lnTo>
                    <a:pt x="1317" y="1597"/>
                  </a:lnTo>
                  <a:lnTo>
                    <a:pt x="1341" y="1611"/>
                  </a:lnTo>
                  <a:lnTo>
                    <a:pt x="1366" y="1622"/>
                  </a:lnTo>
                  <a:lnTo>
                    <a:pt x="1391" y="1632"/>
                  </a:lnTo>
                  <a:lnTo>
                    <a:pt x="1417" y="1638"/>
                  </a:lnTo>
                  <a:lnTo>
                    <a:pt x="1445" y="1642"/>
                  </a:lnTo>
                  <a:lnTo>
                    <a:pt x="1472" y="1643"/>
                  </a:lnTo>
                  <a:lnTo>
                    <a:pt x="1500" y="1642"/>
                  </a:lnTo>
                  <a:lnTo>
                    <a:pt x="1528" y="1638"/>
                  </a:lnTo>
                  <a:lnTo>
                    <a:pt x="1554" y="1632"/>
                  </a:lnTo>
                  <a:lnTo>
                    <a:pt x="1579" y="1622"/>
                  </a:lnTo>
                  <a:lnTo>
                    <a:pt x="1604" y="1611"/>
                  </a:lnTo>
                  <a:lnTo>
                    <a:pt x="1627" y="1597"/>
                  </a:lnTo>
                  <a:lnTo>
                    <a:pt x="1648" y="1580"/>
                  </a:lnTo>
                  <a:lnTo>
                    <a:pt x="1669" y="1562"/>
                  </a:lnTo>
                  <a:lnTo>
                    <a:pt x="1688" y="1541"/>
                  </a:lnTo>
                  <a:lnTo>
                    <a:pt x="1705" y="1520"/>
                  </a:lnTo>
                  <a:lnTo>
                    <a:pt x="1718" y="1496"/>
                  </a:lnTo>
                  <a:lnTo>
                    <a:pt x="1730" y="1471"/>
                  </a:lnTo>
                  <a:lnTo>
                    <a:pt x="1739" y="1447"/>
                  </a:lnTo>
                  <a:lnTo>
                    <a:pt x="1746" y="1419"/>
                  </a:lnTo>
                  <a:lnTo>
                    <a:pt x="1749" y="1393"/>
                  </a:lnTo>
                  <a:lnTo>
                    <a:pt x="1751" y="1365"/>
                  </a:lnTo>
                  <a:lnTo>
                    <a:pt x="1751" y="1359"/>
                  </a:lnTo>
                  <a:lnTo>
                    <a:pt x="1751" y="1352"/>
                  </a:lnTo>
                  <a:lnTo>
                    <a:pt x="1749" y="1345"/>
                  </a:lnTo>
                  <a:lnTo>
                    <a:pt x="1749" y="1339"/>
                  </a:lnTo>
                  <a:close/>
                </a:path>
              </a:pathLst>
            </a:custGeom>
            <a:solidFill>
              <a:srgbClr val="007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0" name="Freeform 9"/>
            <p:cNvSpPr>
              <a:spLocks/>
            </p:cNvSpPr>
            <p:nvPr/>
          </p:nvSpPr>
          <p:spPr bwMode="auto">
            <a:xfrm>
              <a:off x="7454900" y="4427538"/>
              <a:ext cx="114300" cy="1587"/>
            </a:xfrm>
            <a:custGeom>
              <a:avLst/>
              <a:gdLst>
                <a:gd name="T0" fmla="*/ 0 w 72"/>
                <a:gd name="T1" fmla="*/ 1 h 1"/>
                <a:gd name="T2" fmla="*/ 0 w 72"/>
                <a:gd name="T3" fmla="*/ 1 h 1"/>
                <a:gd name="T4" fmla="*/ 0 w 72"/>
                <a:gd name="T5" fmla="*/ 1 h 1"/>
                <a:gd name="T6" fmla="*/ 0 w 72"/>
                <a:gd name="T7" fmla="*/ 1 h 1"/>
                <a:gd name="T8" fmla="*/ 0 w 72"/>
                <a:gd name="T9" fmla="*/ 1 h 1"/>
                <a:gd name="T10" fmla="*/ 72 w 72"/>
                <a:gd name="T11" fmla="*/ 1 h 1"/>
                <a:gd name="T12" fmla="*/ 72 w 72"/>
                <a:gd name="T13" fmla="*/ 1 h 1"/>
                <a:gd name="T14" fmla="*/ 72 w 72"/>
                <a:gd name="T15" fmla="*/ 0 h 1"/>
                <a:gd name="T16" fmla="*/ 72 w 72"/>
                <a:gd name="T17" fmla="*/ 0 h 1"/>
                <a:gd name="T18" fmla="*/ 72 w 72"/>
                <a:gd name="T19" fmla="*/ 0 h 1"/>
                <a:gd name="T20" fmla="*/ 0 w 72"/>
                <a:gd name="T2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1" name="Freeform 10"/>
            <p:cNvSpPr>
              <a:spLocks/>
            </p:cNvSpPr>
            <p:nvPr/>
          </p:nvSpPr>
          <p:spPr bwMode="auto">
            <a:xfrm>
              <a:off x="8218488" y="4410075"/>
              <a:ext cx="115888" cy="19050"/>
            </a:xfrm>
            <a:custGeom>
              <a:avLst/>
              <a:gdLst>
                <a:gd name="T0" fmla="*/ 0 w 73"/>
                <a:gd name="T1" fmla="*/ 1 h 12"/>
                <a:gd name="T2" fmla="*/ 0 w 73"/>
                <a:gd name="T3" fmla="*/ 4 h 12"/>
                <a:gd name="T4" fmla="*/ 1 w 73"/>
                <a:gd name="T5" fmla="*/ 7 h 12"/>
                <a:gd name="T6" fmla="*/ 1 w 73"/>
                <a:gd name="T7" fmla="*/ 9 h 12"/>
                <a:gd name="T8" fmla="*/ 1 w 73"/>
                <a:gd name="T9" fmla="*/ 12 h 12"/>
                <a:gd name="T10" fmla="*/ 73 w 73"/>
                <a:gd name="T11" fmla="*/ 12 h 12"/>
                <a:gd name="T12" fmla="*/ 73 w 73"/>
                <a:gd name="T13" fmla="*/ 9 h 12"/>
                <a:gd name="T14" fmla="*/ 73 w 73"/>
                <a:gd name="T15" fmla="*/ 5 h 12"/>
                <a:gd name="T16" fmla="*/ 72 w 73"/>
                <a:gd name="T17" fmla="*/ 3 h 12"/>
                <a:gd name="T18" fmla="*/ 72 w 73"/>
                <a:gd name="T19" fmla="*/ 0 h 12"/>
                <a:gd name="T20" fmla="*/ 0 w 73"/>
                <a:gd name="T2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2">
                  <a:moveTo>
                    <a:pt x="0" y="1"/>
                  </a:moveTo>
                  <a:lnTo>
                    <a:pt x="0" y="4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73" y="12"/>
                  </a:lnTo>
                  <a:lnTo>
                    <a:pt x="73" y="9"/>
                  </a:lnTo>
                  <a:lnTo>
                    <a:pt x="73" y="5"/>
                  </a:lnTo>
                  <a:lnTo>
                    <a:pt x="72" y="3"/>
                  </a:lnTo>
                  <a:lnTo>
                    <a:pt x="7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2" name="Freeform 11"/>
            <p:cNvSpPr>
              <a:spLocks/>
            </p:cNvSpPr>
            <p:nvPr/>
          </p:nvSpPr>
          <p:spPr bwMode="auto">
            <a:xfrm>
              <a:off x="5830888" y="4203700"/>
              <a:ext cx="120650" cy="71437"/>
            </a:xfrm>
            <a:custGeom>
              <a:avLst/>
              <a:gdLst>
                <a:gd name="T0" fmla="*/ 69 w 76"/>
                <a:gd name="T1" fmla="*/ 45 h 45"/>
                <a:gd name="T2" fmla="*/ 71 w 76"/>
                <a:gd name="T3" fmla="*/ 42 h 45"/>
                <a:gd name="T4" fmla="*/ 72 w 76"/>
                <a:gd name="T5" fmla="*/ 39 h 45"/>
                <a:gd name="T6" fmla="*/ 75 w 76"/>
                <a:gd name="T7" fmla="*/ 37 h 45"/>
                <a:gd name="T8" fmla="*/ 76 w 76"/>
                <a:gd name="T9" fmla="*/ 34 h 45"/>
                <a:gd name="T10" fmla="*/ 13 w 76"/>
                <a:gd name="T11" fmla="*/ 0 h 45"/>
                <a:gd name="T12" fmla="*/ 9 w 76"/>
                <a:gd name="T13" fmla="*/ 5 h 45"/>
                <a:gd name="T14" fmla="*/ 7 w 76"/>
                <a:gd name="T15" fmla="*/ 9 h 45"/>
                <a:gd name="T16" fmla="*/ 3 w 76"/>
                <a:gd name="T17" fmla="*/ 13 h 45"/>
                <a:gd name="T18" fmla="*/ 0 w 76"/>
                <a:gd name="T19" fmla="*/ 18 h 45"/>
                <a:gd name="T20" fmla="*/ 69 w 76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45">
                  <a:moveTo>
                    <a:pt x="69" y="45"/>
                  </a:moveTo>
                  <a:lnTo>
                    <a:pt x="71" y="42"/>
                  </a:lnTo>
                  <a:lnTo>
                    <a:pt x="72" y="39"/>
                  </a:lnTo>
                  <a:lnTo>
                    <a:pt x="75" y="37"/>
                  </a:lnTo>
                  <a:lnTo>
                    <a:pt x="76" y="34"/>
                  </a:lnTo>
                  <a:lnTo>
                    <a:pt x="13" y="0"/>
                  </a:lnTo>
                  <a:lnTo>
                    <a:pt x="9" y="5"/>
                  </a:lnTo>
                  <a:lnTo>
                    <a:pt x="7" y="9"/>
                  </a:lnTo>
                  <a:lnTo>
                    <a:pt x="3" y="13"/>
                  </a:lnTo>
                  <a:lnTo>
                    <a:pt x="0" y="18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007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3" name="Freeform 12"/>
            <p:cNvSpPr>
              <a:spLocks/>
            </p:cNvSpPr>
            <p:nvPr/>
          </p:nvSpPr>
          <p:spPr bwMode="auto">
            <a:xfrm>
              <a:off x="5637213" y="4110038"/>
              <a:ext cx="146050" cy="92075"/>
            </a:xfrm>
            <a:custGeom>
              <a:avLst/>
              <a:gdLst>
                <a:gd name="T0" fmla="*/ 79 w 92"/>
                <a:gd name="T1" fmla="*/ 49 h 58"/>
                <a:gd name="T2" fmla="*/ 82 w 92"/>
                <a:gd name="T3" fmla="*/ 46 h 58"/>
                <a:gd name="T4" fmla="*/ 85 w 92"/>
                <a:gd name="T5" fmla="*/ 42 h 58"/>
                <a:gd name="T6" fmla="*/ 89 w 92"/>
                <a:gd name="T7" fmla="*/ 39 h 58"/>
                <a:gd name="T8" fmla="*/ 92 w 92"/>
                <a:gd name="T9" fmla="*/ 35 h 58"/>
                <a:gd name="T10" fmla="*/ 26 w 92"/>
                <a:gd name="T11" fmla="*/ 0 h 58"/>
                <a:gd name="T12" fmla="*/ 18 w 92"/>
                <a:gd name="T13" fmla="*/ 7 h 58"/>
                <a:gd name="T14" fmla="*/ 12 w 92"/>
                <a:gd name="T15" fmla="*/ 14 h 58"/>
                <a:gd name="T16" fmla="*/ 7 w 92"/>
                <a:gd name="T17" fmla="*/ 22 h 58"/>
                <a:gd name="T18" fmla="*/ 0 w 92"/>
                <a:gd name="T19" fmla="*/ 30 h 58"/>
                <a:gd name="T20" fmla="*/ 71 w 92"/>
                <a:gd name="T21" fmla="*/ 58 h 58"/>
                <a:gd name="T22" fmla="*/ 74 w 92"/>
                <a:gd name="T23" fmla="*/ 55 h 58"/>
                <a:gd name="T24" fmla="*/ 75 w 92"/>
                <a:gd name="T25" fmla="*/ 53 h 58"/>
                <a:gd name="T26" fmla="*/ 78 w 92"/>
                <a:gd name="T27" fmla="*/ 51 h 58"/>
                <a:gd name="T28" fmla="*/ 79 w 92"/>
                <a:gd name="T29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58">
                  <a:moveTo>
                    <a:pt x="79" y="49"/>
                  </a:moveTo>
                  <a:lnTo>
                    <a:pt x="82" y="46"/>
                  </a:lnTo>
                  <a:lnTo>
                    <a:pt x="85" y="42"/>
                  </a:lnTo>
                  <a:lnTo>
                    <a:pt x="89" y="39"/>
                  </a:lnTo>
                  <a:lnTo>
                    <a:pt x="92" y="35"/>
                  </a:lnTo>
                  <a:lnTo>
                    <a:pt x="26" y="0"/>
                  </a:lnTo>
                  <a:lnTo>
                    <a:pt x="18" y="7"/>
                  </a:lnTo>
                  <a:lnTo>
                    <a:pt x="12" y="14"/>
                  </a:lnTo>
                  <a:lnTo>
                    <a:pt x="7" y="22"/>
                  </a:lnTo>
                  <a:lnTo>
                    <a:pt x="0" y="30"/>
                  </a:lnTo>
                  <a:lnTo>
                    <a:pt x="71" y="58"/>
                  </a:lnTo>
                  <a:lnTo>
                    <a:pt x="74" y="55"/>
                  </a:lnTo>
                  <a:lnTo>
                    <a:pt x="75" y="53"/>
                  </a:lnTo>
                  <a:lnTo>
                    <a:pt x="78" y="51"/>
                  </a:lnTo>
                  <a:lnTo>
                    <a:pt x="79" y="49"/>
                  </a:lnTo>
                  <a:close/>
                </a:path>
              </a:pathLst>
            </a:custGeom>
            <a:solidFill>
              <a:srgbClr val="007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6575425" y="4235450"/>
              <a:ext cx="855663" cy="63500"/>
            </a:xfrm>
            <a:custGeom>
              <a:avLst/>
              <a:gdLst>
                <a:gd name="T0" fmla="*/ 22 w 539"/>
                <a:gd name="T1" fmla="*/ 40 h 40"/>
                <a:gd name="T2" fmla="*/ 17 w 539"/>
                <a:gd name="T3" fmla="*/ 30 h 40"/>
                <a:gd name="T4" fmla="*/ 12 w 539"/>
                <a:gd name="T5" fmla="*/ 19 h 40"/>
                <a:gd name="T6" fmla="*/ 5 w 539"/>
                <a:gd name="T7" fmla="*/ 9 h 40"/>
                <a:gd name="T8" fmla="*/ 0 w 539"/>
                <a:gd name="T9" fmla="*/ 0 h 40"/>
                <a:gd name="T10" fmla="*/ 539 w 539"/>
                <a:gd name="T11" fmla="*/ 0 h 40"/>
                <a:gd name="T12" fmla="*/ 533 w 539"/>
                <a:gd name="T13" fmla="*/ 10 h 40"/>
                <a:gd name="T14" fmla="*/ 527 w 539"/>
                <a:gd name="T15" fmla="*/ 19 h 40"/>
                <a:gd name="T16" fmla="*/ 521 w 539"/>
                <a:gd name="T17" fmla="*/ 30 h 40"/>
                <a:gd name="T18" fmla="*/ 517 w 539"/>
                <a:gd name="T19" fmla="*/ 40 h 40"/>
                <a:gd name="T20" fmla="*/ 22 w 539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40">
                  <a:moveTo>
                    <a:pt x="22" y="40"/>
                  </a:moveTo>
                  <a:lnTo>
                    <a:pt x="17" y="30"/>
                  </a:lnTo>
                  <a:lnTo>
                    <a:pt x="12" y="19"/>
                  </a:lnTo>
                  <a:lnTo>
                    <a:pt x="5" y="9"/>
                  </a:lnTo>
                  <a:lnTo>
                    <a:pt x="0" y="0"/>
                  </a:lnTo>
                  <a:lnTo>
                    <a:pt x="539" y="0"/>
                  </a:lnTo>
                  <a:lnTo>
                    <a:pt x="533" y="10"/>
                  </a:lnTo>
                  <a:lnTo>
                    <a:pt x="527" y="19"/>
                  </a:lnTo>
                  <a:lnTo>
                    <a:pt x="521" y="30"/>
                  </a:lnTo>
                  <a:lnTo>
                    <a:pt x="517" y="40"/>
                  </a:lnTo>
                  <a:lnTo>
                    <a:pt x="22" y="40"/>
                  </a:lnTo>
                  <a:close/>
                </a:path>
              </a:pathLst>
            </a:cu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7791450" y="4365625"/>
              <a:ext cx="207963" cy="206375"/>
            </a:xfrm>
            <a:custGeom>
              <a:avLst/>
              <a:gdLst>
                <a:gd name="T0" fmla="*/ 65 w 131"/>
                <a:gd name="T1" fmla="*/ 0 h 130"/>
                <a:gd name="T2" fmla="*/ 78 w 131"/>
                <a:gd name="T3" fmla="*/ 2 h 130"/>
                <a:gd name="T4" fmla="*/ 92 w 131"/>
                <a:gd name="T5" fmla="*/ 6 h 130"/>
                <a:gd name="T6" fmla="*/ 102 w 131"/>
                <a:gd name="T7" fmla="*/ 11 h 130"/>
                <a:gd name="T8" fmla="*/ 113 w 131"/>
                <a:gd name="T9" fmla="*/ 19 h 130"/>
                <a:gd name="T10" fmla="*/ 121 w 131"/>
                <a:gd name="T11" fmla="*/ 29 h 130"/>
                <a:gd name="T12" fmla="*/ 126 w 131"/>
                <a:gd name="T13" fmla="*/ 40 h 130"/>
                <a:gd name="T14" fmla="*/ 130 w 131"/>
                <a:gd name="T15" fmla="*/ 53 h 130"/>
                <a:gd name="T16" fmla="*/ 131 w 131"/>
                <a:gd name="T17" fmla="*/ 66 h 130"/>
                <a:gd name="T18" fmla="*/ 130 w 131"/>
                <a:gd name="T19" fmla="*/ 79 h 130"/>
                <a:gd name="T20" fmla="*/ 126 w 131"/>
                <a:gd name="T21" fmla="*/ 91 h 130"/>
                <a:gd name="T22" fmla="*/ 121 w 131"/>
                <a:gd name="T23" fmla="*/ 102 h 130"/>
                <a:gd name="T24" fmla="*/ 113 w 131"/>
                <a:gd name="T25" fmla="*/ 112 h 130"/>
                <a:gd name="T26" fmla="*/ 102 w 131"/>
                <a:gd name="T27" fmla="*/ 120 h 130"/>
                <a:gd name="T28" fmla="*/ 92 w 131"/>
                <a:gd name="T29" fmla="*/ 125 h 130"/>
                <a:gd name="T30" fmla="*/ 78 w 131"/>
                <a:gd name="T31" fmla="*/ 129 h 130"/>
                <a:gd name="T32" fmla="*/ 65 w 131"/>
                <a:gd name="T33" fmla="*/ 130 h 130"/>
                <a:gd name="T34" fmla="*/ 52 w 131"/>
                <a:gd name="T35" fmla="*/ 129 h 130"/>
                <a:gd name="T36" fmla="*/ 40 w 131"/>
                <a:gd name="T37" fmla="*/ 125 h 130"/>
                <a:gd name="T38" fmla="*/ 29 w 131"/>
                <a:gd name="T39" fmla="*/ 120 h 130"/>
                <a:gd name="T40" fmla="*/ 19 w 131"/>
                <a:gd name="T41" fmla="*/ 112 h 130"/>
                <a:gd name="T42" fmla="*/ 12 w 131"/>
                <a:gd name="T43" fmla="*/ 102 h 130"/>
                <a:gd name="T44" fmla="*/ 5 w 131"/>
                <a:gd name="T45" fmla="*/ 91 h 130"/>
                <a:gd name="T46" fmla="*/ 1 w 131"/>
                <a:gd name="T47" fmla="*/ 79 h 130"/>
                <a:gd name="T48" fmla="*/ 0 w 131"/>
                <a:gd name="T49" fmla="*/ 66 h 130"/>
                <a:gd name="T50" fmla="*/ 1 w 131"/>
                <a:gd name="T51" fmla="*/ 53 h 130"/>
                <a:gd name="T52" fmla="*/ 5 w 131"/>
                <a:gd name="T53" fmla="*/ 40 h 130"/>
                <a:gd name="T54" fmla="*/ 12 w 131"/>
                <a:gd name="T55" fmla="*/ 29 h 130"/>
                <a:gd name="T56" fmla="*/ 19 w 131"/>
                <a:gd name="T57" fmla="*/ 19 h 130"/>
                <a:gd name="T58" fmla="*/ 29 w 131"/>
                <a:gd name="T59" fmla="*/ 11 h 130"/>
                <a:gd name="T60" fmla="*/ 40 w 131"/>
                <a:gd name="T61" fmla="*/ 6 h 130"/>
                <a:gd name="T62" fmla="*/ 52 w 131"/>
                <a:gd name="T63" fmla="*/ 2 h 130"/>
                <a:gd name="T64" fmla="*/ 65 w 131"/>
                <a:gd name="T6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" h="130">
                  <a:moveTo>
                    <a:pt x="65" y="0"/>
                  </a:moveTo>
                  <a:lnTo>
                    <a:pt x="78" y="2"/>
                  </a:lnTo>
                  <a:lnTo>
                    <a:pt x="92" y="6"/>
                  </a:lnTo>
                  <a:lnTo>
                    <a:pt x="102" y="11"/>
                  </a:lnTo>
                  <a:lnTo>
                    <a:pt x="113" y="19"/>
                  </a:lnTo>
                  <a:lnTo>
                    <a:pt x="121" y="29"/>
                  </a:lnTo>
                  <a:lnTo>
                    <a:pt x="126" y="40"/>
                  </a:lnTo>
                  <a:lnTo>
                    <a:pt x="130" y="53"/>
                  </a:lnTo>
                  <a:lnTo>
                    <a:pt x="131" y="66"/>
                  </a:lnTo>
                  <a:lnTo>
                    <a:pt x="130" y="79"/>
                  </a:lnTo>
                  <a:lnTo>
                    <a:pt x="126" y="91"/>
                  </a:lnTo>
                  <a:lnTo>
                    <a:pt x="121" y="102"/>
                  </a:lnTo>
                  <a:lnTo>
                    <a:pt x="113" y="112"/>
                  </a:lnTo>
                  <a:lnTo>
                    <a:pt x="102" y="120"/>
                  </a:lnTo>
                  <a:lnTo>
                    <a:pt x="92" y="125"/>
                  </a:lnTo>
                  <a:lnTo>
                    <a:pt x="78" y="129"/>
                  </a:lnTo>
                  <a:lnTo>
                    <a:pt x="65" y="130"/>
                  </a:lnTo>
                  <a:lnTo>
                    <a:pt x="52" y="129"/>
                  </a:lnTo>
                  <a:lnTo>
                    <a:pt x="40" y="125"/>
                  </a:lnTo>
                  <a:lnTo>
                    <a:pt x="29" y="120"/>
                  </a:lnTo>
                  <a:lnTo>
                    <a:pt x="19" y="112"/>
                  </a:lnTo>
                  <a:lnTo>
                    <a:pt x="12" y="102"/>
                  </a:lnTo>
                  <a:lnTo>
                    <a:pt x="5" y="91"/>
                  </a:lnTo>
                  <a:lnTo>
                    <a:pt x="1" y="79"/>
                  </a:lnTo>
                  <a:lnTo>
                    <a:pt x="0" y="66"/>
                  </a:lnTo>
                  <a:lnTo>
                    <a:pt x="1" y="53"/>
                  </a:lnTo>
                  <a:lnTo>
                    <a:pt x="5" y="40"/>
                  </a:lnTo>
                  <a:lnTo>
                    <a:pt x="12" y="29"/>
                  </a:lnTo>
                  <a:lnTo>
                    <a:pt x="19" y="19"/>
                  </a:lnTo>
                  <a:lnTo>
                    <a:pt x="29" y="11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6" name="Freeform 15"/>
            <p:cNvSpPr>
              <a:spLocks/>
            </p:cNvSpPr>
            <p:nvPr/>
          </p:nvSpPr>
          <p:spPr bwMode="auto">
            <a:xfrm>
              <a:off x="6100763" y="4365625"/>
              <a:ext cx="206375" cy="206375"/>
            </a:xfrm>
            <a:custGeom>
              <a:avLst/>
              <a:gdLst>
                <a:gd name="T0" fmla="*/ 64 w 130"/>
                <a:gd name="T1" fmla="*/ 0 h 130"/>
                <a:gd name="T2" fmla="*/ 77 w 130"/>
                <a:gd name="T3" fmla="*/ 2 h 130"/>
                <a:gd name="T4" fmla="*/ 90 w 130"/>
                <a:gd name="T5" fmla="*/ 6 h 130"/>
                <a:gd name="T6" fmla="*/ 101 w 130"/>
                <a:gd name="T7" fmla="*/ 11 h 130"/>
                <a:gd name="T8" fmla="*/ 111 w 130"/>
                <a:gd name="T9" fmla="*/ 19 h 130"/>
                <a:gd name="T10" fmla="*/ 119 w 130"/>
                <a:gd name="T11" fmla="*/ 29 h 130"/>
                <a:gd name="T12" fmla="*/ 124 w 130"/>
                <a:gd name="T13" fmla="*/ 40 h 130"/>
                <a:gd name="T14" fmla="*/ 128 w 130"/>
                <a:gd name="T15" fmla="*/ 53 h 130"/>
                <a:gd name="T16" fmla="*/ 130 w 130"/>
                <a:gd name="T17" fmla="*/ 66 h 130"/>
                <a:gd name="T18" fmla="*/ 128 w 130"/>
                <a:gd name="T19" fmla="*/ 79 h 130"/>
                <a:gd name="T20" fmla="*/ 124 w 130"/>
                <a:gd name="T21" fmla="*/ 91 h 130"/>
                <a:gd name="T22" fmla="*/ 119 w 130"/>
                <a:gd name="T23" fmla="*/ 102 h 130"/>
                <a:gd name="T24" fmla="*/ 111 w 130"/>
                <a:gd name="T25" fmla="*/ 112 h 130"/>
                <a:gd name="T26" fmla="*/ 101 w 130"/>
                <a:gd name="T27" fmla="*/ 120 h 130"/>
                <a:gd name="T28" fmla="*/ 90 w 130"/>
                <a:gd name="T29" fmla="*/ 125 h 130"/>
                <a:gd name="T30" fmla="*/ 77 w 130"/>
                <a:gd name="T31" fmla="*/ 129 h 130"/>
                <a:gd name="T32" fmla="*/ 64 w 130"/>
                <a:gd name="T33" fmla="*/ 130 h 130"/>
                <a:gd name="T34" fmla="*/ 51 w 130"/>
                <a:gd name="T35" fmla="*/ 129 h 130"/>
                <a:gd name="T36" fmla="*/ 39 w 130"/>
                <a:gd name="T37" fmla="*/ 125 h 130"/>
                <a:gd name="T38" fmla="*/ 29 w 130"/>
                <a:gd name="T39" fmla="*/ 120 h 130"/>
                <a:gd name="T40" fmla="*/ 18 w 130"/>
                <a:gd name="T41" fmla="*/ 112 h 130"/>
                <a:gd name="T42" fmla="*/ 10 w 130"/>
                <a:gd name="T43" fmla="*/ 102 h 130"/>
                <a:gd name="T44" fmla="*/ 5 w 130"/>
                <a:gd name="T45" fmla="*/ 91 h 130"/>
                <a:gd name="T46" fmla="*/ 1 w 130"/>
                <a:gd name="T47" fmla="*/ 79 h 130"/>
                <a:gd name="T48" fmla="*/ 0 w 130"/>
                <a:gd name="T49" fmla="*/ 66 h 130"/>
                <a:gd name="T50" fmla="*/ 1 w 130"/>
                <a:gd name="T51" fmla="*/ 53 h 130"/>
                <a:gd name="T52" fmla="*/ 5 w 130"/>
                <a:gd name="T53" fmla="*/ 40 h 130"/>
                <a:gd name="T54" fmla="*/ 10 w 130"/>
                <a:gd name="T55" fmla="*/ 29 h 130"/>
                <a:gd name="T56" fmla="*/ 18 w 130"/>
                <a:gd name="T57" fmla="*/ 19 h 130"/>
                <a:gd name="T58" fmla="*/ 29 w 130"/>
                <a:gd name="T59" fmla="*/ 11 h 130"/>
                <a:gd name="T60" fmla="*/ 39 w 130"/>
                <a:gd name="T61" fmla="*/ 6 h 130"/>
                <a:gd name="T62" fmla="*/ 51 w 130"/>
                <a:gd name="T63" fmla="*/ 2 h 130"/>
                <a:gd name="T64" fmla="*/ 64 w 130"/>
                <a:gd name="T6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130">
                  <a:moveTo>
                    <a:pt x="64" y="0"/>
                  </a:moveTo>
                  <a:lnTo>
                    <a:pt x="77" y="2"/>
                  </a:lnTo>
                  <a:lnTo>
                    <a:pt x="90" y="6"/>
                  </a:lnTo>
                  <a:lnTo>
                    <a:pt x="101" y="11"/>
                  </a:lnTo>
                  <a:lnTo>
                    <a:pt x="111" y="19"/>
                  </a:lnTo>
                  <a:lnTo>
                    <a:pt x="119" y="29"/>
                  </a:lnTo>
                  <a:lnTo>
                    <a:pt x="124" y="40"/>
                  </a:lnTo>
                  <a:lnTo>
                    <a:pt x="128" y="53"/>
                  </a:lnTo>
                  <a:lnTo>
                    <a:pt x="130" y="66"/>
                  </a:lnTo>
                  <a:lnTo>
                    <a:pt x="128" y="79"/>
                  </a:lnTo>
                  <a:lnTo>
                    <a:pt x="124" y="91"/>
                  </a:lnTo>
                  <a:lnTo>
                    <a:pt x="119" y="102"/>
                  </a:lnTo>
                  <a:lnTo>
                    <a:pt x="111" y="112"/>
                  </a:lnTo>
                  <a:lnTo>
                    <a:pt x="101" y="120"/>
                  </a:lnTo>
                  <a:lnTo>
                    <a:pt x="90" y="125"/>
                  </a:lnTo>
                  <a:lnTo>
                    <a:pt x="77" y="129"/>
                  </a:lnTo>
                  <a:lnTo>
                    <a:pt x="64" y="130"/>
                  </a:lnTo>
                  <a:lnTo>
                    <a:pt x="51" y="129"/>
                  </a:lnTo>
                  <a:lnTo>
                    <a:pt x="39" y="125"/>
                  </a:lnTo>
                  <a:lnTo>
                    <a:pt x="29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5" y="91"/>
                  </a:lnTo>
                  <a:lnTo>
                    <a:pt x="1" y="79"/>
                  </a:lnTo>
                  <a:lnTo>
                    <a:pt x="0" y="66"/>
                  </a:lnTo>
                  <a:lnTo>
                    <a:pt x="1" y="53"/>
                  </a:lnTo>
                  <a:lnTo>
                    <a:pt x="5" y="40"/>
                  </a:lnTo>
                  <a:lnTo>
                    <a:pt x="10" y="29"/>
                  </a:lnTo>
                  <a:lnTo>
                    <a:pt x="18" y="19"/>
                  </a:lnTo>
                  <a:lnTo>
                    <a:pt x="29" y="11"/>
                  </a:lnTo>
                  <a:lnTo>
                    <a:pt x="39" y="6"/>
                  </a:lnTo>
                  <a:lnTo>
                    <a:pt x="51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5862638" y="3408363"/>
              <a:ext cx="88900" cy="442912"/>
            </a:xfrm>
            <a:prstGeom prst="rect">
              <a:avLst/>
            </a:prstGeom>
            <a:solidFill>
              <a:srgbClr val="007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7065963" y="3621088"/>
              <a:ext cx="219075" cy="217487"/>
            </a:xfrm>
            <a:prstGeom prst="rect">
              <a:avLst/>
            </a:pr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7107238" y="3498850"/>
              <a:ext cx="128588" cy="69850"/>
            </a:xfrm>
            <a:prstGeom prst="rect">
              <a:avLst/>
            </a:pr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7153275" y="3903663"/>
              <a:ext cx="49213" cy="184150"/>
            </a:xfrm>
            <a:prstGeom prst="rect">
              <a:avLst/>
            </a:prstGeom>
            <a:solidFill>
              <a:srgbClr val="51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  <p:cxnSp>
        <p:nvCxnSpPr>
          <p:cNvPr id="14" name="Přímá spojnice 13"/>
          <p:cNvCxnSpPr/>
          <p:nvPr/>
        </p:nvCxnSpPr>
        <p:spPr>
          <a:xfrm flipV="1">
            <a:off x="1148730" y="1491630"/>
            <a:ext cx="3800193" cy="2353993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>
            <a:stCxn id="22" idx="0"/>
          </p:cNvCxnSpPr>
          <p:nvPr/>
        </p:nvCxnSpPr>
        <p:spPr>
          <a:xfrm>
            <a:off x="1665176" y="4731626"/>
            <a:ext cx="1510639" cy="260119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7756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cs-CZ" dirty="0" smtClean="0"/>
              <a:t>Hlavní použití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843558"/>
            <a:ext cx="4040188" cy="479822"/>
          </a:xfrm>
        </p:spPr>
        <p:txBody>
          <a:bodyPr/>
          <a:lstStyle/>
          <a:p>
            <a:r>
              <a:rPr lang="cs-CZ" dirty="0" smtClean="0"/>
              <a:t>rastrová grafika	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275606"/>
            <a:ext cx="4040188" cy="2963466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práce s fotografiemi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843558"/>
            <a:ext cx="4041775" cy="479822"/>
          </a:xfrm>
        </p:spPr>
        <p:txBody>
          <a:bodyPr/>
          <a:lstStyle/>
          <a:p>
            <a:pPr algn="r"/>
            <a:r>
              <a:rPr lang="cs-CZ" dirty="0" smtClean="0"/>
              <a:t>vektorová grafika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1275606"/>
            <a:ext cx="4041775" cy="2963466"/>
          </a:xfrm>
        </p:spPr>
        <p:txBody>
          <a:bodyPr/>
          <a:lstStyle/>
          <a:p>
            <a:pPr marL="0" indent="0" algn="r">
              <a:buNone/>
            </a:pPr>
            <a:r>
              <a:rPr lang="cs-CZ" dirty="0" smtClean="0"/>
              <a:t>grafy, plakáty, loga, apod.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33897"/>
            <a:ext cx="3143250" cy="328612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softEdge rad="38100"/>
          </a:effectLst>
        </p:spPr>
      </p:pic>
      <p:sp>
        <p:nvSpPr>
          <p:cNvPr id="8" name="Obdélník 7"/>
          <p:cNvSpPr/>
          <p:nvPr/>
        </p:nvSpPr>
        <p:spPr>
          <a:xfrm>
            <a:off x="539552" y="1755428"/>
            <a:ext cx="3168352" cy="326459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780512"/>
            <a:ext cx="2304256" cy="319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382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psle">
  <a:themeElements>
    <a:clrScheme name="Kapsle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Kaps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psle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71B8C795FACF42A64C8B2B87D15C4C" ma:contentTypeVersion="2" ma:contentTypeDescription="Vytvoří nový dokument" ma:contentTypeScope="" ma:versionID="8eab884af9a23beb4c75fe6c83a660da">
  <xsd:schema xmlns:xsd="http://www.w3.org/2001/XMLSchema" xmlns:xs="http://www.w3.org/2001/XMLSchema" xmlns:p="http://schemas.microsoft.com/office/2006/metadata/properties" xmlns:ns2="e25fcefe-24a2-4720-ab02-7110b2fd1148" targetNamespace="http://schemas.microsoft.com/office/2006/metadata/properties" ma:root="true" ma:fieldsID="7a4c20127c6a666ce1395eb07d87098c" ns2:_="">
    <xsd:import namespace="e25fcefe-24a2-4720-ab02-7110b2fd11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fcefe-24a2-4720-ab02-7110b2fd11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78DB5A-0F1C-434A-9212-A1FE73B52ECB}"/>
</file>

<file path=customXml/itemProps2.xml><?xml version="1.0" encoding="utf-8"?>
<ds:datastoreItem xmlns:ds="http://schemas.openxmlformats.org/officeDocument/2006/customXml" ds:itemID="{D75E2B27-496A-497D-AECD-9B73B8C7F4AE}"/>
</file>

<file path=customXml/itemProps3.xml><?xml version="1.0" encoding="utf-8"?>
<ds:datastoreItem xmlns:ds="http://schemas.openxmlformats.org/officeDocument/2006/customXml" ds:itemID="{ED5245F9-2105-4095-B962-BEBB5240E637}"/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5630</TotalTime>
  <Words>215</Words>
  <Application>Microsoft Office PowerPoint</Application>
  <PresentationFormat>Předvádění na obrazovce (16:9)</PresentationFormat>
  <Paragraphs>61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Kapsle</vt:lpstr>
      <vt:lpstr>Prezentace aplikace PowerPoint</vt:lpstr>
      <vt:lpstr>Anotace</vt:lpstr>
      <vt:lpstr>Grafika – rozdělení</vt:lpstr>
      <vt:lpstr>Základní druhy grafiky</vt:lpstr>
      <vt:lpstr>Prezentace aplikace PowerPoint</vt:lpstr>
      <vt:lpstr>Prezentace aplikace PowerPoint</vt:lpstr>
      <vt:lpstr>Prezentace aplikace PowerPoint</vt:lpstr>
      <vt:lpstr>Prezentace aplikace PowerPoint</vt:lpstr>
      <vt:lpstr>Hlavní použití</vt:lpstr>
      <vt:lpstr>3D modelování</vt:lpstr>
      <vt:lpstr>Otázky</vt:lpstr>
      <vt:lpstr>Úkol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Jiřiště</dc:creator>
  <cp:lastModifiedBy>Martin Jiřiště</cp:lastModifiedBy>
  <cp:revision>187</cp:revision>
  <dcterms:created xsi:type="dcterms:W3CDTF">2007-01-18T21:09:35Z</dcterms:created>
  <dcterms:modified xsi:type="dcterms:W3CDTF">2013-12-15T20:10:52Z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0x010100FF71B8C795FACF42A64C8B2B87D15C4C</vt:lpwstr>
  </property>
</Properties>
</file>