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64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017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817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45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18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0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30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064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545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72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120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368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40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499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88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638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87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722BA-91A5-4EB8-8AC4-8444F4291F71}" type="datetimeFigureOut">
              <a:rPr lang="cs-CZ" smtClean="0"/>
              <a:t>10.9.2019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F09D-114E-4319-B004-213B55FDD0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718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8791575" cy="2387600"/>
          </a:xfrm>
        </p:spPr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Vývoj osobních počítačů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829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>
                <a:solidFill>
                  <a:srgbClr val="002060"/>
                </a:solidFill>
              </a:rPr>
              <a:t>Altair</a:t>
            </a:r>
            <a:r>
              <a:rPr lang="cs-CZ" dirty="0" smtClean="0">
                <a:solidFill>
                  <a:srgbClr val="002060"/>
                </a:solidFill>
              </a:rPr>
              <a:t> 8800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41412" y="2117182"/>
            <a:ext cx="9905999" cy="3541714"/>
          </a:xfrm>
        </p:spPr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1975 v USA</a:t>
            </a:r>
          </a:p>
          <a:p>
            <a:r>
              <a:rPr lang="cs-CZ" dirty="0" smtClean="0">
                <a:solidFill>
                  <a:srgbClr val="002060"/>
                </a:solidFill>
              </a:rPr>
              <a:t>Edd </a:t>
            </a:r>
            <a:r>
              <a:rPr lang="cs-CZ" dirty="0" err="1" smtClean="0">
                <a:solidFill>
                  <a:srgbClr val="002060"/>
                </a:solidFill>
              </a:rPr>
              <a:t>Roberts</a:t>
            </a:r>
            <a:endParaRPr lang="cs-CZ" dirty="0" smtClean="0">
              <a:solidFill>
                <a:srgbClr val="002060"/>
              </a:solidFill>
            </a:endParaRPr>
          </a:p>
          <a:p>
            <a:endParaRPr lang="cs-CZ" dirty="0"/>
          </a:p>
        </p:txBody>
      </p:sp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55" y="2880519"/>
            <a:ext cx="306747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8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>
                <a:solidFill>
                  <a:srgbClr val="002060"/>
                </a:solidFill>
              </a:rPr>
              <a:t>apple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>
                <a:solidFill>
                  <a:srgbClr val="002060"/>
                </a:solidFill>
              </a:rPr>
              <a:t>Steve</a:t>
            </a:r>
            <a:r>
              <a:rPr lang="cs-CZ" dirty="0" smtClean="0">
                <a:solidFill>
                  <a:srgbClr val="002060"/>
                </a:solidFill>
              </a:rPr>
              <a:t> </a:t>
            </a:r>
            <a:r>
              <a:rPr lang="cs-CZ" dirty="0" err="1" smtClean="0">
                <a:solidFill>
                  <a:srgbClr val="002060"/>
                </a:solidFill>
              </a:rPr>
              <a:t>Jobs</a:t>
            </a:r>
            <a:r>
              <a:rPr lang="cs-CZ" dirty="0" smtClean="0">
                <a:solidFill>
                  <a:srgbClr val="002060"/>
                </a:solidFill>
              </a:rPr>
              <a:t>, </a:t>
            </a:r>
            <a:r>
              <a:rPr lang="cs-CZ" dirty="0" err="1" smtClean="0">
                <a:solidFill>
                  <a:srgbClr val="002060"/>
                </a:solidFill>
              </a:rPr>
              <a:t>Steve</a:t>
            </a:r>
            <a:r>
              <a:rPr lang="cs-CZ" dirty="0" smtClean="0">
                <a:solidFill>
                  <a:srgbClr val="002060"/>
                </a:solidFill>
              </a:rPr>
              <a:t> </a:t>
            </a:r>
            <a:r>
              <a:rPr lang="cs-CZ" dirty="0" err="1" smtClean="0">
                <a:solidFill>
                  <a:srgbClr val="002060"/>
                </a:solidFill>
              </a:rPr>
              <a:t>Wozniak</a:t>
            </a:r>
            <a:endParaRPr lang="cs-CZ" dirty="0" smtClean="0">
              <a:solidFill>
                <a:srgbClr val="002060"/>
              </a:solidFill>
            </a:endParaRPr>
          </a:p>
          <a:p>
            <a:r>
              <a:rPr lang="cs-CZ" dirty="0" smtClean="0">
                <a:solidFill>
                  <a:srgbClr val="002060"/>
                </a:solidFill>
              </a:rPr>
              <a:t>Apple I – 1976</a:t>
            </a:r>
          </a:p>
          <a:p>
            <a:r>
              <a:rPr lang="cs-CZ" dirty="0" smtClean="0">
                <a:solidFill>
                  <a:srgbClr val="002060"/>
                </a:solidFill>
              </a:rPr>
              <a:t>Apple II - 1977</a:t>
            </a:r>
            <a:endParaRPr lang="cs-CZ" dirty="0">
              <a:solidFill>
                <a:srgbClr val="002060"/>
              </a:solidFill>
            </a:endParaRPr>
          </a:p>
        </p:txBody>
      </p:sp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24" y="2249487"/>
            <a:ext cx="252547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4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aplikace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>
                <a:solidFill>
                  <a:srgbClr val="002060"/>
                </a:solidFill>
              </a:rPr>
              <a:t>VisiCalc</a:t>
            </a:r>
            <a:r>
              <a:rPr lang="cs-CZ" dirty="0" smtClean="0">
                <a:solidFill>
                  <a:srgbClr val="002060"/>
                </a:solidFill>
              </a:rPr>
              <a:t> – 1977</a:t>
            </a:r>
          </a:p>
          <a:p>
            <a:r>
              <a:rPr lang="cs-CZ" dirty="0" smtClean="0">
                <a:solidFill>
                  <a:srgbClr val="002060"/>
                </a:solidFill>
              </a:rPr>
              <a:t>Databázové aplikace</a:t>
            </a:r>
            <a:endParaRPr lang="cs-CZ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7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>
                <a:solidFill>
                  <a:srgbClr val="002060"/>
                </a:solidFill>
              </a:rPr>
              <a:t>ibm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IBM PC – 1981</a:t>
            </a:r>
          </a:p>
          <a:p>
            <a:endParaRPr lang="cs-CZ" dirty="0">
              <a:solidFill>
                <a:srgbClr val="002060"/>
              </a:solidFill>
            </a:endParaRPr>
          </a:p>
          <a:p>
            <a:endParaRPr lang="cs-CZ" dirty="0" smtClean="0">
              <a:solidFill>
                <a:srgbClr val="002060"/>
              </a:solidFill>
            </a:endParaRPr>
          </a:p>
          <a:p>
            <a:endParaRPr lang="cs-CZ" dirty="0" smtClean="0">
              <a:solidFill>
                <a:srgbClr val="002060"/>
              </a:solidFill>
            </a:endParaRPr>
          </a:p>
          <a:p>
            <a:r>
              <a:rPr lang="cs-CZ" dirty="0" smtClean="0">
                <a:solidFill>
                  <a:srgbClr val="002060"/>
                </a:solidFill>
              </a:rPr>
              <a:t>Microsoft - DOS</a:t>
            </a:r>
            <a:endParaRPr lang="cs-CZ" dirty="0">
              <a:solidFill>
                <a:srgbClr val="002060"/>
              </a:solidFill>
            </a:endParaRPr>
          </a:p>
        </p:txBody>
      </p:sp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98" y="2345283"/>
            <a:ext cx="2524530" cy="23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Další počítače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2060"/>
                </a:solidFill>
              </a:rPr>
              <a:t>Apple Macintosh – 1984</a:t>
            </a:r>
          </a:p>
          <a:p>
            <a:endParaRPr lang="cs-CZ" dirty="0">
              <a:solidFill>
                <a:srgbClr val="002060"/>
              </a:solidFill>
            </a:endParaRPr>
          </a:p>
          <a:p>
            <a:endParaRPr lang="cs-CZ" dirty="0" smtClean="0">
              <a:solidFill>
                <a:srgbClr val="002060"/>
              </a:solidFill>
            </a:endParaRPr>
          </a:p>
          <a:p>
            <a:endParaRPr lang="cs-CZ" dirty="0">
              <a:solidFill>
                <a:srgbClr val="002060"/>
              </a:solidFill>
            </a:endParaRPr>
          </a:p>
          <a:p>
            <a:r>
              <a:rPr lang="cs-CZ" dirty="0" smtClean="0">
                <a:solidFill>
                  <a:srgbClr val="002060"/>
                </a:solidFill>
              </a:rPr>
              <a:t>IBM PC AT – 1984 - BIOS</a:t>
            </a:r>
            <a:endParaRPr lang="cs-CZ" dirty="0">
              <a:solidFill>
                <a:srgbClr val="002060"/>
              </a:solidFill>
            </a:endParaRPr>
          </a:p>
        </p:txBody>
      </p:sp>
      <p:pic>
        <p:nvPicPr>
          <p:cNvPr id="4" name="Obrázek 3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4" y="2249487"/>
            <a:ext cx="2601744" cy="1974961"/>
          </a:xfrm>
          <a:prstGeom prst="rect">
            <a:avLst/>
          </a:prstGeom>
        </p:spPr>
      </p:pic>
      <p:pic>
        <p:nvPicPr>
          <p:cNvPr id="5" name="Obrázek 4" descr="Výřez obrazovk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4" y="4376847"/>
            <a:ext cx="188621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1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71B8C795FACF42A64C8B2B87D15C4C" ma:contentTypeVersion="2" ma:contentTypeDescription="Vytvoří nový dokument" ma:contentTypeScope="" ma:versionID="8eab884af9a23beb4c75fe6c83a660da">
  <xsd:schema xmlns:xsd="http://www.w3.org/2001/XMLSchema" xmlns:xs="http://www.w3.org/2001/XMLSchema" xmlns:p="http://schemas.microsoft.com/office/2006/metadata/properties" xmlns:ns2="e25fcefe-24a2-4720-ab02-7110b2fd1148" targetNamespace="http://schemas.microsoft.com/office/2006/metadata/properties" ma:root="true" ma:fieldsID="7a4c20127c6a666ce1395eb07d87098c" ns2:_="">
    <xsd:import namespace="e25fcefe-24a2-4720-ab02-7110b2fd1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fcefe-24a2-4720-ab02-7110b2fd1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277221-2EBC-48D4-B787-A1EFC20F131F}"/>
</file>

<file path=customXml/itemProps2.xml><?xml version="1.0" encoding="utf-8"?>
<ds:datastoreItem xmlns:ds="http://schemas.openxmlformats.org/officeDocument/2006/customXml" ds:itemID="{F9B9085F-EFBE-4C5D-94AC-D3D177DD9DF1}"/>
</file>

<file path=customXml/itemProps3.xml><?xml version="1.0" encoding="utf-8"?>
<ds:datastoreItem xmlns:ds="http://schemas.openxmlformats.org/officeDocument/2006/customXml" ds:itemID="{E03BA42C-C0A4-4F2B-90AC-8C6D5FA60A49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95</TotalTime>
  <Words>51</Words>
  <Application>Microsoft Office PowerPoint</Application>
  <PresentationFormat>Širokoúhlá obrazovka</PresentationFormat>
  <Paragraphs>23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Obvod</vt:lpstr>
      <vt:lpstr>Vývoj osobních počítačů</vt:lpstr>
      <vt:lpstr>Altair 8800</vt:lpstr>
      <vt:lpstr>apple</vt:lpstr>
      <vt:lpstr>aplikace</vt:lpstr>
      <vt:lpstr>ibm</vt:lpstr>
      <vt:lpstr>Další počítače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Historie výpočetní techniky</dc:title>
  <dc:creator>Michaela Sedláčková</dc:creator>
  <cp:lastModifiedBy>Michaela Sedláčková</cp:lastModifiedBy>
  <cp:revision>9</cp:revision>
  <dcterms:created xsi:type="dcterms:W3CDTF">2019-09-10T09:43:49Z</dcterms:created>
  <dcterms:modified xsi:type="dcterms:W3CDTF">2019-09-10T11:19:27Z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0x010100FF71B8C795FACF42A64C8B2B87D15C4C</vt:lpwstr>
  </property>
</Properties>
</file>