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9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1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1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4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3C01130-2BB6-4D4F-9099-0D01F121E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fr-CH" dirty="0"/>
              <a:t>Application</a:t>
            </a:r>
            <a:br>
              <a:rPr lang="fr-CH" dirty="0"/>
            </a:br>
            <a:r>
              <a:rPr lang="fr-CH" dirty="0"/>
              <a:t>Web</a:t>
            </a:r>
            <a:br>
              <a:rPr lang="fr-CH" dirty="0"/>
            </a:br>
            <a:r>
              <a:rPr lang="fr-CH" dirty="0"/>
              <a:t>Imprimante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5CBA1-0CD8-4EF4-B594-F76E85D92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882397"/>
            <a:ext cx="6479629" cy="876019"/>
          </a:xfrm>
        </p:spPr>
        <p:txBody>
          <a:bodyPr>
            <a:normAutofit/>
          </a:bodyPr>
          <a:lstStyle/>
          <a:p>
            <a:r>
              <a:rPr lang="fr-CH" dirty="0"/>
              <a:t>Alessio, Guoxu, Morgan</a:t>
            </a:r>
          </a:p>
          <a:p>
            <a:r>
              <a:rPr lang="fr-CH" sz="1100" dirty="0"/>
              <a:t>10 janvier 2023</a:t>
            </a:r>
          </a:p>
        </p:txBody>
      </p:sp>
      <p:pic>
        <p:nvPicPr>
          <p:cNvPr id="4" name="Picture 3" descr="Lumières laser au néon alignées pour former un triangle">
            <a:extLst>
              <a:ext uri="{FF2B5EF4-FFF2-40B4-BE49-F238E27FC236}">
                <a16:creationId xmlns:a16="http://schemas.microsoft.com/office/drawing/2014/main" id="{E69A1CB4-07B5-9094-6F8F-AB765BD1F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9" r="3117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D30AD9-42B6-4D74-8F78-709748F3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34F0E-4526-4577-BCF0-16AAB7F6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H" sz="3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fr-CH" sz="3000" dirty="0"/>
              <a:t>Base de donne</a:t>
            </a:r>
          </a:p>
          <a:p>
            <a:pPr>
              <a:lnSpc>
                <a:spcPct val="150000"/>
              </a:lnSpc>
            </a:pPr>
            <a:r>
              <a:rPr lang="fr-CH" sz="3000" dirty="0"/>
              <a:t>Problème rencontrer</a:t>
            </a:r>
          </a:p>
          <a:p>
            <a:pPr>
              <a:lnSpc>
                <a:spcPct val="150000"/>
              </a:lnSpc>
            </a:pPr>
            <a:r>
              <a:rPr lang="fr-CH" sz="3000" dirty="0"/>
              <a:t>Démonstration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équipement électronique, imprimante&#10;&#10;Description générée automatiquement">
            <a:extLst>
              <a:ext uri="{FF2B5EF4-FFF2-40B4-BE49-F238E27FC236}">
                <a16:creationId xmlns:a16="http://schemas.microsoft.com/office/drawing/2014/main" id="{D42927FA-0E95-4602-92ED-6DB507DE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8" r="10809" b="-2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9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8BA8C-A1CF-4873-B2BC-2E98BEEC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554107" cy="852637"/>
          </a:xfrm>
        </p:spPr>
        <p:txBody>
          <a:bodyPr/>
          <a:lstStyle/>
          <a:p>
            <a:r>
              <a:rPr lang="fr-CH" dirty="0"/>
              <a:t>Projet Imprimant </a:t>
            </a:r>
            <a:r>
              <a:rPr lang="fr-CH" dirty="0" err="1"/>
              <a:t>P_Prod</a:t>
            </a:r>
            <a:endParaRPr lang="fr-CH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B93A71E-921D-40CD-B03C-B87790F4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8 semaine</a:t>
            </a:r>
          </a:p>
          <a:p>
            <a:r>
              <a:rPr lang="fr-CH" dirty="0"/>
              <a:t>Site en </a:t>
            </a:r>
            <a:r>
              <a:rPr lang="fr-CH" u="sng" dirty="0"/>
              <a:t>PHP</a:t>
            </a:r>
          </a:p>
          <a:p>
            <a:r>
              <a:rPr lang="fr-CH" dirty="0"/>
              <a:t>Méthode agile</a:t>
            </a:r>
          </a:p>
          <a:p>
            <a:endParaRPr lang="fr-CH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Espace réservé du contenu 9" descr="Imprimante">
                <a:extLst>
                  <a:ext uri="{FF2B5EF4-FFF2-40B4-BE49-F238E27FC236}">
                    <a16:creationId xmlns:a16="http://schemas.microsoft.com/office/drawing/2014/main" id="{CC7FC327-BAA5-44B5-BC61-1D0B3E734E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6073125"/>
                  </p:ext>
                </p:extLst>
              </p:nvPr>
            </p:nvGraphicFramePr>
            <p:xfrm>
              <a:off x="6809584" y="986145"/>
              <a:ext cx="4367604" cy="44056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67604" cy="4405667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726617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427949" d="1000000"/>
                    <am3d:preTrans dx="0" dy="-12966183" dz="-2395334"/>
                    <am3d:scale>
                      <am3d:sx n="1000000" d="1000000"/>
                      <am3d:sy n="1000000" d="1000000"/>
                      <am3d:sz n="1000000" d="1000000"/>
                    </am3d:scale>
                    <am3d:rot ax="1589967" ay="2400000" az="106124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890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Espace réservé du contenu 9" descr="Imprimante">
                <a:extLst>
                  <a:ext uri="{FF2B5EF4-FFF2-40B4-BE49-F238E27FC236}">
                    <a16:creationId xmlns:a16="http://schemas.microsoft.com/office/drawing/2014/main" id="{CC7FC327-BAA5-44B5-BC61-1D0B3E734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9584" y="986145"/>
                <a:ext cx="4367604" cy="4405667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5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CE00F-F759-4206-85A9-733B7FC8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bonsoir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7EAF3-AC2E-4873-9CDC-7BFC9E51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11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C23D7-F88F-4080-BCF5-7DD2495E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DE911-71E2-4166-92BA-92196725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4313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Application Web Imprimante</vt:lpstr>
      <vt:lpstr>Sommaire</vt:lpstr>
      <vt:lpstr>Projet Imprimant P_Prod</vt:lpstr>
      <vt:lpstr>bonsoir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imprimante</dc:title>
  <dc:creator>Guoxu Wu</dc:creator>
  <cp:lastModifiedBy>Guoxu Wu</cp:lastModifiedBy>
  <cp:revision>14</cp:revision>
  <dcterms:created xsi:type="dcterms:W3CDTF">2022-12-20T12:14:14Z</dcterms:created>
  <dcterms:modified xsi:type="dcterms:W3CDTF">2022-12-20T14:40:46Z</dcterms:modified>
</cp:coreProperties>
</file>