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image" Target="../media/image-1-4.png"/><Relationship Id="rId5" Type="http://schemas.openxmlformats.org/officeDocument/2006/relationships/image" Target="../media/image-1-5.svg"/><Relationship Id="rId6" Type="http://schemas.openxmlformats.org/officeDocument/2006/relationships/image" Target="../media/image-1-6.png"/><Relationship Id="rId7" Type="http://schemas.openxmlformats.org/officeDocument/2006/relationships/image" Target="../media/image-1-7.svg"/><Relationship Id="rId8" Type="http://schemas.openxmlformats.org/officeDocument/2006/relationships/image" Target="../media/image-1-8.png"/><Relationship Id="rId9" Type="http://schemas.openxmlformats.org/officeDocument/2006/relationships/image" Target="../media/image-1-9.svg"/><Relationship Id="rId10" Type="http://schemas.openxmlformats.org/officeDocument/2006/relationships/image" Target="../media/image-1-10.png"/><Relationship Id="rId11" Type="http://schemas.openxmlformats.org/officeDocument/2006/relationships/image" Target="../media/image-1-11.svg"/><Relationship Id="rId12" Type="http://schemas.openxmlformats.org/officeDocument/2006/relationships/image" Target="../media/image-1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image" Target="../media/image-10-3.png"/><Relationship Id="rId4" Type="http://schemas.openxmlformats.org/officeDocument/2006/relationships/image" Target="../media/image-10-4.svg"/><Relationship Id="rId5" Type="http://schemas.openxmlformats.org/officeDocument/2006/relationships/image" Target="../media/image-10-5.png"/><Relationship Id="rId6" Type="http://schemas.openxmlformats.org/officeDocument/2006/relationships/image" Target="../media/image-10-6.svg"/><Relationship Id="rId7" Type="http://schemas.openxmlformats.org/officeDocument/2006/relationships/image" Target="../media/image-10-7.png"/><Relationship Id="rId8" Type="http://schemas.openxmlformats.org/officeDocument/2006/relationships/image" Target="../media/image-10-8.svg"/><Relationship Id="rId9" Type="http://schemas.openxmlformats.org/officeDocument/2006/relationships/image" Target="../media/image-10-9.png"/><Relationship Id="rId10" Type="http://schemas.openxmlformats.org/officeDocument/2006/relationships/image" Target="../media/image-10-10.sv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sv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png"/><Relationship Id="rId15" Type="http://schemas.openxmlformats.org/officeDocument/2006/relationships/image" Target="../media/image-10-15.svg"/><Relationship Id="rId16" Type="http://schemas.openxmlformats.org/officeDocument/2006/relationships/image" Target="../media/image-10-16.png"/><Relationship Id="rId17" Type="http://schemas.openxmlformats.org/officeDocument/2006/relationships/image" Target="../media/image-10-17.svg"/><Relationship Id="rId18" Type="http://schemas.openxmlformats.org/officeDocument/2006/relationships/image" Target="../media/image-10-18.png"/><Relationship Id="rId19" Type="http://schemas.openxmlformats.org/officeDocument/2006/relationships/image" Target="../media/image-10-19.svg"/><Relationship Id="rId20" Type="http://schemas.openxmlformats.org/officeDocument/2006/relationships/slideLayout" Target="../slideLayouts/slideLayout1.xml"/><Relationship Id="rId21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svg"/><Relationship Id="rId8" Type="http://schemas.openxmlformats.org/officeDocument/2006/relationships/image" Target="../media/image-11-8.png"/><Relationship Id="rId9" Type="http://schemas.openxmlformats.org/officeDocument/2006/relationships/image" Target="../media/image-11-9.svg"/><Relationship Id="rId10" Type="http://schemas.openxmlformats.org/officeDocument/2006/relationships/image" Target="../media/image-11-10.png"/><Relationship Id="rId11" Type="http://schemas.openxmlformats.org/officeDocument/2006/relationships/image" Target="../media/image-11-11.svg"/><Relationship Id="rId12" Type="http://schemas.openxmlformats.org/officeDocument/2006/relationships/image" Target="../media/image-11-12.png"/><Relationship Id="rId13" Type="http://schemas.openxmlformats.org/officeDocument/2006/relationships/image" Target="../media/image-11-13.svg"/><Relationship Id="rId14" Type="http://schemas.openxmlformats.org/officeDocument/2006/relationships/image" Target="../media/image-11-14.png"/><Relationship Id="rId15" Type="http://schemas.openxmlformats.org/officeDocument/2006/relationships/image" Target="../media/image-11-15.svg"/><Relationship Id="rId16" Type="http://schemas.openxmlformats.org/officeDocument/2006/relationships/image" Target="../media/image-11-16.png"/><Relationship Id="rId17" Type="http://schemas.openxmlformats.org/officeDocument/2006/relationships/image" Target="../media/image-11-17.svg"/><Relationship Id="rId18" Type="http://schemas.openxmlformats.org/officeDocument/2006/relationships/image" Target="../media/image-11-18.png"/><Relationship Id="rId19" Type="http://schemas.openxmlformats.org/officeDocument/2006/relationships/image" Target="../media/image-11-19.svg"/><Relationship Id="rId20" Type="http://schemas.openxmlformats.org/officeDocument/2006/relationships/image" Target="../media/image-11-20.png"/><Relationship Id="rId21" Type="http://schemas.openxmlformats.org/officeDocument/2006/relationships/image" Target="../media/image-11-21.svg"/><Relationship Id="rId22" Type="http://schemas.openxmlformats.org/officeDocument/2006/relationships/image" Target="../media/image-11-22.png"/><Relationship Id="rId23" Type="http://schemas.openxmlformats.org/officeDocument/2006/relationships/image" Target="../media/image-11-23.svg"/><Relationship Id="rId24" Type="http://schemas.openxmlformats.org/officeDocument/2006/relationships/slideLayout" Target="../slideLayouts/slideLayout1.xml"/><Relationship Id="rId2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svg"/><Relationship Id="rId8" Type="http://schemas.openxmlformats.org/officeDocument/2006/relationships/image" Target="../media/image-12-8.png"/><Relationship Id="rId9" Type="http://schemas.openxmlformats.org/officeDocument/2006/relationships/image" Target="../media/image-12-9.svg"/><Relationship Id="rId10" Type="http://schemas.openxmlformats.org/officeDocument/2006/relationships/image" Target="../media/image-12-10.png"/><Relationship Id="rId11" Type="http://schemas.openxmlformats.org/officeDocument/2006/relationships/image" Target="../media/image-12-11.svg"/><Relationship Id="rId12" Type="http://schemas.openxmlformats.org/officeDocument/2006/relationships/image" Target="../media/image-12-12.png"/><Relationship Id="rId13" Type="http://schemas.openxmlformats.org/officeDocument/2006/relationships/image" Target="../media/image-12-13.svg"/><Relationship Id="rId14" Type="http://schemas.openxmlformats.org/officeDocument/2006/relationships/image" Target="../media/image-12-14.png"/><Relationship Id="rId15" Type="http://schemas.openxmlformats.org/officeDocument/2006/relationships/image" Target="../media/image-12-15.svg"/><Relationship Id="rId16" Type="http://schemas.openxmlformats.org/officeDocument/2006/relationships/image" Target="../media/image-12-16.png"/><Relationship Id="rId17" Type="http://schemas.openxmlformats.org/officeDocument/2006/relationships/image" Target="../media/image-12-17.sv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image" Target="../media/image-2-7.png"/><Relationship Id="rId8" Type="http://schemas.openxmlformats.org/officeDocument/2006/relationships/image" Target="../media/image-2-8.sv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svg"/><Relationship Id="rId12" Type="http://schemas.openxmlformats.org/officeDocument/2006/relationships/image" Target="../media/image-2-12.png"/><Relationship Id="rId13" Type="http://schemas.openxmlformats.org/officeDocument/2006/relationships/image" Target="../media/image-2-13.svg"/><Relationship Id="rId14" Type="http://schemas.openxmlformats.org/officeDocument/2006/relationships/image" Target="../media/image-2-14.png"/><Relationship Id="rId15" Type="http://schemas.openxmlformats.org/officeDocument/2006/relationships/image" Target="../media/image-2-15.svg"/><Relationship Id="rId16" Type="http://schemas.openxmlformats.org/officeDocument/2006/relationships/image" Target="../media/image-2-16.png"/><Relationship Id="rId17" Type="http://schemas.openxmlformats.org/officeDocument/2006/relationships/image" Target="../media/image-2-17.svg"/><Relationship Id="rId18" Type="http://schemas.openxmlformats.org/officeDocument/2006/relationships/image" Target="../media/image-2-18.jpe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svg"/><Relationship Id="rId10" Type="http://schemas.openxmlformats.org/officeDocument/2006/relationships/image" Target="../media/image-3-10.png"/><Relationship Id="rId11" Type="http://schemas.openxmlformats.org/officeDocument/2006/relationships/image" Target="../media/image-3-11.svg"/><Relationship Id="rId12" Type="http://schemas.openxmlformats.org/officeDocument/2006/relationships/image" Target="../media/image-3-12.png"/><Relationship Id="rId13" Type="http://schemas.openxmlformats.org/officeDocument/2006/relationships/image" Target="../media/image-3-13.svg"/><Relationship Id="rId14" Type="http://schemas.openxmlformats.org/officeDocument/2006/relationships/image" Target="../media/image-3-14.png"/><Relationship Id="rId15" Type="http://schemas.openxmlformats.org/officeDocument/2006/relationships/image" Target="../media/image-3-15.svg"/><Relationship Id="rId16" Type="http://schemas.openxmlformats.org/officeDocument/2006/relationships/image" Target="../media/image-3-16.jpeg"/><Relationship Id="rId17" Type="http://schemas.openxmlformats.org/officeDocument/2006/relationships/image" Target="../media/image-3-17.png"/><Relationship Id="rId18" Type="http://schemas.openxmlformats.org/officeDocument/2006/relationships/image" Target="../media/image-3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image" Target="../media/image-4-5.png"/><Relationship Id="rId6" Type="http://schemas.openxmlformats.org/officeDocument/2006/relationships/image" Target="../media/image-4-6.jpeg"/><Relationship Id="rId7" Type="http://schemas.openxmlformats.org/officeDocument/2006/relationships/image" Target="../media/image-4-7.png"/><Relationship Id="rId8" Type="http://schemas.openxmlformats.org/officeDocument/2006/relationships/image" Target="../media/image-4-8.svg"/><Relationship Id="rId9" Type="http://schemas.openxmlformats.org/officeDocument/2006/relationships/image" Target="../media/image-4-9.png"/><Relationship Id="rId10" Type="http://schemas.openxmlformats.org/officeDocument/2006/relationships/image" Target="../media/image-4-10.svg"/><Relationship Id="rId11" Type="http://schemas.openxmlformats.org/officeDocument/2006/relationships/image" Target="../media/image-4-11.png"/><Relationship Id="rId12" Type="http://schemas.openxmlformats.org/officeDocument/2006/relationships/image" Target="../media/image-4-12.svg"/><Relationship Id="rId13" Type="http://schemas.openxmlformats.org/officeDocument/2006/relationships/image" Target="../media/image-4-13.png"/><Relationship Id="rId14" Type="http://schemas.openxmlformats.org/officeDocument/2006/relationships/image" Target="../media/image-4-14.svg"/><Relationship Id="rId15" Type="http://schemas.openxmlformats.org/officeDocument/2006/relationships/image" Target="../media/image-4-15.png"/><Relationship Id="rId16" Type="http://schemas.openxmlformats.org/officeDocument/2006/relationships/image" Target="../media/image-4-16.sv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svg"/><Relationship Id="rId8" Type="http://schemas.openxmlformats.org/officeDocument/2006/relationships/image" Target="../media/image-5-8.png"/><Relationship Id="rId9" Type="http://schemas.openxmlformats.org/officeDocument/2006/relationships/image" Target="../media/image-5-9.svg"/><Relationship Id="rId10" Type="http://schemas.openxmlformats.org/officeDocument/2006/relationships/image" Target="../media/image-5-10.png"/><Relationship Id="rId11" Type="http://schemas.openxmlformats.org/officeDocument/2006/relationships/image" Target="../media/image-5-11.svg"/><Relationship Id="rId12" Type="http://schemas.openxmlformats.org/officeDocument/2006/relationships/image" Target="../media/image-5-12.png"/><Relationship Id="rId13" Type="http://schemas.openxmlformats.org/officeDocument/2006/relationships/image" Target="../media/image-5-13.svg"/><Relationship Id="rId14" Type="http://schemas.openxmlformats.org/officeDocument/2006/relationships/image" Target="../media/image-5-14.png"/><Relationship Id="rId15" Type="http://schemas.openxmlformats.org/officeDocument/2006/relationships/image" Target="../media/image-5-15.svg"/><Relationship Id="rId16" Type="http://schemas.openxmlformats.org/officeDocument/2006/relationships/image" Target="../media/image-5-16.jpe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image" Target="../media/image-6-5.png"/><Relationship Id="rId6" Type="http://schemas.openxmlformats.org/officeDocument/2006/relationships/image" Target="../media/image-6-6.svg"/><Relationship Id="rId7" Type="http://schemas.openxmlformats.org/officeDocument/2006/relationships/image" Target="../media/image-6-7.png"/><Relationship Id="rId8" Type="http://schemas.openxmlformats.org/officeDocument/2006/relationships/image" Target="../media/image-6-8.sv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svg"/><Relationship Id="rId12" Type="http://schemas.openxmlformats.org/officeDocument/2006/relationships/image" Target="../media/image-6-12.png"/><Relationship Id="rId13" Type="http://schemas.openxmlformats.org/officeDocument/2006/relationships/image" Target="../media/image-6-13.svg"/><Relationship Id="rId14" Type="http://schemas.openxmlformats.org/officeDocument/2006/relationships/image" Target="../media/image-6-14.png"/><Relationship Id="rId15" Type="http://schemas.openxmlformats.org/officeDocument/2006/relationships/image" Target="../media/image-6-15.svg"/><Relationship Id="rId16" Type="http://schemas.openxmlformats.org/officeDocument/2006/relationships/image" Target="../media/image-6-16.png"/><Relationship Id="rId17" Type="http://schemas.openxmlformats.org/officeDocument/2006/relationships/image" Target="../media/image-6-17.svg"/><Relationship Id="rId18" Type="http://schemas.openxmlformats.org/officeDocument/2006/relationships/image" Target="../media/image-6-18.jpe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image" Target="../media/image-7-7.png"/><Relationship Id="rId8" Type="http://schemas.openxmlformats.org/officeDocument/2006/relationships/image" Target="../media/image-7-8.sv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svg"/><Relationship Id="rId12" Type="http://schemas.openxmlformats.org/officeDocument/2006/relationships/image" Target="../media/image-7-12.png"/><Relationship Id="rId13" Type="http://schemas.openxmlformats.org/officeDocument/2006/relationships/image" Target="../media/image-7-13.svg"/><Relationship Id="rId14" Type="http://schemas.openxmlformats.org/officeDocument/2006/relationships/image" Target="../media/image-7-14.jpeg"/><Relationship Id="rId15" Type="http://schemas.openxmlformats.org/officeDocument/2006/relationships/image" Target="../media/image-7-15.png"/><Relationship Id="rId16" Type="http://schemas.openxmlformats.org/officeDocument/2006/relationships/image" Target="../media/image-7-16.svg"/><Relationship Id="rId17" Type="http://schemas.openxmlformats.org/officeDocument/2006/relationships/image" Target="../media/image-7-17.png"/><Relationship Id="rId18" Type="http://schemas.openxmlformats.org/officeDocument/2006/relationships/image" Target="../media/image-7-18.sv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image" Target="../media/image-8-5.png"/><Relationship Id="rId6" Type="http://schemas.openxmlformats.org/officeDocument/2006/relationships/image" Target="../media/image-8-6.svg"/><Relationship Id="rId7" Type="http://schemas.openxmlformats.org/officeDocument/2006/relationships/image" Target="../media/image-8-7.png"/><Relationship Id="rId8" Type="http://schemas.openxmlformats.org/officeDocument/2006/relationships/image" Target="../media/image-8-8.svg"/><Relationship Id="rId9" Type="http://schemas.openxmlformats.org/officeDocument/2006/relationships/image" Target="../media/image-8-9.png"/><Relationship Id="rId10" Type="http://schemas.openxmlformats.org/officeDocument/2006/relationships/image" Target="../media/image-8-10.svg"/><Relationship Id="rId11" Type="http://schemas.openxmlformats.org/officeDocument/2006/relationships/image" Target="../media/image-8-11.png"/><Relationship Id="rId12" Type="http://schemas.openxmlformats.org/officeDocument/2006/relationships/image" Target="../media/image-8-12.svg"/><Relationship Id="rId13" Type="http://schemas.openxmlformats.org/officeDocument/2006/relationships/image" Target="../media/image-8-13.png"/><Relationship Id="rId14" Type="http://schemas.openxmlformats.org/officeDocument/2006/relationships/image" Target="../media/image-8-14.svg"/><Relationship Id="rId15" Type="http://schemas.openxmlformats.org/officeDocument/2006/relationships/image" Target="../media/image-8-15.png"/><Relationship Id="rId16" Type="http://schemas.openxmlformats.org/officeDocument/2006/relationships/image" Target="../media/image-8-16.svg"/><Relationship Id="rId17" Type="http://schemas.openxmlformats.org/officeDocument/2006/relationships/image" Target="../media/image-8-17.png"/><Relationship Id="rId18" Type="http://schemas.openxmlformats.org/officeDocument/2006/relationships/image" Target="../media/image-8-18.svg"/><Relationship Id="rId19" Type="http://schemas.openxmlformats.org/officeDocument/2006/relationships/image" Target="../media/image-8-19.png"/><Relationship Id="rId20" Type="http://schemas.openxmlformats.org/officeDocument/2006/relationships/image" Target="../media/image-8-20.png"/><Relationship Id="rId21" Type="http://schemas.openxmlformats.org/officeDocument/2006/relationships/image" Target="../media/image-8-21.svg"/><Relationship Id="rId22" Type="http://schemas.openxmlformats.org/officeDocument/2006/relationships/image" Target="../media/image-8-22.png"/><Relationship Id="rId23" Type="http://schemas.openxmlformats.org/officeDocument/2006/relationships/image" Target="../media/image-8-23.svg"/><Relationship Id="rId24" Type="http://schemas.openxmlformats.org/officeDocument/2006/relationships/image" Target="../media/image-8-24.png"/><Relationship Id="rId25" Type="http://schemas.openxmlformats.org/officeDocument/2006/relationships/image" Target="../media/image-8-25.svg"/><Relationship Id="rId26" Type="http://schemas.openxmlformats.org/officeDocument/2006/relationships/image" Target="../media/image-8-26.png"/><Relationship Id="rId27" Type="http://schemas.openxmlformats.org/officeDocument/2006/relationships/image" Target="../media/image-8-27.svg"/><Relationship Id="rId28" Type="http://schemas.openxmlformats.org/officeDocument/2006/relationships/image" Target="../media/image-8-28.png"/><Relationship Id="rId29" Type="http://schemas.openxmlformats.org/officeDocument/2006/relationships/image" Target="../media/image-8-29.svg"/><Relationship Id="rId30" Type="http://schemas.openxmlformats.org/officeDocument/2006/relationships/image" Target="../media/image-8-30.png"/><Relationship Id="rId31" Type="http://schemas.openxmlformats.org/officeDocument/2006/relationships/image" Target="../media/image-8-31.svg"/><Relationship Id="rId32" Type="http://schemas.openxmlformats.org/officeDocument/2006/relationships/image" Target="../media/image-8-32.png"/><Relationship Id="rId33" Type="http://schemas.openxmlformats.org/officeDocument/2006/relationships/image" Target="../media/image-8-33.svg"/><Relationship Id="rId34" Type="http://schemas.openxmlformats.org/officeDocument/2006/relationships/slideLayout" Target="../slideLayouts/slideLayout1.xml"/><Relationship Id="rId3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image" Target="../media/image-9-7.png"/><Relationship Id="rId8" Type="http://schemas.openxmlformats.org/officeDocument/2006/relationships/image" Target="../media/image-9-8.svg"/><Relationship Id="rId9" Type="http://schemas.openxmlformats.org/officeDocument/2006/relationships/image" Target="../media/image-9-9.png"/><Relationship Id="rId10" Type="http://schemas.openxmlformats.org/officeDocument/2006/relationships/image" Target="../media/image-9-10.svg"/><Relationship Id="rId11" Type="http://schemas.openxmlformats.org/officeDocument/2006/relationships/image" Target="../media/image-9-11.png"/><Relationship Id="rId12" Type="http://schemas.openxmlformats.org/officeDocument/2006/relationships/image" Target="../media/image-9-12.svg"/><Relationship Id="rId13" Type="http://schemas.openxmlformats.org/officeDocument/2006/relationships/image" Target="../media/image-9-13.png"/><Relationship Id="rId14" Type="http://schemas.openxmlformats.org/officeDocument/2006/relationships/image" Target="../media/image-9-14.svg"/><Relationship Id="rId15" Type="http://schemas.openxmlformats.org/officeDocument/2006/relationships/image" Target="../media/image-9-15.png"/><Relationship Id="rId16" Type="http://schemas.openxmlformats.org/officeDocument/2006/relationships/image" Target="../media/image-9-16.svg"/><Relationship Id="rId17" Type="http://schemas.openxmlformats.org/officeDocument/2006/relationships/image" Target="../media/image-9-17.png"/><Relationship Id="rId18" Type="http://schemas.openxmlformats.org/officeDocument/2006/relationships/image" Target="../media/image-9-18.svg"/><Relationship Id="rId19" Type="http://schemas.openxmlformats.org/officeDocument/2006/relationships/image" Target="../media/image-9-19.png"/><Relationship Id="rId20" Type="http://schemas.openxmlformats.org/officeDocument/2006/relationships/image" Target="../media/image-9-20.svg"/><Relationship Id="rId21" Type="http://schemas.openxmlformats.org/officeDocument/2006/relationships/image" Target="../media/image-9-21.png"/><Relationship Id="rId22" Type="http://schemas.openxmlformats.org/officeDocument/2006/relationships/image" Target="../media/image-9-22.svg"/><Relationship Id="rId23" Type="http://schemas.openxmlformats.org/officeDocument/2006/relationships/image" Target="../media/image-9-23.png"/><Relationship Id="rId24" Type="http://schemas.openxmlformats.org/officeDocument/2006/relationships/image" Target="../media/image-9-24.svg"/><Relationship Id="rId25" Type="http://schemas.openxmlformats.org/officeDocument/2006/relationships/image" Target="../media/image-9-25.png"/><Relationship Id="rId26" Type="http://schemas.openxmlformats.org/officeDocument/2006/relationships/image" Target="../media/image-9-26.png"/><Relationship Id="rId27" Type="http://schemas.openxmlformats.org/officeDocument/2006/relationships/image" Target="../media/image-9-27.svg"/><Relationship Id="rId28" Type="http://schemas.openxmlformats.org/officeDocument/2006/relationships/image" Target="../media/image-9-28.png"/><Relationship Id="rId29" Type="http://schemas.openxmlformats.org/officeDocument/2006/relationships/image" Target="../media/image-9-29.svg"/><Relationship Id="rId30" Type="http://schemas.openxmlformats.org/officeDocument/2006/relationships/slideLayout" Target="../slideLayouts/slideLayout1.xml"/><Relationship Id="rId31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E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23875" y="400050"/>
            <a:ext cx="2943225" cy="1609725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7696200" y="1343025"/>
            <a:ext cx="2895600" cy="114300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r="0" t="0" b="0"/>
          <a:stretch/>
        </p:blipFill>
        <p:spPr>
          <a:xfrm>
            <a:off x="4381500" y="3171825"/>
            <a:ext cx="9525000" cy="112395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r="0" t="0" b="0"/>
          <a:stretch/>
        </p:blipFill>
        <p:spPr>
          <a:xfrm>
            <a:off x="3009900" y="4276725"/>
            <a:ext cx="12287250" cy="222885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r="0" t="0" b="0"/>
          <a:stretch/>
        </p:blipFill>
        <p:spPr>
          <a:xfrm>
            <a:off x="523875" y="7724775"/>
            <a:ext cx="4667250" cy="15240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r="0" t="0" b="0"/>
          <a:stretch/>
        </p:blipFill>
        <p:spPr>
          <a:xfrm>
            <a:off x="13106400" y="7724775"/>
            <a:ext cx="4667250" cy="15240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5743575" y="7191375"/>
            <a:ext cx="681037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0025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5734050" y="419100"/>
            <a:ext cx="8058150" cy="114300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781050" y="3867150"/>
            <a:ext cx="3486150" cy="100965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781050" y="5048250"/>
            <a:ext cx="3486150" cy="180975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6972300" y="2495550"/>
            <a:ext cx="1524000" cy="51435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14001750" y="2495550"/>
            <a:ext cx="1714500" cy="51435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r="0" t="0" b="0"/>
          <a:stretch/>
        </p:blipFill>
        <p:spPr>
          <a:xfrm>
            <a:off x="11115675" y="2647950"/>
            <a:ext cx="19050" cy="699135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r="0" t="0" b="0"/>
          <a:stretch/>
        </p:blipFill>
        <p:spPr>
          <a:xfrm>
            <a:off x="4533900" y="2647950"/>
            <a:ext cx="19050" cy="699135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r="0" t="0" b="0"/>
          <a:stretch/>
        </p:blipFill>
        <p:spPr>
          <a:xfrm>
            <a:off x="4743450" y="3352800"/>
            <a:ext cx="133159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0025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5734050" y="419100"/>
            <a:ext cx="8058150" cy="114300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r="0" t="0" b="0"/>
          <a:stretch/>
        </p:blipFill>
        <p:spPr>
          <a:xfrm>
            <a:off x="952500" y="3352800"/>
            <a:ext cx="5124450" cy="10287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r="0" t="0" b="0"/>
          <a:stretch/>
        </p:blipFill>
        <p:spPr>
          <a:xfrm>
            <a:off x="962025" y="7439025"/>
            <a:ext cx="7791450" cy="154305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r="0" t="0" b="0"/>
          <a:stretch/>
        </p:blipFill>
        <p:spPr>
          <a:xfrm>
            <a:off x="10629900" y="6934200"/>
            <a:ext cx="7524750" cy="304800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r="0" t="0" b="0"/>
          <a:stretch/>
        </p:blipFill>
        <p:spPr>
          <a:xfrm>
            <a:off x="6334125" y="3638550"/>
            <a:ext cx="11430000" cy="4572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r="0" t="0" b="0"/>
          <a:stretch/>
        </p:blipFill>
        <p:spPr>
          <a:xfrm>
            <a:off x="952500" y="2762250"/>
            <a:ext cx="3505200" cy="36195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r="0" t="0" b="0"/>
          <a:stretch/>
        </p:blipFill>
        <p:spPr>
          <a:xfrm>
            <a:off x="962025" y="4533900"/>
            <a:ext cx="4324350" cy="74295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r="0" t="0" b="0"/>
          <a:stretch/>
        </p:blipFill>
        <p:spPr>
          <a:xfrm>
            <a:off x="962025" y="9144000"/>
            <a:ext cx="5486400" cy="361950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r="0" t="0" b="0"/>
          <a:stretch/>
        </p:blipFill>
        <p:spPr>
          <a:xfrm>
            <a:off x="990600" y="5724525"/>
            <a:ext cx="228600" cy="1314450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r="0" t="0" b="0"/>
          <a:stretch/>
        </p:blipFill>
        <p:spPr>
          <a:xfrm>
            <a:off x="8496300" y="8343900"/>
            <a:ext cx="14859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0025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5734050" y="419100"/>
            <a:ext cx="8172450" cy="114300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r="0" t="0" b="0"/>
          <a:stretch/>
        </p:blipFill>
        <p:spPr>
          <a:xfrm>
            <a:off x="4019550" y="4057650"/>
            <a:ext cx="9544050" cy="55245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r="0" t="0" b="0"/>
          <a:stretch/>
        </p:blipFill>
        <p:spPr>
          <a:xfrm>
            <a:off x="4019550" y="5467350"/>
            <a:ext cx="11372850" cy="55245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r="0" t="0" b="0"/>
          <a:stretch/>
        </p:blipFill>
        <p:spPr>
          <a:xfrm>
            <a:off x="4019550" y="6877050"/>
            <a:ext cx="11372850" cy="55245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r="0" t="0" b="0"/>
          <a:stretch/>
        </p:blipFill>
        <p:spPr>
          <a:xfrm>
            <a:off x="3505200" y="4210050"/>
            <a:ext cx="266700" cy="24765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r="0" t="0" b="0"/>
          <a:stretch/>
        </p:blipFill>
        <p:spPr>
          <a:xfrm>
            <a:off x="3505200" y="5619750"/>
            <a:ext cx="266700" cy="24765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r="0" t="0" b="0"/>
          <a:stretch/>
        </p:blipFill>
        <p:spPr>
          <a:xfrm>
            <a:off x="3505200" y="7029450"/>
            <a:ext cx="26670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193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7658100" y="428625"/>
            <a:ext cx="3429000" cy="112395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485775" y="2543175"/>
            <a:ext cx="5219700" cy="165735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485775" y="4848225"/>
            <a:ext cx="5219700" cy="165735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r="0" t="0" b="0"/>
          <a:stretch/>
        </p:blipFill>
        <p:spPr>
          <a:xfrm>
            <a:off x="5505450" y="8801100"/>
            <a:ext cx="876300" cy="87630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r="0" t="0" b="0"/>
          <a:stretch/>
        </p:blipFill>
        <p:spPr>
          <a:xfrm>
            <a:off x="17040225" y="8801100"/>
            <a:ext cx="876300" cy="8763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r="0" t="0" b="0"/>
          <a:stretch/>
        </p:blipFill>
        <p:spPr>
          <a:xfrm>
            <a:off x="17040225" y="2676525"/>
            <a:ext cx="876300" cy="87630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r="0" t="0" b="0"/>
          <a:stretch/>
        </p:blipFill>
        <p:spPr>
          <a:xfrm>
            <a:off x="5505450" y="2676525"/>
            <a:ext cx="876300" cy="87630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8"/>
          <a:srcRect l="0" r="0" t="0" b="0"/>
          <a:stretch/>
        </p:blipFill>
        <p:spPr>
          <a:xfrm>
            <a:off x="5695950" y="2990850"/>
            <a:ext cx="11868150" cy="6419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193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7658100" y="428625"/>
            <a:ext cx="3429000" cy="112395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485775" y="2543175"/>
            <a:ext cx="5219700" cy="220980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r="0" t="0" b="0"/>
          <a:stretch/>
        </p:blipFill>
        <p:spPr>
          <a:xfrm>
            <a:off x="5505450" y="8801100"/>
            <a:ext cx="876300" cy="87630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r="0" t="0" b="0"/>
          <a:stretch/>
        </p:blipFill>
        <p:spPr>
          <a:xfrm>
            <a:off x="17040225" y="8801100"/>
            <a:ext cx="876300" cy="87630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r="0" t="0" b="0"/>
          <a:stretch/>
        </p:blipFill>
        <p:spPr>
          <a:xfrm>
            <a:off x="17040225" y="2676525"/>
            <a:ext cx="876300" cy="8763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r="0" t="0" b="0"/>
          <a:stretch/>
        </p:blipFill>
        <p:spPr>
          <a:xfrm>
            <a:off x="5505450" y="2676525"/>
            <a:ext cx="876300" cy="87630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6"/>
          <a:srcRect l="0" r="0" t="0" b="0"/>
          <a:stretch/>
        </p:blipFill>
        <p:spPr>
          <a:xfrm>
            <a:off x="5695950" y="2990850"/>
            <a:ext cx="11868150" cy="641985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2419350" y="4591050"/>
            <a:ext cx="325755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193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6686550" y="428625"/>
            <a:ext cx="6419850" cy="112395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5695950" y="2286000"/>
            <a:ext cx="11772900" cy="80010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5505450" y="9296400"/>
            <a:ext cx="876300" cy="87630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17040225" y="9296400"/>
            <a:ext cx="876300" cy="87630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17040225" y="2076450"/>
            <a:ext cx="876300" cy="8763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5505450" y="2076450"/>
            <a:ext cx="876300" cy="87630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485775" y="2333625"/>
            <a:ext cx="52197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193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6686550" y="428625"/>
            <a:ext cx="6419850" cy="112395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r="0" t="0" b="0"/>
          <a:stretch/>
        </p:blipFill>
        <p:spPr>
          <a:xfrm>
            <a:off x="5505450" y="9296400"/>
            <a:ext cx="876300" cy="8763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r="0" t="0" b="0"/>
          <a:stretch/>
        </p:blipFill>
        <p:spPr>
          <a:xfrm>
            <a:off x="17040225" y="9296400"/>
            <a:ext cx="876300" cy="87630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r="0" t="0" b="0"/>
          <a:stretch/>
        </p:blipFill>
        <p:spPr>
          <a:xfrm>
            <a:off x="17040225" y="2076450"/>
            <a:ext cx="876300" cy="87630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r="0" t="0" b="0"/>
          <a:stretch/>
        </p:blipFill>
        <p:spPr>
          <a:xfrm>
            <a:off x="5505450" y="2076450"/>
            <a:ext cx="876300" cy="8763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r="0" t="0" b="0"/>
          <a:stretch/>
        </p:blipFill>
        <p:spPr>
          <a:xfrm>
            <a:off x="485775" y="2333625"/>
            <a:ext cx="5219700" cy="278130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6"/>
          <a:srcRect l="0" r="0" t="0" b="0"/>
          <a:stretch/>
        </p:blipFill>
        <p:spPr>
          <a:xfrm>
            <a:off x="6019800" y="2257425"/>
            <a:ext cx="115824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1930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7658100" y="428625"/>
            <a:ext cx="3829050" cy="112395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485775" y="2571750"/>
            <a:ext cx="5219700" cy="253365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485775" y="7762875"/>
            <a:ext cx="5219700" cy="203835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r="0" t="0" b="0"/>
          <a:stretch/>
        </p:blipFill>
        <p:spPr>
          <a:xfrm>
            <a:off x="5505450" y="9105900"/>
            <a:ext cx="876300" cy="78105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r="0" t="0" b="0"/>
          <a:stretch/>
        </p:blipFill>
        <p:spPr>
          <a:xfrm>
            <a:off x="17040225" y="9105900"/>
            <a:ext cx="876300" cy="8763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r="0" t="0" b="0"/>
          <a:stretch/>
        </p:blipFill>
        <p:spPr>
          <a:xfrm>
            <a:off x="17040225" y="2571750"/>
            <a:ext cx="876300" cy="87630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r="0" t="0" b="0"/>
          <a:stretch/>
        </p:blipFill>
        <p:spPr>
          <a:xfrm>
            <a:off x="5505450" y="2571750"/>
            <a:ext cx="876300" cy="87630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8"/>
          <a:srcRect l="0" r="0" t="0" b="0"/>
          <a:stretch/>
        </p:blipFill>
        <p:spPr>
          <a:xfrm>
            <a:off x="5791200" y="2828925"/>
            <a:ext cx="118110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0025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5743575" y="419100"/>
            <a:ext cx="9048750" cy="114300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2952750" y="2400300"/>
            <a:ext cx="5029200" cy="201930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0639425" y="2400300"/>
            <a:ext cx="4724400" cy="20193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r="0" t="0" b="0"/>
          <a:stretch/>
        </p:blipFill>
        <p:spPr>
          <a:xfrm>
            <a:off x="14487525" y="5305425"/>
            <a:ext cx="876300" cy="87630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r="0" t="0" b="0"/>
          <a:stretch/>
        </p:blipFill>
        <p:spPr>
          <a:xfrm>
            <a:off x="2952750" y="5305425"/>
            <a:ext cx="876300" cy="87630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4"/>
          <a:srcRect l="0" r="0" t="0" b="0"/>
          <a:stretch/>
        </p:blipFill>
        <p:spPr>
          <a:xfrm>
            <a:off x="3267075" y="5772150"/>
            <a:ext cx="11582400" cy="451485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2952750" y="8905875"/>
            <a:ext cx="876300" cy="78105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14487525" y="8905875"/>
            <a:ext cx="8763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0025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5734050" y="419100"/>
            <a:ext cx="8058150" cy="114300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723900" y="2486025"/>
            <a:ext cx="5029200" cy="51435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10925175" y="2476500"/>
            <a:ext cx="5029200" cy="102870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1257300" y="3276600"/>
            <a:ext cx="6400800" cy="152400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11296650" y="3619500"/>
            <a:ext cx="6400800" cy="51435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11296650" y="4552950"/>
            <a:ext cx="6400800" cy="100965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11296650" y="5981700"/>
            <a:ext cx="6400800" cy="51435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1257300" y="5219700"/>
            <a:ext cx="8229600" cy="51435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9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r="0" t="0" b="0"/>
          <a:stretch/>
        </p:blipFill>
        <p:spPr>
          <a:xfrm>
            <a:off x="742950" y="3429000"/>
            <a:ext cx="266700" cy="247650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r="0" t="0" b="0"/>
          <a:stretch/>
        </p:blipFill>
        <p:spPr>
          <a:xfrm>
            <a:off x="10782300" y="3771900"/>
            <a:ext cx="266700" cy="247650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r="0" t="0" b="0"/>
          <a:stretch/>
        </p:blipFill>
        <p:spPr>
          <a:xfrm>
            <a:off x="10782300" y="4705350"/>
            <a:ext cx="266700" cy="247650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10782300" y="6134100"/>
            <a:ext cx="266700" cy="247650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r="0" t="0" b="0"/>
          <a:stretch/>
        </p:blipFill>
        <p:spPr>
          <a:xfrm>
            <a:off x="742950" y="5372100"/>
            <a:ext cx="266700" cy="247650"/>
          </a:xfrm>
          <a:prstGeom prst="rect">
            <a:avLst/>
          </a:prstGeom>
        </p:spPr>
      </p:pic>
      <p:pic>
        <p:nvPicPr>
          <p:cNvPr id="17" name="Object 16" descr="preencoded.png">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r="0" t="0" b="0"/>
          <a:stretch/>
        </p:blipFill>
        <p:spPr>
          <a:xfrm>
            <a:off x="7381875" y="2628900"/>
            <a:ext cx="2400300" cy="228600"/>
          </a:xfrm>
          <a:prstGeom prst="rect">
            <a:avLst/>
          </a:prstGeom>
        </p:spPr>
      </p:pic>
      <p:pic>
        <p:nvPicPr>
          <p:cNvPr id="18" name="Object 17" descr="preencoded.png">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r="0" t="0" b="0"/>
          <a:stretch/>
        </p:blipFill>
        <p:spPr>
          <a:xfrm>
            <a:off x="4095750" y="6486525"/>
            <a:ext cx="935355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0" y="0"/>
            <a:ext cx="18288000" cy="2000250"/>
          </a:xfrm>
          <a:prstGeom prst="rect">
            <a:avLst/>
          </a:prstGeom>
        </p:spPr>
      </p:pic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5734050" y="419100"/>
            <a:ext cx="8058150" cy="1143000"/>
          </a:xfrm>
          <a:prstGeom prst="rect">
            <a:avLst/>
          </a:prstGeom>
        </p:spPr>
      </p:pic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r="0" t="0" b="0"/>
          <a:stretch/>
        </p:blipFill>
        <p:spPr>
          <a:xfrm>
            <a:off x="781050" y="3867150"/>
            <a:ext cx="3486150" cy="1009650"/>
          </a:xfrm>
          <a:prstGeom prst="rect">
            <a:avLst/>
          </a:prstGeom>
        </p:spPr>
      </p:pic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r="0" t="0" b="0"/>
          <a:stretch/>
        </p:blipFill>
        <p:spPr>
          <a:xfrm>
            <a:off x="781050" y="6743700"/>
            <a:ext cx="2571750" cy="1009650"/>
          </a:xfrm>
          <a:prstGeom prst="rect">
            <a:avLst/>
          </a:prstGeom>
        </p:spPr>
      </p:pic>
      <p:pic>
        <p:nvPicPr>
          <p:cNvPr id="6" name="Object 5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5505450" y="3667125"/>
            <a:ext cx="4343400" cy="1238250"/>
          </a:xfrm>
          <a:prstGeom prst="rect">
            <a:avLst/>
          </a:prstGeom>
        </p:spPr>
      </p:pic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r="0" t="0" b="0"/>
          <a:stretch/>
        </p:blipFill>
        <p:spPr>
          <a:xfrm>
            <a:off x="5505450" y="6743700"/>
            <a:ext cx="4343400" cy="1238250"/>
          </a:xfrm>
          <a:prstGeom prst="rect">
            <a:avLst/>
          </a:prstGeom>
        </p:spPr>
      </p:pic>
      <p:pic>
        <p:nvPicPr>
          <p:cNvPr id="8" name="Object 7" descr="preencoded.png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r="0" t="0" b="0"/>
          <a:stretch/>
        </p:blipFill>
        <p:spPr>
          <a:xfrm>
            <a:off x="12687300" y="3200400"/>
            <a:ext cx="4362450" cy="1238250"/>
          </a:xfrm>
          <a:prstGeom prst="rect">
            <a:avLst/>
          </a:prstGeom>
        </p:spPr>
      </p:pic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r="0" t="0" b="0"/>
          <a:stretch/>
        </p:blipFill>
        <p:spPr>
          <a:xfrm>
            <a:off x="12687300" y="6743700"/>
            <a:ext cx="4362450" cy="2057400"/>
          </a:xfrm>
          <a:prstGeom prst="rect">
            <a:avLst/>
          </a:prstGeom>
        </p:spPr>
      </p:pic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r="0" t="0" b="0"/>
          <a:stretch/>
        </p:blipFill>
        <p:spPr>
          <a:xfrm>
            <a:off x="12696825" y="8982075"/>
            <a:ext cx="4743450" cy="419100"/>
          </a:xfrm>
          <a:prstGeom prst="rect">
            <a:avLst/>
          </a:prstGeom>
        </p:spPr>
      </p:pic>
      <p:pic>
        <p:nvPicPr>
          <p:cNvPr id="11" name="Object 10" descr="preencoded.png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0" r="0" t="0" b="0"/>
          <a:stretch/>
        </p:blipFill>
        <p:spPr>
          <a:xfrm>
            <a:off x="12687300" y="4705350"/>
            <a:ext cx="4362450" cy="838200"/>
          </a:xfrm>
          <a:prstGeom prst="rect">
            <a:avLst/>
          </a:prstGeom>
        </p:spPr>
      </p:pic>
      <p:pic>
        <p:nvPicPr>
          <p:cNvPr id="12" name="Object 11" descr="preencoded.png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0" r="0" t="0" b="0"/>
          <a:stretch/>
        </p:blipFill>
        <p:spPr>
          <a:xfrm>
            <a:off x="6972300" y="2495550"/>
            <a:ext cx="1524000" cy="514350"/>
          </a:xfrm>
          <a:prstGeom prst="rect">
            <a:avLst/>
          </a:prstGeom>
        </p:spPr>
      </p:pic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r="0" t="0" b="0"/>
          <a:stretch/>
        </p:blipFill>
        <p:spPr>
          <a:xfrm>
            <a:off x="14001750" y="2495550"/>
            <a:ext cx="1714500" cy="514350"/>
          </a:xfrm>
          <a:prstGeom prst="rect">
            <a:avLst/>
          </a:prstGeom>
        </p:spPr>
      </p:pic>
      <p:pic>
        <p:nvPicPr>
          <p:cNvPr id="14" name="Object 13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571500" y="200025"/>
            <a:ext cx="2943225" cy="1609725"/>
          </a:xfrm>
          <a:prstGeom prst="rect">
            <a:avLst/>
          </a:prstGeom>
        </p:spPr>
      </p:pic>
      <p:pic>
        <p:nvPicPr>
          <p:cNvPr id="15" name="Object 14" descr="preencoded.png">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r="0" t="0" b="0"/>
          <a:stretch/>
        </p:blipFill>
        <p:spPr>
          <a:xfrm>
            <a:off x="11115675" y="2647950"/>
            <a:ext cx="19050" cy="6991350"/>
          </a:xfrm>
          <a:prstGeom prst="rect">
            <a:avLst/>
          </a:prstGeom>
        </p:spPr>
      </p:pic>
      <p:pic>
        <p:nvPicPr>
          <p:cNvPr id="16" name="Object 15" descr="preencoded.png">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r="0" t="0" b="0"/>
          <a:stretch/>
        </p:blipFill>
        <p:spPr>
          <a:xfrm>
            <a:off x="4533900" y="2647950"/>
            <a:ext cx="19050" cy="6991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2021-03-27T07:47:29Z</dcterms:created>
  <dcterms:modified xsi:type="dcterms:W3CDTF">2021-03-27T07:47:29Z</dcterms:modified>
</cp:coreProperties>
</file>