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sldIdLst>
    <p:sldId id="256" r:id="rId2"/>
    <p:sldId id="257" r:id="rId3"/>
    <p:sldId id="259" r:id="rId4"/>
    <p:sldId id="260" r:id="rId5"/>
    <p:sldId id="339" r:id="rId6"/>
    <p:sldId id="338" r:id="rId7"/>
    <p:sldId id="348" r:id="rId8"/>
    <p:sldId id="344" r:id="rId9"/>
    <p:sldId id="340" r:id="rId10"/>
    <p:sldId id="341" r:id="rId11"/>
    <p:sldId id="342" r:id="rId12"/>
    <p:sldId id="346"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CC0000"/>
    <a:srgbClr val="ED1B3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648"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KZ"/>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9F798E6-A136-40BF-9FA3-F48C3E9097E0}" type="datetimeFigureOut">
              <a:rPr lang="ru-KZ" smtClean="0"/>
              <a:t>22.11.2020</a:t>
            </a:fld>
            <a:endParaRPr lang="ru-KZ"/>
          </a:p>
        </p:txBody>
      </p:sp>
      <p:sp>
        <p:nvSpPr>
          <p:cNvPr id="4" name="Образ слайда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ru-KZ"/>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ru-KZ"/>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KZ"/>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89FA4B4-BA8E-4FA5-AAB2-D9A82768A0B2}" type="slidenum">
              <a:rPr lang="ru-KZ" smtClean="0"/>
              <a:t>‹#›</a:t>
            </a:fld>
            <a:endParaRPr lang="ru-KZ"/>
          </a:p>
        </p:txBody>
      </p:sp>
    </p:spTree>
    <p:extLst>
      <p:ext uri="{BB962C8B-B14F-4D97-AF65-F5344CB8AC3E}">
        <p14:creationId xmlns:p14="http://schemas.microsoft.com/office/powerpoint/2010/main" val="42510577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0F281C5-693F-47BA-8D82-47D17180A49F}" type="datetime1">
              <a:rPr lang="en-US" smtClean="0"/>
              <a:t>11/22/2020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F00C9D-893A-439D-B9AA-6D9CCDF166B7}" type="slidenum">
              <a:rPr lang="en-US" smtClean="0"/>
              <a:t>‹#›</a:t>
            </a:fld>
            <a:endParaRPr lang="en-US"/>
          </a:p>
        </p:txBody>
      </p:sp>
    </p:spTree>
    <p:extLst>
      <p:ext uri="{BB962C8B-B14F-4D97-AF65-F5344CB8AC3E}">
        <p14:creationId xmlns:p14="http://schemas.microsoft.com/office/powerpoint/2010/main" val="918019379"/>
      </p:ext>
    </p:extLst>
  </p:cSld>
  <p:clrMapOvr>
    <a:masterClrMapping/>
  </p:clrMapOvr>
  <p:transition spd="slow">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6A682B5-4FD2-498E-B3FC-1CAC9FE207F0}" type="datetime1">
              <a:rPr lang="en-US" smtClean="0"/>
              <a:t>11/22/2020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F00C9D-893A-439D-B9AA-6D9CCDF166B7}" type="slidenum">
              <a:rPr lang="en-US" smtClean="0"/>
              <a:t>‹#›</a:t>
            </a:fld>
            <a:endParaRPr lang="en-US"/>
          </a:p>
        </p:txBody>
      </p:sp>
    </p:spTree>
    <p:extLst>
      <p:ext uri="{BB962C8B-B14F-4D97-AF65-F5344CB8AC3E}">
        <p14:creationId xmlns:p14="http://schemas.microsoft.com/office/powerpoint/2010/main" val="2076359208"/>
      </p:ext>
    </p:extLst>
  </p:cSld>
  <p:clrMapOvr>
    <a:masterClrMapping/>
  </p:clrMapOvr>
  <p:transition spd="slow">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6E2238-D2A0-48AC-A02D-A9F00F7C8946}" type="datetime1">
              <a:rPr lang="en-US" smtClean="0"/>
              <a:t>11/22/2020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F00C9D-893A-439D-B9AA-6D9CCDF166B7}" type="slidenum">
              <a:rPr lang="en-US" smtClean="0"/>
              <a:t>‹#›</a:t>
            </a:fld>
            <a:endParaRPr lang="en-US"/>
          </a:p>
        </p:txBody>
      </p:sp>
    </p:spTree>
    <p:extLst>
      <p:ext uri="{BB962C8B-B14F-4D97-AF65-F5344CB8AC3E}">
        <p14:creationId xmlns:p14="http://schemas.microsoft.com/office/powerpoint/2010/main" val="31197211"/>
      </p:ext>
    </p:extLst>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D0E17E6-F7DF-4084-96F3-A69441ACEC14}" type="datetime1">
              <a:rPr lang="en-US" smtClean="0"/>
              <a:t>11/22/2020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F00C9D-893A-439D-B9AA-6D9CCDF166B7}" type="slidenum">
              <a:rPr lang="en-US" smtClean="0"/>
              <a:t>‹#›</a:t>
            </a:fld>
            <a:endParaRPr lang="en-US"/>
          </a:p>
        </p:txBody>
      </p:sp>
    </p:spTree>
    <p:extLst>
      <p:ext uri="{BB962C8B-B14F-4D97-AF65-F5344CB8AC3E}">
        <p14:creationId xmlns:p14="http://schemas.microsoft.com/office/powerpoint/2010/main" val="2560080787"/>
      </p:ext>
    </p:extLst>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9E6FC91-7685-46FA-9B25-E3C93DEDE6BA}" type="datetime1">
              <a:rPr lang="en-US" smtClean="0"/>
              <a:t>11/22/2020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F00C9D-893A-439D-B9AA-6D9CCDF166B7}" type="slidenum">
              <a:rPr lang="en-US" smtClean="0"/>
              <a:t>‹#›</a:t>
            </a:fld>
            <a:endParaRPr lang="en-US"/>
          </a:p>
        </p:txBody>
      </p:sp>
    </p:spTree>
    <p:extLst>
      <p:ext uri="{BB962C8B-B14F-4D97-AF65-F5344CB8AC3E}">
        <p14:creationId xmlns:p14="http://schemas.microsoft.com/office/powerpoint/2010/main" val="391313312"/>
      </p:ext>
    </p:extLst>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22F6330-8EF9-4EF7-85CD-2D700C593D95}" type="datetime1">
              <a:rPr lang="en-US" smtClean="0"/>
              <a:t>11/22/2020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F00C9D-893A-439D-B9AA-6D9CCDF166B7}" type="slidenum">
              <a:rPr lang="en-US" smtClean="0"/>
              <a:t>‹#›</a:t>
            </a:fld>
            <a:endParaRPr lang="en-US"/>
          </a:p>
        </p:txBody>
      </p:sp>
    </p:spTree>
    <p:extLst>
      <p:ext uri="{BB962C8B-B14F-4D97-AF65-F5344CB8AC3E}">
        <p14:creationId xmlns:p14="http://schemas.microsoft.com/office/powerpoint/2010/main" val="3856477369"/>
      </p:ext>
    </p:extLst>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D81A625-0A1A-4157-B75F-29E7890F0343}" type="datetime1">
              <a:rPr lang="en-US" smtClean="0"/>
              <a:t>11/22/2020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5F00C9D-893A-439D-B9AA-6D9CCDF166B7}" type="slidenum">
              <a:rPr lang="en-US" smtClean="0"/>
              <a:t>‹#›</a:t>
            </a:fld>
            <a:endParaRPr lang="en-US"/>
          </a:p>
        </p:txBody>
      </p:sp>
    </p:spTree>
    <p:extLst>
      <p:ext uri="{BB962C8B-B14F-4D97-AF65-F5344CB8AC3E}">
        <p14:creationId xmlns:p14="http://schemas.microsoft.com/office/powerpoint/2010/main" val="2265034144"/>
      </p:ext>
    </p:extLst>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5412C32-6C27-4734-9F70-036E499250D6}" type="datetime1">
              <a:rPr lang="en-US" smtClean="0"/>
              <a:t>11/22/2020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5F00C9D-893A-439D-B9AA-6D9CCDF166B7}" type="slidenum">
              <a:rPr lang="en-US" smtClean="0"/>
              <a:t>‹#›</a:t>
            </a:fld>
            <a:endParaRPr lang="en-US"/>
          </a:p>
        </p:txBody>
      </p:sp>
    </p:spTree>
    <p:extLst>
      <p:ext uri="{BB962C8B-B14F-4D97-AF65-F5344CB8AC3E}">
        <p14:creationId xmlns:p14="http://schemas.microsoft.com/office/powerpoint/2010/main" val="2567010529"/>
      </p:ext>
    </p:extLst>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4C49C6B-CB78-431A-B6F6-51FE508BB5FE}" type="datetime1">
              <a:rPr lang="en-US" smtClean="0"/>
              <a:t>11/22/2020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5F00C9D-893A-439D-B9AA-6D9CCDF166B7}" type="slidenum">
              <a:rPr lang="en-US" smtClean="0"/>
              <a:t>‹#›</a:t>
            </a:fld>
            <a:endParaRPr lang="en-US"/>
          </a:p>
        </p:txBody>
      </p:sp>
    </p:spTree>
    <p:extLst>
      <p:ext uri="{BB962C8B-B14F-4D97-AF65-F5344CB8AC3E}">
        <p14:creationId xmlns:p14="http://schemas.microsoft.com/office/powerpoint/2010/main" val="2584767101"/>
      </p:ext>
    </p:extLst>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8810F20-6AAC-4B7F-8A43-FA21CEE137CF}" type="datetime1">
              <a:rPr lang="en-US" smtClean="0"/>
              <a:t>11/22/2020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F00C9D-893A-439D-B9AA-6D9CCDF166B7}" type="slidenum">
              <a:rPr lang="en-US" smtClean="0"/>
              <a:t>‹#›</a:t>
            </a:fld>
            <a:endParaRPr lang="en-US"/>
          </a:p>
        </p:txBody>
      </p:sp>
    </p:spTree>
    <p:extLst>
      <p:ext uri="{BB962C8B-B14F-4D97-AF65-F5344CB8AC3E}">
        <p14:creationId xmlns:p14="http://schemas.microsoft.com/office/powerpoint/2010/main" val="32852557"/>
      </p:ext>
    </p:extLst>
  </p:cSld>
  <p:clrMapOvr>
    <a:masterClrMapping/>
  </p:clrMapOvr>
  <p:transition spd="slow">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2C624CC-9E93-47C8-AC23-8FC88B64206F}" type="datetime1">
              <a:rPr lang="en-US" smtClean="0"/>
              <a:t>11/22/2020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F00C9D-893A-439D-B9AA-6D9CCDF166B7}" type="slidenum">
              <a:rPr lang="en-US" smtClean="0"/>
              <a:t>‹#›</a:t>
            </a:fld>
            <a:endParaRPr lang="en-US"/>
          </a:p>
        </p:txBody>
      </p:sp>
    </p:spTree>
    <p:extLst>
      <p:ext uri="{BB962C8B-B14F-4D97-AF65-F5344CB8AC3E}">
        <p14:creationId xmlns:p14="http://schemas.microsoft.com/office/powerpoint/2010/main" val="3748472448"/>
      </p:ext>
    </p:extLst>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AD1096-ADF1-43EB-B239-513B90A2B44B}" type="datetime1">
              <a:rPr lang="en-US" smtClean="0"/>
              <a:t>11/22/2020</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F00C9D-893A-439D-B9AA-6D9CCDF166B7}" type="slidenum">
              <a:rPr lang="en-US" smtClean="0"/>
              <a:t>‹#›</a:t>
            </a:fld>
            <a:endParaRPr lang="en-US"/>
          </a:p>
        </p:txBody>
      </p:sp>
    </p:spTree>
    <p:extLst>
      <p:ext uri="{BB962C8B-B14F-4D97-AF65-F5344CB8AC3E}">
        <p14:creationId xmlns:p14="http://schemas.microsoft.com/office/powerpoint/2010/main" val="348868645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spd="slow">
    <p:push dir="u"/>
  </p:transition>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www.historyworld.net/wrldhis/plaintexthistories.asp?historyid=ac19#ixzz6eOxMZsG4"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slideLayout" Target="../slideLayouts/slideLayout2.xml"/><Relationship Id="rId7" Type="http://schemas.openxmlformats.org/officeDocument/2006/relationships/image" Target="../media/image9.svg"/><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image" Target="../media/image8.png"/><Relationship Id="rId11" Type="http://schemas.openxmlformats.org/officeDocument/2006/relationships/image" Target="../media/image13.svg"/><Relationship Id="rId5" Type="http://schemas.openxmlformats.org/officeDocument/2006/relationships/image" Target="../media/image7.sv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svg"/></Relationships>
</file>

<file path=ppt/slides/_rels/slide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843783"/>
            <a:ext cx="7772400" cy="1845755"/>
          </a:xfrm>
        </p:spPr>
        <p:txBody>
          <a:bodyPr>
            <a:normAutofit/>
          </a:bodyPr>
          <a:lstStyle/>
          <a:p>
            <a:r>
              <a:rPr lang="en-US" sz="4800" b="1" dirty="0"/>
              <a:t>DATABASE FOR BANK</a:t>
            </a:r>
          </a:p>
        </p:txBody>
      </p:sp>
      <p:sp>
        <p:nvSpPr>
          <p:cNvPr id="3" name="Subtitle 2"/>
          <p:cNvSpPr>
            <a:spLocks noGrp="1"/>
          </p:cNvSpPr>
          <p:nvPr>
            <p:ph type="subTitle" idx="1"/>
          </p:nvPr>
        </p:nvSpPr>
        <p:spPr>
          <a:xfrm>
            <a:off x="1143000" y="4580446"/>
            <a:ext cx="6858000" cy="755034"/>
          </a:xfrm>
        </p:spPr>
        <p:txBody>
          <a:bodyPr>
            <a:normAutofit/>
          </a:bodyPr>
          <a:lstStyle/>
          <a:p>
            <a:r>
              <a:rPr lang="en-US" dirty="0">
                <a:solidFill>
                  <a:srgbClr val="ED1B36"/>
                </a:solidFill>
              </a:rPr>
              <a:t>Alibek Kadyrkulov, SE-2016</a:t>
            </a:r>
          </a:p>
        </p:txBody>
      </p:sp>
    </p:spTree>
    <p:extLst>
      <p:ext uri="{BB962C8B-B14F-4D97-AF65-F5344CB8AC3E}">
        <p14:creationId xmlns:p14="http://schemas.microsoft.com/office/powerpoint/2010/main" val="386988059"/>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Рисунок 8" descr="Изображение выглядит как комната, рисунок&#10;&#10;Автоматически созданное описание">
            <a:extLst>
              <a:ext uri="{FF2B5EF4-FFF2-40B4-BE49-F238E27FC236}">
                <a16:creationId xmlns:a16="http://schemas.microsoft.com/office/drawing/2014/main" id="{49B76E9B-3618-4387-816A-4FC8C0A729B5}"/>
              </a:ext>
            </a:extLst>
          </p:cNvPr>
          <p:cNvPicPr>
            <a:picLocks noChangeAspect="1"/>
          </p:cNvPicPr>
          <p:nvPr/>
        </p:nvPicPr>
        <p:blipFill rotWithShape="1">
          <a:blip r:embed="rId2">
            <a:alphaModFix amt="50000"/>
            <a:extLst>
              <a:ext uri="{28A0092B-C50C-407E-A947-70E740481C1C}">
                <a14:useLocalDpi xmlns:a14="http://schemas.microsoft.com/office/drawing/2010/main" val="0"/>
              </a:ext>
            </a:extLst>
          </a:blip>
          <a:srcRect t="13327" r="-2" b="14671"/>
          <a:stretch/>
        </p:blipFill>
        <p:spPr>
          <a:xfrm>
            <a:off x="20" y="1"/>
            <a:ext cx="9143980" cy="6857999"/>
          </a:xfrm>
          <a:prstGeom prst="rect">
            <a:avLst/>
          </a:prstGeom>
        </p:spPr>
      </p:pic>
      <p:sp>
        <p:nvSpPr>
          <p:cNvPr id="2" name="Заголовок 1">
            <a:extLst>
              <a:ext uri="{FF2B5EF4-FFF2-40B4-BE49-F238E27FC236}">
                <a16:creationId xmlns:a16="http://schemas.microsoft.com/office/drawing/2014/main" id="{B79F4576-88BC-40BD-9E29-5190B1D7DB43}"/>
              </a:ext>
            </a:extLst>
          </p:cNvPr>
          <p:cNvSpPr>
            <a:spLocks noGrp="1"/>
          </p:cNvSpPr>
          <p:nvPr>
            <p:ph type="title"/>
          </p:nvPr>
        </p:nvSpPr>
        <p:spPr>
          <a:xfrm>
            <a:off x="1143000" y="1122362"/>
            <a:ext cx="6858000" cy="2900518"/>
          </a:xfrm>
        </p:spPr>
        <p:txBody>
          <a:bodyPr vert="horz" lIns="91440" tIns="45720" rIns="91440" bIns="45720" rtlCol="0" anchor="b">
            <a:normAutofit/>
          </a:bodyPr>
          <a:lstStyle/>
          <a:p>
            <a:pPr algn="ctr"/>
            <a:r>
              <a:rPr lang="en-US" sz="6000" b="1">
                <a:solidFill>
                  <a:srgbClr val="FFFFFF"/>
                </a:solidFill>
              </a:rPr>
              <a:t>CONCLUSION</a:t>
            </a:r>
          </a:p>
        </p:txBody>
      </p:sp>
      <p:sp>
        <p:nvSpPr>
          <p:cNvPr id="3" name="Объект 2">
            <a:extLst>
              <a:ext uri="{FF2B5EF4-FFF2-40B4-BE49-F238E27FC236}">
                <a16:creationId xmlns:a16="http://schemas.microsoft.com/office/drawing/2014/main" id="{8368775C-5B4D-4AFE-AEB6-E4AD8F0ABC9A}"/>
              </a:ext>
            </a:extLst>
          </p:cNvPr>
          <p:cNvSpPr>
            <a:spLocks noGrp="1"/>
          </p:cNvSpPr>
          <p:nvPr>
            <p:ph idx="1"/>
          </p:nvPr>
        </p:nvSpPr>
        <p:spPr>
          <a:xfrm>
            <a:off x="1143000" y="4159404"/>
            <a:ext cx="6858000" cy="1098395"/>
          </a:xfrm>
        </p:spPr>
        <p:txBody>
          <a:bodyPr vert="horz" lIns="91440" tIns="45720" rIns="91440" bIns="45720" rtlCol="0">
            <a:normAutofit fontScale="92500" lnSpcReduction="10000"/>
          </a:bodyPr>
          <a:lstStyle/>
          <a:p>
            <a:pPr marL="0" indent="0" algn="ctr">
              <a:buNone/>
            </a:pPr>
            <a:endParaRPr lang="en-US" sz="2400" dirty="0">
              <a:solidFill>
                <a:srgbClr val="FFFFFF"/>
              </a:solidFill>
            </a:endParaRPr>
          </a:p>
          <a:p>
            <a:pPr marL="0" indent="0" algn="ctr">
              <a:buNone/>
            </a:pPr>
            <a:r>
              <a:rPr lang="en-US" sz="2400" dirty="0">
                <a:solidFill>
                  <a:srgbClr val="FFFFFF"/>
                </a:solidFill>
              </a:rPr>
              <a:t>Project creation and implementation helps to develop personal qualities and broadens your mind.</a:t>
            </a:r>
          </a:p>
        </p:txBody>
      </p:sp>
      <p:sp>
        <p:nvSpPr>
          <p:cNvPr id="8" name="Восьмиугольник 7">
            <a:extLst>
              <a:ext uri="{FF2B5EF4-FFF2-40B4-BE49-F238E27FC236}">
                <a16:creationId xmlns:a16="http://schemas.microsoft.com/office/drawing/2014/main" id="{3C76B980-19F9-4172-963F-2B15E1BBC035}"/>
              </a:ext>
            </a:extLst>
          </p:cNvPr>
          <p:cNvSpPr/>
          <p:nvPr/>
        </p:nvSpPr>
        <p:spPr>
          <a:xfrm>
            <a:off x="8413025" y="6254380"/>
            <a:ext cx="479395" cy="467095"/>
          </a:xfrm>
          <a:prstGeom prst="octago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8</a:t>
            </a:r>
            <a:endParaRPr lang="ru-KZ" dirty="0"/>
          </a:p>
        </p:txBody>
      </p:sp>
    </p:spTree>
    <p:extLst>
      <p:ext uri="{BB962C8B-B14F-4D97-AF65-F5344CB8AC3E}">
        <p14:creationId xmlns:p14="http://schemas.microsoft.com/office/powerpoint/2010/main" val="32387719"/>
      </p:ext>
    </p:extLst>
  </p:cSld>
  <p:clrMapOvr>
    <a:overrideClrMapping bg1="dk1" tx1="lt1" bg2="dk2" tx2="lt2" accent1="accent1" accent2="accent2" accent3="accent3" accent4="accent4" accent5="accent5" accent6="accent6" hlink="hlink" folHlink="folHlink"/>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97E35A9-9B42-4BAB-A1EA-144C12D1D70B}"/>
              </a:ext>
            </a:extLst>
          </p:cNvPr>
          <p:cNvSpPr>
            <a:spLocks noGrp="1"/>
          </p:cNvSpPr>
          <p:nvPr>
            <p:ph type="title"/>
          </p:nvPr>
        </p:nvSpPr>
        <p:spPr/>
        <p:txBody>
          <a:bodyPr/>
          <a:lstStyle/>
          <a:p>
            <a:pPr algn="ctr"/>
            <a:r>
              <a:rPr lang="en-US" b="1" dirty="0"/>
              <a:t>REFERENCES</a:t>
            </a:r>
            <a:endParaRPr lang="ru-KZ" b="1" dirty="0"/>
          </a:p>
        </p:txBody>
      </p:sp>
      <p:sp>
        <p:nvSpPr>
          <p:cNvPr id="3" name="Объект 2">
            <a:extLst>
              <a:ext uri="{FF2B5EF4-FFF2-40B4-BE49-F238E27FC236}">
                <a16:creationId xmlns:a16="http://schemas.microsoft.com/office/drawing/2014/main" id="{23907EB2-3AC0-457D-8538-D84AB7518DCB}"/>
              </a:ext>
            </a:extLst>
          </p:cNvPr>
          <p:cNvSpPr>
            <a:spLocks noGrp="1"/>
          </p:cNvSpPr>
          <p:nvPr>
            <p:ph idx="1"/>
          </p:nvPr>
        </p:nvSpPr>
        <p:spPr/>
        <p:txBody>
          <a:bodyPr/>
          <a:lstStyle/>
          <a:p>
            <a:r>
              <a:rPr lang="en-US" sz="2800" dirty="0" err="1">
                <a:solidFill>
                  <a:srgbClr val="000000"/>
                </a:solidFill>
              </a:rPr>
              <a:t>HistoryWorld</a:t>
            </a:r>
            <a:r>
              <a:rPr lang="en-US" sz="2800" dirty="0">
                <a:solidFill>
                  <a:srgbClr val="000000"/>
                </a:solidFill>
              </a:rPr>
              <a:t>(2020), </a:t>
            </a:r>
            <a:r>
              <a:rPr lang="en-US" i="0" dirty="0">
                <a:solidFill>
                  <a:srgbClr val="000000"/>
                </a:solidFill>
                <a:effectLst/>
                <a:latin typeface="Verdana" panose="020B0604030504040204" pitchFamily="34" charset="0"/>
              </a:rPr>
              <a:t>History of Banking</a:t>
            </a:r>
            <a:r>
              <a:rPr lang="en-US" dirty="0">
                <a:solidFill>
                  <a:srgbClr val="003399"/>
                </a:solidFill>
                <a:latin typeface="Times New Roman" panose="02020603050405020304" pitchFamily="18" charset="0"/>
                <a:hlinkClick r:id="rId2"/>
              </a:rPr>
              <a:t> </a:t>
            </a:r>
            <a:r>
              <a:rPr lang="en-US" b="0" i="0" u="none" strike="noStrike" dirty="0">
                <a:solidFill>
                  <a:srgbClr val="003399"/>
                </a:solidFill>
                <a:effectLst/>
                <a:latin typeface="Times New Roman" panose="02020603050405020304" pitchFamily="18" charset="0"/>
                <a:hlinkClick r:id="rId2"/>
              </a:rPr>
              <a:t>http://www.historyworld.net/wrldhis/plaintexthistories.asp?historyid=ac19#ixzz6eOxMZsG4</a:t>
            </a:r>
            <a:endParaRPr lang="ru-KZ" dirty="0"/>
          </a:p>
        </p:txBody>
      </p:sp>
      <p:sp>
        <p:nvSpPr>
          <p:cNvPr id="5" name="Прямоугольник 4">
            <a:extLst>
              <a:ext uri="{FF2B5EF4-FFF2-40B4-BE49-F238E27FC236}">
                <a16:creationId xmlns:a16="http://schemas.microsoft.com/office/drawing/2014/main" id="{7F44336E-3820-4CDE-AABF-9B6B1FBDF8C3}"/>
              </a:ext>
            </a:extLst>
          </p:cNvPr>
          <p:cNvSpPr/>
          <p:nvPr/>
        </p:nvSpPr>
        <p:spPr>
          <a:xfrm>
            <a:off x="8438667" y="127647"/>
            <a:ext cx="522900" cy="892552"/>
          </a:xfrm>
          <a:prstGeom prst="rect">
            <a:avLst/>
          </a:prstGeom>
          <a:noFill/>
        </p:spPr>
        <p:txBody>
          <a:bodyPr wrap="none" lIns="91440" tIns="45720" rIns="91440" bIns="45720">
            <a:spAutoFit/>
          </a:bodyPr>
          <a:lstStyle/>
          <a:p>
            <a:pPr algn="ctr"/>
            <a:r>
              <a:rPr lang="ru-RU" sz="5200" b="0" cap="none" spc="0" dirty="0">
                <a:ln w="0"/>
                <a:solidFill>
                  <a:schemeClr val="tx1"/>
                </a:solidFill>
                <a:effectLst>
                  <a:outerShdw blurRad="38100" dist="19050" dir="2700000" algn="tl" rotWithShape="0">
                    <a:schemeClr val="dk1">
                      <a:alpha val="40000"/>
                    </a:schemeClr>
                  </a:outerShdw>
                </a:effectLst>
              </a:rPr>
              <a:t>9</a:t>
            </a:r>
          </a:p>
        </p:txBody>
      </p:sp>
    </p:spTree>
    <p:extLst>
      <p:ext uri="{BB962C8B-B14F-4D97-AF65-F5344CB8AC3E}">
        <p14:creationId xmlns:p14="http://schemas.microsoft.com/office/powerpoint/2010/main" val="92595025"/>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4">
            <a:extLst>
              <a:ext uri="{FF2B5EF4-FFF2-40B4-BE49-F238E27FC236}">
                <a16:creationId xmlns:a16="http://schemas.microsoft.com/office/drawing/2014/main" id="{1BA5D8A6-00AE-440F-AD0B-7778BF1CFB1E}"/>
              </a:ext>
            </a:extLst>
          </p:cNvPr>
          <p:cNvSpPr>
            <a:spLocks noGrp="1"/>
          </p:cNvSpPr>
          <p:nvPr>
            <p:ph type="ctrTitle"/>
          </p:nvPr>
        </p:nvSpPr>
        <p:spPr>
          <a:xfrm>
            <a:off x="685800" y="3004429"/>
            <a:ext cx="7772400" cy="2387600"/>
          </a:xfrm>
        </p:spPr>
        <p:txBody>
          <a:bodyPr/>
          <a:lstStyle/>
          <a:p>
            <a:r>
              <a:rPr lang="en-US" b="1" dirty="0"/>
              <a:t>Thank you for your attention!</a:t>
            </a:r>
            <a:endParaRPr lang="ru-KZ" b="1" dirty="0"/>
          </a:p>
        </p:txBody>
      </p:sp>
      <p:sp>
        <p:nvSpPr>
          <p:cNvPr id="4" name="Номер слайда 3">
            <a:extLst>
              <a:ext uri="{FF2B5EF4-FFF2-40B4-BE49-F238E27FC236}">
                <a16:creationId xmlns:a16="http://schemas.microsoft.com/office/drawing/2014/main" id="{136101AC-0B65-47F4-B75D-448AB2D316D7}"/>
              </a:ext>
            </a:extLst>
          </p:cNvPr>
          <p:cNvSpPr>
            <a:spLocks noGrp="1"/>
          </p:cNvSpPr>
          <p:nvPr>
            <p:ph type="sldNum" sz="quarter" idx="12"/>
          </p:nvPr>
        </p:nvSpPr>
        <p:spPr/>
        <p:txBody>
          <a:bodyPr/>
          <a:lstStyle/>
          <a:p>
            <a:fld id="{65F00C9D-893A-439D-B9AA-6D9CCDF166B7}" type="slidenum">
              <a:rPr lang="en-US" smtClean="0"/>
              <a:t>12</a:t>
            </a:fld>
            <a:endParaRPr lang="en-US"/>
          </a:p>
        </p:txBody>
      </p:sp>
    </p:spTree>
    <p:extLst>
      <p:ext uri="{BB962C8B-B14F-4D97-AF65-F5344CB8AC3E}">
        <p14:creationId xmlns:p14="http://schemas.microsoft.com/office/powerpoint/2010/main" val="2118822468"/>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33881" y="210312"/>
            <a:ext cx="6494526" cy="758001"/>
          </a:xfrm>
        </p:spPr>
        <p:txBody>
          <a:bodyPr/>
          <a:lstStyle/>
          <a:p>
            <a:r>
              <a:rPr lang="en-US" b="1" dirty="0"/>
              <a:t>Outline</a:t>
            </a:r>
          </a:p>
        </p:txBody>
      </p:sp>
      <p:grpSp>
        <p:nvGrpSpPr>
          <p:cNvPr id="4" name="Group 2"/>
          <p:cNvGrpSpPr>
            <a:grpSpLocks/>
          </p:cNvGrpSpPr>
          <p:nvPr/>
        </p:nvGrpSpPr>
        <p:grpSpPr bwMode="auto">
          <a:xfrm>
            <a:off x="2133600" y="3947160"/>
            <a:ext cx="5105400" cy="555625"/>
            <a:chOff x="1248" y="1440"/>
            <a:chExt cx="3216" cy="350"/>
          </a:xfrm>
        </p:grpSpPr>
        <p:sp>
          <p:nvSpPr>
            <p:cNvPr id="5" name="Line 3"/>
            <p:cNvSpPr>
              <a:spLocks noChangeShapeType="1"/>
            </p:cNvSpPr>
            <p:nvPr/>
          </p:nvSpPr>
          <p:spPr bwMode="gray">
            <a:xfrm>
              <a:off x="1440" y="1790"/>
              <a:ext cx="3024" cy="0"/>
            </a:xfrm>
            <a:prstGeom prst="line">
              <a:avLst/>
            </a:prstGeom>
            <a:noFill/>
            <a:ln w="25400">
              <a:solidFill>
                <a:srgbClr val="969696"/>
              </a:solidFill>
              <a:prstDash val="sysDot"/>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 name="Rectangle 4"/>
            <p:cNvSpPr>
              <a:spLocks noChangeArrowheads="1"/>
            </p:cNvSpPr>
            <p:nvPr/>
          </p:nvSpPr>
          <p:spPr bwMode="gray">
            <a:xfrm rot="3419336">
              <a:off x="1261" y="1427"/>
              <a:ext cx="302" cy="328"/>
            </a:xfrm>
            <a:prstGeom prst="rect">
              <a:avLst/>
            </a:prstGeom>
            <a:gradFill rotWithShape="1">
              <a:gsLst>
                <a:gs pos="0">
                  <a:srgbClr val="FF7C80"/>
                </a:gs>
                <a:gs pos="100000">
                  <a:srgbClr val="FF7C80">
                    <a:gamma/>
                    <a:shade val="46275"/>
                    <a:invGamma/>
                  </a:srgbClr>
                </a:gs>
              </a:gsLst>
              <a:lin ang="5400000" scaled="1"/>
            </a:gradFill>
            <a:ln w="9525">
              <a:miter lim="800000"/>
              <a:headEnd/>
              <a:tailEnd/>
            </a:ln>
            <a:effectLst/>
            <a:scene3d>
              <a:camera prst="legacyPerspectiveFront">
                <a:rot lat="0" lon="1500000" rev="0"/>
              </a:camera>
              <a:lightRig rig="legacyFlat4" dir="b"/>
            </a:scene3d>
            <a:sp3d extrusionH="430200" prstMaterial="legacyMatte">
              <a:bevelT w="13500" h="13500" prst="angle"/>
              <a:bevelB w="13500" h="13500" prst="angle"/>
              <a:extrusionClr>
                <a:srgbClr val="FF7C80"/>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en-US"/>
            </a:p>
          </p:txBody>
        </p:sp>
        <p:sp>
          <p:nvSpPr>
            <p:cNvPr id="7" name="Text Box 5"/>
            <p:cNvSpPr txBox="1">
              <a:spLocks noChangeArrowheads="1"/>
            </p:cNvSpPr>
            <p:nvPr/>
          </p:nvSpPr>
          <p:spPr bwMode="gray">
            <a:xfrm>
              <a:off x="2256" y="1482"/>
              <a:ext cx="769"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2400" dirty="0">
                  <a:solidFill>
                    <a:srgbClr val="000000"/>
                  </a:solidFill>
                </a:rPr>
                <a:t>BENEFIT</a:t>
              </a:r>
            </a:p>
          </p:txBody>
        </p:sp>
        <p:sp>
          <p:nvSpPr>
            <p:cNvPr id="8" name="Text Box 6"/>
            <p:cNvSpPr txBox="1">
              <a:spLocks noChangeArrowheads="1"/>
            </p:cNvSpPr>
            <p:nvPr/>
          </p:nvSpPr>
          <p:spPr bwMode="gray">
            <a:xfrm>
              <a:off x="1296" y="1454"/>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solidFill>
                    <a:srgbClr val="FFFFFF"/>
                  </a:solidFill>
                </a:rPr>
                <a:t>4</a:t>
              </a:r>
            </a:p>
          </p:txBody>
        </p:sp>
      </p:grpSp>
      <p:grpSp>
        <p:nvGrpSpPr>
          <p:cNvPr id="9" name="Group 7"/>
          <p:cNvGrpSpPr>
            <a:grpSpLocks/>
          </p:cNvGrpSpPr>
          <p:nvPr/>
        </p:nvGrpSpPr>
        <p:grpSpPr bwMode="auto">
          <a:xfrm>
            <a:off x="2133600" y="1432560"/>
            <a:ext cx="5105401" cy="555625"/>
            <a:chOff x="1248" y="2030"/>
            <a:chExt cx="3216" cy="350"/>
          </a:xfrm>
        </p:grpSpPr>
        <p:sp>
          <p:nvSpPr>
            <p:cNvPr id="10" name="Line 8"/>
            <p:cNvSpPr>
              <a:spLocks noChangeShapeType="1"/>
            </p:cNvSpPr>
            <p:nvPr/>
          </p:nvSpPr>
          <p:spPr bwMode="gray">
            <a:xfrm>
              <a:off x="1440" y="2380"/>
              <a:ext cx="3024" cy="0"/>
            </a:xfrm>
            <a:prstGeom prst="line">
              <a:avLst/>
            </a:prstGeom>
            <a:noFill/>
            <a:ln w="25400">
              <a:solidFill>
                <a:srgbClr val="969696"/>
              </a:solidFill>
              <a:prstDash val="sysDot"/>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 name="Rectangle 9"/>
            <p:cNvSpPr>
              <a:spLocks noChangeArrowheads="1"/>
            </p:cNvSpPr>
            <p:nvPr/>
          </p:nvSpPr>
          <p:spPr bwMode="gray">
            <a:xfrm rot="3419336">
              <a:off x="1261" y="2017"/>
              <a:ext cx="302" cy="328"/>
            </a:xfrm>
            <a:prstGeom prst="rect">
              <a:avLst/>
            </a:prstGeom>
            <a:gradFill rotWithShape="1">
              <a:gsLst>
                <a:gs pos="0">
                  <a:srgbClr val="99CC00"/>
                </a:gs>
                <a:gs pos="100000">
                  <a:srgbClr val="99CC00">
                    <a:gamma/>
                    <a:shade val="46275"/>
                    <a:invGamma/>
                  </a:srgbClr>
                </a:gs>
              </a:gsLst>
              <a:lin ang="5400000" scaled="1"/>
            </a:gradFill>
            <a:ln w="9525">
              <a:miter lim="800000"/>
              <a:headEnd/>
              <a:tailEnd/>
            </a:ln>
            <a:effectLst/>
            <a:scene3d>
              <a:camera prst="legacyPerspectiveFront">
                <a:rot lat="0" lon="1500000" rev="0"/>
              </a:camera>
              <a:lightRig rig="legacyFlat4" dir="b"/>
            </a:scene3d>
            <a:sp3d extrusionH="430200" prstMaterial="legacyMatte">
              <a:bevelT w="13500" h="13500" prst="angle"/>
              <a:bevelB w="13500" h="13500" prst="angle"/>
              <a:extrusionClr>
                <a:srgbClr val="99CC00"/>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en-US"/>
            </a:p>
          </p:txBody>
        </p:sp>
        <p:sp>
          <p:nvSpPr>
            <p:cNvPr id="12" name="Text Box 10"/>
            <p:cNvSpPr txBox="1">
              <a:spLocks noChangeArrowheads="1"/>
            </p:cNvSpPr>
            <p:nvPr/>
          </p:nvSpPr>
          <p:spPr bwMode="gray">
            <a:xfrm>
              <a:off x="2256" y="2072"/>
              <a:ext cx="1360"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2400" dirty="0">
                  <a:solidFill>
                    <a:srgbClr val="000000"/>
                  </a:solidFill>
                </a:rPr>
                <a:t>INTRODUCTION</a:t>
              </a:r>
            </a:p>
          </p:txBody>
        </p:sp>
        <p:sp>
          <p:nvSpPr>
            <p:cNvPr id="13" name="Text Box 11"/>
            <p:cNvSpPr txBox="1">
              <a:spLocks noChangeArrowheads="1"/>
            </p:cNvSpPr>
            <p:nvPr/>
          </p:nvSpPr>
          <p:spPr bwMode="gray">
            <a:xfrm>
              <a:off x="1296" y="2044"/>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solidFill>
                    <a:srgbClr val="FFFFFF"/>
                  </a:solidFill>
                </a:rPr>
                <a:t>1</a:t>
              </a:r>
            </a:p>
          </p:txBody>
        </p:sp>
      </p:grpSp>
      <p:grpSp>
        <p:nvGrpSpPr>
          <p:cNvPr id="14" name="Group 12"/>
          <p:cNvGrpSpPr>
            <a:grpSpLocks/>
          </p:cNvGrpSpPr>
          <p:nvPr/>
        </p:nvGrpSpPr>
        <p:grpSpPr bwMode="auto">
          <a:xfrm>
            <a:off x="2133600" y="2270760"/>
            <a:ext cx="5105400" cy="555625"/>
            <a:chOff x="1248" y="2640"/>
            <a:chExt cx="3216" cy="350"/>
          </a:xfrm>
        </p:grpSpPr>
        <p:sp>
          <p:nvSpPr>
            <p:cNvPr id="15" name="Line 13"/>
            <p:cNvSpPr>
              <a:spLocks noChangeShapeType="1"/>
            </p:cNvSpPr>
            <p:nvPr/>
          </p:nvSpPr>
          <p:spPr bwMode="gray">
            <a:xfrm>
              <a:off x="1440" y="2990"/>
              <a:ext cx="3024" cy="0"/>
            </a:xfrm>
            <a:prstGeom prst="line">
              <a:avLst/>
            </a:prstGeom>
            <a:noFill/>
            <a:ln w="25400">
              <a:solidFill>
                <a:srgbClr val="969696"/>
              </a:solidFill>
              <a:prstDash val="sysDot"/>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 name="Rectangle 14"/>
            <p:cNvSpPr>
              <a:spLocks noChangeArrowheads="1"/>
            </p:cNvSpPr>
            <p:nvPr/>
          </p:nvSpPr>
          <p:spPr bwMode="gray">
            <a:xfrm rot="3419336">
              <a:off x="1261" y="2627"/>
              <a:ext cx="302" cy="328"/>
            </a:xfrm>
            <a:prstGeom prst="rect">
              <a:avLst/>
            </a:prstGeom>
            <a:gradFill rotWithShape="1">
              <a:gsLst>
                <a:gs pos="0">
                  <a:srgbClr val="006699"/>
                </a:gs>
                <a:gs pos="100000">
                  <a:srgbClr val="006699">
                    <a:gamma/>
                    <a:shade val="46275"/>
                    <a:invGamma/>
                  </a:srgbClr>
                </a:gs>
              </a:gsLst>
              <a:lin ang="5400000" scaled="1"/>
            </a:gradFill>
            <a:ln w="9525">
              <a:miter lim="800000"/>
              <a:headEnd/>
              <a:tailEnd/>
            </a:ln>
            <a:effectLst/>
            <a:scene3d>
              <a:camera prst="legacyPerspectiveFront">
                <a:rot lat="0" lon="1500000" rev="0"/>
              </a:camera>
              <a:lightRig rig="legacyFlat4" dir="b"/>
            </a:scene3d>
            <a:sp3d extrusionH="430200" prstMaterial="legacyMatte">
              <a:bevelT w="13500" h="13500" prst="angle"/>
              <a:bevelB w="13500" h="13500" prst="angle"/>
              <a:extrusionClr>
                <a:srgbClr val="006699"/>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en-US"/>
            </a:p>
          </p:txBody>
        </p:sp>
        <p:sp>
          <p:nvSpPr>
            <p:cNvPr id="17" name="Text Box 15"/>
            <p:cNvSpPr txBox="1">
              <a:spLocks noChangeArrowheads="1"/>
            </p:cNvSpPr>
            <p:nvPr/>
          </p:nvSpPr>
          <p:spPr bwMode="gray">
            <a:xfrm>
              <a:off x="2256" y="2682"/>
              <a:ext cx="1038"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2400" dirty="0">
                  <a:solidFill>
                    <a:srgbClr val="000000"/>
                  </a:solidFill>
                </a:rPr>
                <a:t>DEFINITION</a:t>
              </a:r>
            </a:p>
          </p:txBody>
        </p:sp>
        <p:sp>
          <p:nvSpPr>
            <p:cNvPr id="18" name="Text Box 16"/>
            <p:cNvSpPr txBox="1">
              <a:spLocks noChangeArrowheads="1"/>
            </p:cNvSpPr>
            <p:nvPr/>
          </p:nvSpPr>
          <p:spPr bwMode="gray">
            <a:xfrm>
              <a:off x="1296" y="2654"/>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dirty="0">
                  <a:solidFill>
                    <a:srgbClr val="FFFFFF"/>
                  </a:solidFill>
                </a:rPr>
                <a:t>2</a:t>
              </a:r>
            </a:p>
          </p:txBody>
        </p:sp>
      </p:grpSp>
      <p:grpSp>
        <p:nvGrpSpPr>
          <p:cNvPr id="19" name="Group 17"/>
          <p:cNvGrpSpPr>
            <a:grpSpLocks/>
          </p:cNvGrpSpPr>
          <p:nvPr/>
        </p:nvGrpSpPr>
        <p:grpSpPr bwMode="auto">
          <a:xfrm>
            <a:off x="2133600" y="3108960"/>
            <a:ext cx="5105400" cy="555625"/>
            <a:chOff x="1248" y="3230"/>
            <a:chExt cx="3216" cy="350"/>
          </a:xfrm>
        </p:grpSpPr>
        <p:sp>
          <p:nvSpPr>
            <p:cNvPr id="20" name="Line 18"/>
            <p:cNvSpPr>
              <a:spLocks noChangeShapeType="1"/>
            </p:cNvSpPr>
            <p:nvPr/>
          </p:nvSpPr>
          <p:spPr bwMode="gray">
            <a:xfrm>
              <a:off x="1441" y="3579"/>
              <a:ext cx="3023" cy="1"/>
            </a:xfrm>
            <a:prstGeom prst="line">
              <a:avLst/>
            </a:prstGeom>
            <a:noFill/>
            <a:ln w="25400">
              <a:solidFill>
                <a:srgbClr val="969696"/>
              </a:solidFill>
              <a:prstDash val="sysDot"/>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 name="Rectangle 19"/>
            <p:cNvSpPr>
              <a:spLocks noChangeArrowheads="1"/>
            </p:cNvSpPr>
            <p:nvPr/>
          </p:nvSpPr>
          <p:spPr bwMode="gray">
            <a:xfrm rot="3419336">
              <a:off x="1261" y="3217"/>
              <a:ext cx="302" cy="328"/>
            </a:xfrm>
            <a:prstGeom prst="rect">
              <a:avLst/>
            </a:prstGeom>
            <a:gradFill rotWithShape="1">
              <a:gsLst>
                <a:gs pos="0">
                  <a:srgbClr val="FF9933"/>
                </a:gs>
                <a:gs pos="100000">
                  <a:srgbClr val="FF9933">
                    <a:gamma/>
                    <a:shade val="46275"/>
                    <a:invGamma/>
                  </a:srgbClr>
                </a:gs>
              </a:gsLst>
              <a:lin ang="5400000" scaled="1"/>
            </a:gradFill>
            <a:ln w="9525">
              <a:miter lim="800000"/>
              <a:headEnd/>
              <a:tailEnd/>
            </a:ln>
            <a:effectLst/>
            <a:scene3d>
              <a:camera prst="legacyPerspectiveFront">
                <a:rot lat="0" lon="1500000" rev="0"/>
              </a:camera>
              <a:lightRig rig="legacyFlat4" dir="b"/>
            </a:scene3d>
            <a:sp3d extrusionH="430200" prstMaterial="legacyMatte">
              <a:bevelT w="13500" h="13500" prst="angle"/>
              <a:bevelB w="13500" h="13500" prst="angle"/>
              <a:extrusionClr>
                <a:srgbClr val="FF9933"/>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en-US"/>
            </a:p>
          </p:txBody>
        </p:sp>
        <p:sp>
          <p:nvSpPr>
            <p:cNvPr id="22" name="Text Box 20"/>
            <p:cNvSpPr txBox="1">
              <a:spLocks noChangeArrowheads="1"/>
            </p:cNvSpPr>
            <p:nvPr/>
          </p:nvSpPr>
          <p:spPr bwMode="gray">
            <a:xfrm>
              <a:off x="2256" y="3272"/>
              <a:ext cx="1043"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2400" dirty="0">
                  <a:solidFill>
                    <a:srgbClr val="000000"/>
                  </a:solidFill>
                </a:rPr>
                <a:t>OBJECTIVES</a:t>
              </a:r>
            </a:p>
          </p:txBody>
        </p:sp>
        <p:sp>
          <p:nvSpPr>
            <p:cNvPr id="23" name="Text Box 21"/>
            <p:cNvSpPr txBox="1">
              <a:spLocks noChangeArrowheads="1"/>
            </p:cNvSpPr>
            <p:nvPr/>
          </p:nvSpPr>
          <p:spPr bwMode="gray">
            <a:xfrm>
              <a:off x="1296" y="3244"/>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dirty="0">
                  <a:solidFill>
                    <a:srgbClr val="FFFFFF"/>
                  </a:solidFill>
                </a:rPr>
                <a:t>3</a:t>
              </a:r>
            </a:p>
          </p:txBody>
        </p:sp>
      </p:grpSp>
      <p:grpSp>
        <p:nvGrpSpPr>
          <p:cNvPr id="24" name="Group 22"/>
          <p:cNvGrpSpPr>
            <a:grpSpLocks/>
          </p:cNvGrpSpPr>
          <p:nvPr/>
        </p:nvGrpSpPr>
        <p:grpSpPr bwMode="auto">
          <a:xfrm>
            <a:off x="2133600" y="4807585"/>
            <a:ext cx="5105400" cy="555625"/>
            <a:chOff x="1248" y="3230"/>
            <a:chExt cx="3216" cy="350"/>
          </a:xfrm>
        </p:grpSpPr>
        <p:sp>
          <p:nvSpPr>
            <p:cNvPr id="25" name="Line 23"/>
            <p:cNvSpPr>
              <a:spLocks noChangeShapeType="1"/>
            </p:cNvSpPr>
            <p:nvPr/>
          </p:nvSpPr>
          <p:spPr bwMode="gray">
            <a:xfrm>
              <a:off x="1440" y="3580"/>
              <a:ext cx="3024" cy="0"/>
            </a:xfrm>
            <a:prstGeom prst="line">
              <a:avLst/>
            </a:prstGeom>
            <a:noFill/>
            <a:ln w="25400">
              <a:solidFill>
                <a:srgbClr val="969696"/>
              </a:solidFill>
              <a:prstDash val="sysDot"/>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 name="Rectangle 24"/>
            <p:cNvSpPr>
              <a:spLocks noChangeArrowheads="1"/>
            </p:cNvSpPr>
            <p:nvPr/>
          </p:nvSpPr>
          <p:spPr bwMode="gray">
            <a:xfrm rot="3419336">
              <a:off x="1261" y="3217"/>
              <a:ext cx="302" cy="328"/>
            </a:xfrm>
            <a:prstGeom prst="rect">
              <a:avLst/>
            </a:prstGeom>
            <a:gradFill rotWithShape="1">
              <a:gsLst>
                <a:gs pos="0">
                  <a:srgbClr val="990099"/>
                </a:gs>
                <a:gs pos="100000">
                  <a:srgbClr val="990099">
                    <a:gamma/>
                    <a:shade val="46275"/>
                    <a:invGamma/>
                  </a:srgbClr>
                </a:gs>
              </a:gsLst>
              <a:lin ang="5400000" scaled="1"/>
            </a:gradFill>
            <a:ln w="9525">
              <a:miter lim="800000"/>
              <a:headEnd/>
              <a:tailEnd/>
            </a:ln>
            <a:effectLst/>
            <a:scene3d>
              <a:camera prst="legacyPerspectiveFront">
                <a:rot lat="0" lon="1500000" rev="0"/>
              </a:camera>
              <a:lightRig rig="legacyFlat4" dir="b"/>
            </a:scene3d>
            <a:sp3d extrusionH="430200" prstMaterial="legacyMatte">
              <a:bevelT w="13500" h="13500" prst="angle"/>
              <a:bevelB w="13500" h="13500" prst="angle"/>
              <a:extrusionClr>
                <a:srgbClr val="990099"/>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en-US"/>
            </a:p>
          </p:txBody>
        </p:sp>
        <p:sp>
          <p:nvSpPr>
            <p:cNvPr id="27" name="Text Box 25"/>
            <p:cNvSpPr txBox="1">
              <a:spLocks noChangeArrowheads="1"/>
            </p:cNvSpPr>
            <p:nvPr/>
          </p:nvSpPr>
          <p:spPr bwMode="gray">
            <a:xfrm>
              <a:off x="2256" y="3272"/>
              <a:ext cx="1167"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2400" dirty="0">
                  <a:solidFill>
                    <a:srgbClr val="000000"/>
                  </a:solidFill>
                </a:rPr>
                <a:t>CONCLUSION</a:t>
              </a:r>
            </a:p>
          </p:txBody>
        </p:sp>
        <p:sp>
          <p:nvSpPr>
            <p:cNvPr id="28" name="Text Box 26"/>
            <p:cNvSpPr txBox="1">
              <a:spLocks noChangeArrowheads="1"/>
            </p:cNvSpPr>
            <p:nvPr/>
          </p:nvSpPr>
          <p:spPr bwMode="gray">
            <a:xfrm>
              <a:off x="1296" y="3244"/>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solidFill>
                    <a:srgbClr val="FFFFFF"/>
                  </a:solidFill>
                </a:rPr>
                <a:t>5</a:t>
              </a:r>
            </a:p>
          </p:txBody>
        </p:sp>
      </p:grpSp>
      <p:sp>
        <p:nvSpPr>
          <p:cNvPr id="29" name="Прямоугольник 28">
            <a:extLst>
              <a:ext uri="{FF2B5EF4-FFF2-40B4-BE49-F238E27FC236}">
                <a16:creationId xmlns:a16="http://schemas.microsoft.com/office/drawing/2014/main" id="{7CE0A235-58CF-47A7-AD0A-6FE85134CFE0}"/>
              </a:ext>
            </a:extLst>
          </p:cNvPr>
          <p:cNvSpPr/>
          <p:nvPr/>
        </p:nvSpPr>
        <p:spPr>
          <a:xfrm>
            <a:off x="8432255" y="127647"/>
            <a:ext cx="535724" cy="923330"/>
          </a:xfrm>
          <a:prstGeom prst="rect">
            <a:avLst/>
          </a:prstGeom>
          <a:noFill/>
        </p:spPr>
        <p:txBody>
          <a:bodyPr wrap="none" lIns="91440" tIns="45720" rIns="91440" bIns="45720">
            <a:spAutoFit/>
          </a:bodyPr>
          <a:lstStyle/>
          <a:p>
            <a:pPr algn="ctr"/>
            <a:r>
              <a:rPr lang="en-US" sz="5200" dirty="0">
                <a:ln w="0"/>
                <a:effectLst>
                  <a:outerShdw blurRad="38100" dist="19050" dir="2700000" algn="tl" rotWithShape="0">
                    <a:schemeClr val="dk1">
                      <a:alpha val="40000"/>
                    </a:schemeClr>
                  </a:outerShdw>
                </a:effectLst>
              </a:rPr>
              <a:t>1</a:t>
            </a:r>
            <a:endParaRPr lang="ru-RU" sz="52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70907854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wipe(down)">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wipe(down)">
                                      <p:cBhvr>
                                        <p:cTn id="17" dur="500"/>
                                        <p:tgtEl>
                                          <p:spTgt spid="1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wipe(down)">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24"/>
                                        </p:tgtEl>
                                        <p:attrNameLst>
                                          <p:attrName>style.visibility</p:attrName>
                                        </p:attrNameLst>
                                      </p:cBhvr>
                                      <p:to>
                                        <p:strVal val="visible"/>
                                      </p:to>
                                    </p:set>
                                    <p:animEffect transition="in" filter="wipe(down)">
                                      <p:cBhvr>
                                        <p:cTn id="27"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C5E6CFF1-2F42-4E10-9A97-F116F46F53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Рисунок 5" descr="Изображение выглядит как здание, внешний, экран, знак&#10;&#10;Автоматически созданное описание">
            <a:extLst>
              <a:ext uri="{FF2B5EF4-FFF2-40B4-BE49-F238E27FC236}">
                <a16:creationId xmlns:a16="http://schemas.microsoft.com/office/drawing/2014/main" id="{A37771F8-BBF8-4799-8C9A-40A6ABDC1763}"/>
              </a:ext>
            </a:extLst>
          </p:cNvPr>
          <p:cNvPicPr>
            <a:picLocks noChangeAspect="1"/>
          </p:cNvPicPr>
          <p:nvPr/>
        </p:nvPicPr>
        <p:blipFill rotWithShape="1">
          <a:blip r:embed="rId2">
            <a:alphaModFix amt="35000"/>
            <a:extLst>
              <a:ext uri="{28A0092B-C50C-407E-A947-70E740481C1C}">
                <a14:useLocalDpi xmlns:a14="http://schemas.microsoft.com/office/drawing/2010/main" val="0"/>
              </a:ext>
            </a:extLst>
          </a:blip>
          <a:srcRect l="8745" r="16255"/>
          <a:stretch/>
        </p:blipFill>
        <p:spPr>
          <a:xfrm>
            <a:off x="20" y="1"/>
            <a:ext cx="9143980" cy="6857999"/>
          </a:xfrm>
          <a:prstGeom prst="rect">
            <a:avLst/>
          </a:prstGeom>
        </p:spPr>
      </p:pic>
      <p:sp>
        <p:nvSpPr>
          <p:cNvPr id="2" name="Заголовок 1">
            <a:extLst>
              <a:ext uri="{FF2B5EF4-FFF2-40B4-BE49-F238E27FC236}">
                <a16:creationId xmlns:a16="http://schemas.microsoft.com/office/drawing/2014/main" id="{65DF9739-58E2-40F7-BC32-D18666A78A21}"/>
              </a:ext>
            </a:extLst>
          </p:cNvPr>
          <p:cNvSpPr>
            <a:spLocks noGrp="1"/>
          </p:cNvSpPr>
          <p:nvPr>
            <p:ph type="title"/>
          </p:nvPr>
        </p:nvSpPr>
        <p:spPr>
          <a:xfrm>
            <a:off x="628649" y="1065862"/>
            <a:ext cx="4539716" cy="4726276"/>
          </a:xfrm>
        </p:spPr>
        <p:txBody>
          <a:bodyPr>
            <a:normAutofit/>
          </a:bodyPr>
          <a:lstStyle/>
          <a:p>
            <a:pPr algn="r"/>
            <a:r>
              <a:rPr lang="en-US" sz="5400" b="1" dirty="0">
                <a:ln w="22225">
                  <a:solidFill>
                    <a:srgbClr val="FFFFFF"/>
                  </a:solidFill>
                </a:ln>
                <a:noFill/>
              </a:rPr>
              <a:t>INTRODUCTION</a:t>
            </a:r>
            <a:endParaRPr lang="ru-KZ" sz="5400" b="1" dirty="0">
              <a:ln w="22225">
                <a:solidFill>
                  <a:srgbClr val="FFFFFF"/>
                </a:solidFill>
              </a:ln>
              <a:noFill/>
            </a:endParaRPr>
          </a:p>
        </p:txBody>
      </p:sp>
      <p:cxnSp>
        <p:nvCxnSpPr>
          <p:cNvPr id="13" name="Straight Connector 12">
            <a:extLst>
              <a:ext uri="{FF2B5EF4-FFF2-40B4-BE49-F238E27FC236}">
                <a16:creationId xmlns:a16="http://schemas.microsoft.com/office/drawing/2014/main" id="{96A8629B-8289-498B-939B-1CA0C106182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09674" y="2286000"/>
            <a:ext cx="0" cy="2286000"/>
          </a:xfrm>
          <a:prstGeom prst="line">
            <a:avLst/>
          </a:prstGeom>
          <a:ln w="15875">
            <a:solidFill>
              <a:srgbClr val="FFFFFF"/>
            </a:solidFill>
          </a:ln>
        </p:spPr>
        <p:style>
          <a:lnRef idx="1">
            <a:schemeClr val="accent1"/>
          </a:lnRef>
          <a:fillRef idx="0">
            <a:schemeClr val="accent1"/>
          </a:fillRef>
          <a:effectRef idx="0">
            <a:schemeClr val="accent1"/>
          </a:effectRef>
          <a:fontRef idx="minor">
            <a:schemeClr val="tx1"/>
          </a:fontRef>
        </p:style>
      </p:cxnSp>
      <p:sp>
        <p:nvSpPr>
          <p:cNvPr id="3" name="Объект 2">
            <a:extLst>
              <a:ext uri="{FF2B5EF4-FFF2-40B4-BE49-F238E27FC236}">
                <a16:creationId xmlns:a16="http://schemas.microsoft.com/office/drawing/2014/main" id="{274B7729-2EA0-4D45-AD91-FAEA4DBBE1F2}"/>
              </a:ext>
            </a:extLst>
          </p:cNvPr>
          <p:cNvSpPr>
            <a:spLocks noGrp="1"/>
          </p:cNvSpPr>
          <p:nvPr>
            <p:ph idx="1"/>
          </p:nvPr>
        </p:nvSpPr>
        <p:spPr>
          <a:xfrm>
            <a:off x="5650980" y="1065862"/>
            <a:ext cx="2895002" cy="4726276"/>
          </a:xfrm>
        </p:spPr>
        <p:txBody>
          <a:bodyPr anchor="ctr">
            <a:normAutofit/>
          </a:bodyPr>
          <a:lstStyle/>
          <a:p>
            <a:pPr marL="0" indent="0">
              <a:buNone/>
            </a:pPr>
            <a:r>
              <a:rPr lang="en-US" sz="1800" b="0" i="0" dirty="0">
                <a:solidFill>
                  <a:srgbClr val="FFFFFF"/>
                </a:solidFill>
                <a:effectLst/>
                <a:latin typeface="Times New Roman" panose="02020603050405020304" pitchFamily="18" charset="0"/>
              </a:rPr>
              <a:t>In order to manage an empire for instance, even the earliest ones, some form of banking was required to manage trade and keep the flow of goods and services moving both within the empire and to other empires.</a:t>
            </a:r>
          </a:p>
          <a:p>
            <a:pPr marL="0" indent="0">
              <a:buNone/>
            </a:pPr>
            <a:r>
              <a:rPr lang="en-US" sz="1800" b="0" i="0" dirty="0">
                <a:solidFill>
                  <a:srgbClr val="FFFFFF"/>
                </a:solidFill>
                <a:effectLst/>
                <a:latin typeface="Times New Roman" panose="02020603050405020304" pitchFamily="18" charset="0"/>
              </a:rPr>
              <a:t>Once currency emerged, this made this exchange of value much easier and efficient, and now one could simply trade things like coins or gold for other goods.</a:t>
            </a:r>
            <a:endParaRPr lang="ru-RU" sz="1800" b="0" i="0" dirty="0">
              <a:solidFill>
                <a:srgbClr val="FFFFFF"/>
              </a:solidFill>
              <a:effectLst/>
              <a:latin typeface="Times New Roman" panose="02020603050405020304" pitchFamily="18" charset="0"/>
            </a:endParaRPr>
          </a:p>
          <a:p>
            <a:pPr marL="0" indent="0">
              <a:buNone/>
            </a:pPr>
            <a:r>
              <a:rPr lang="en-US" sz="1800" b="0" i="0" dirty="0">
                <a:solidFill>
                  <a:srgbClr val="FFFFFF"/>
                </a:solidFill>
                <a:effectLst/>
                <a:latin typeface="Times New Roman" panose="02020603050405020304" pitchFamily="18" charset="0"/>
              </a:rPr>
              <a:t>The bank has become the main tool at the moment. </a:t>
            </a:r>
            <a:br>
              <a:rPr lang="en-US" sz="1800" b="0" i="0" dirty="0">
                <a:solidFill>
                  <a:srgbClr val="FFFFFF"/>
                </a:solidFill>
                <a:effectLst/>
                <a:latin typeface="Times New Roman" panose="02020603050405020304" pitchFamily="18" charset="0"/>
              </a:rPr>
            </a:br>
            <a:endParaRPr lang="ru-KZ" sz="1800" dirty="0">
              <a:solidFill>
                <a:srgbClr val="FFFFFF"/>
              </a:solidFill>
            </a:endParaRPr>
          </a:p>
        </p:txBody>
      </p:sp>
      <p:sp>
        <p:nvSpPr>
          <p:cNvPr id="7" name="Восьмиугольник 6">
            <a:extLst>
              <a:ext uri="{FF2B5EF4-FFF2-40B4-BE49-F238E27FC236}">
                <a16:creationId xmlns:a16="http://schemas.microsoft.com/office/drawing/2014/main" id="{93CC7B62-D1ED-4DBD-978D-857127DA1A0B}"/>
              </a:ext>
            </a:extLst>
          </p:cNvPr>
          <p:cNvSpPr/>
          <p:nvPr/>
        </p:nvSpPr>
        <p:spPr>
          <a:xfrm>
            <a:off x="8413025" y="6254380"/>
            <a:ext cx="479395" cy="467095"/>
          </a:xfrm>
          <a:prstGeom prst="octago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endParaRPr lang="ru-KZ" dirty="0"/>
          </a:p>
        </p:txBody>
      </p:sp>
    </p:spTree>
    <p:extLst>
      <p:ext uri="{BB962C8B-B14F-4D97-AF65-F5344CB8AC3E}">
        <p14:creationId xmlns:p14="http://schemas.microsoft.com/office/powerpoint/2010/main" val="3944887830"/>
      </p:ext>
    </p:extLst>
  </p:cSld>
  <p:clrMapOvr>
    <a:overrideClrMapping bg1="dk1" tx1="lt1" bg2="dk2" tx2="lt2" accent1="accent1" accent2="accent2" accent3="accent3" accent4="accent4" accent5="accent5" accent6="accent6" hlink="hlink" folHlink="folHlink"/>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18">
            <a:extLst>
              <a:ext uri="{FF2B5EF4-FFF2-40B4-BE49-F238E27FC236}">
                <a16:creationId xmlns:a16="http://schemas.microsoft.com/office/drawing/2014/main" id="{A81E7530-396C-45F0-92F4-A885648D16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Рисунок 13" descr="Изображение выглядит как текст&#10;&#10;Автоматически созданное описание">
            <a:extLst>
              <a:ext uri="{FF2B5EF4-FFF2-40B4-BE49-F238E27FC236}">
                <a16:creationId xmlns:a16="http://schemas.microsoft.com/office/drawing/2014/main" id="{B5BF71C0-F4C8-40B1-84B4-8329C5C2B23C}"/>
              </a:ext>
            </a:extLst>
          </p:cNvPr>
          <p:cNvPicPr>
            <a:picLocks noChangeAspect="1"/>
          </p:cNvPicPr>
          <p:nvPr/>
        </p:nvPicPr>
        <p:blipFill rotWithShape="1">
          <a:blip r:embed="rId2">
            <a:extLst>
              <a:ext uri="{28A0092B-C50C-407E-A947-70E740481C1C}">
                <a14:useLocalDpi xmlns:a14="http://schemas.microsoft.com/office/drawing/2010/main" val="0"/>
              </a:ext>
            </a:extLst>
          </a:blip>
          <a:srcRect l="12953" r="2453" b="-2"/>
          <a:stretch/>
        </p:blipFill>
        <p:spPr>
          <a:xfrm>
            <a:off x="452753" y="-1"/>
            <a:ext cx="8691247" cy="6857999"/>
          </a:xfrm>
          <a:prstGeom prst="rect">
            <a:avLst/>
          </a:prstGeom>
        </p:spPr>
      </p:pic>
      <p:sp>
        <p:nvSpPr>
          <p:cNvPr id="46" name="Rectangle 20">
            <a:extLst>
              <a:ext uri="{FF2B5EF4-FFF2-40B4-BE49-F238E27FC236}">
                <a16:creationId xmlns:a16="http://schemas.microsoft.com/office/drawing/2014/main" id="{7316481C-0A49-4796-812B-0D64F063B7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64924" cy="6858000"/>
          </a:xfrm>
          <a:prstGeom prst="rect">
            <a:avLst/>
          </a:prstGeom>
          <a:solidFill>
            <a:schemeClr val="tx1">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Заголовок 1">
            <a:extLst>
              <a:ext uri="{FF2B5EF4-FFF2-40B4-BE49-F238E27FC236}">
                <a16:creationId xmlns:a16="http://schemas.microsoft.com/office/drawing/2014/main" id="{CC229799-3E76-42D3-A9A5-874B928628AC}"/>
              </a:ext>
            </a:extLst>
          </p:cNvPr>
          <p:cNvSpPr>
            <a:spLocks noGrp="1"/>
          </p:cNvSpPr>
          <p:nvPr>
            <p:ph type="title"/>
          </p:nvPr>
        </p:nvSpPr>
        <p:spPr>
          <a:xfrm>
            <a:off x="874986" y="721805"/>
            <a:ext cx="2906015" cy="2147520"/>
          </a:xfrm>
        </p:spPr>
        <p:txBody>
          <a:bodyPr>
            <a:normAutofit/>
          </a:bodyPr>
          <a:lstStyle/>
          <a:p>
            <a:r>
              <a:rPr lang="en-US" b="1" dirty="0">
                <a:solidFill>
                  <a:schemeClr val="bg1"/>
                </a:solidFill>
              </a:rPr>
              <a:t>DEFINITION</a:t>
            </a:r>
            <a:endParaRPr lang="ru-KZ" b="1" dirty="0">
              <a:solidFill>
                <a:schemeClr val="bg1"/>
              </a:solidFill>
            </a:endParaRPr>
          </a:p>
        </p:txBody>
      </p:sp>
      <p:sp>
        <p:nvSpPr>
          <p:cNvPr id="23" name="Rectangle 22">
            <a:extLst>
              <a:ext uri="{FF2B5EF4-FFF2-40B4-BE49-F238E27FC236}">
                <a16:creationId xmlns:a16="http://schemas.microsoft.com/office/drawing/2014/main" id="{A5271697-90F1-4A23-8EF2-0179F2EAFA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455228" cy="3233984"/>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 name="Group 24">
            <a:extLst>
              <a:ext uri="{FF2B5EF4-FFF2-40B4-BE49-F238E27FC236}">
                <a16:creationId xmlns:a16="http://schemas.microsoft.com/office/drawing/2014/main" id="{81DE8B58-F373-409E-A253-4380A66091D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91540" y="73152"/>
            <a:ext cx="884223" cy="232963"/>
            <a:chOff x="1188720" y="73152"/>
            <a:chExt cx="1178966" cy="232963"/>
          </a:xfrm>
        </p:grpSpPr>
        <p:sp>
          <p:nvSpPr>
            <p:cNvPr id="26" name="Rectangle 64">
              <a:extLst>
                <a:ext uri="{FF2B5EF4-FFF2-40B4-BE49-F238E27FC236}">
                  <a16:creationId xmlns:a16="http://schemas.microsoft.com/office/drawing/2014/main" id="{F5ACE265-D22D-48CC-99DE-EB81AE9229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88541" y="73152"/>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66">
              <a:extLst>
                <a:ext uri="{FF2B5EF4-FFF2-40B4-BE49-F238E27FC236}">
                  <a16:creationId xmlns:a16="http://schemas.microsoft.com/office/drawing/2014/main" id="{6FE80EEA-F4ED-4436-8861-0BEAAEFE76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88541" y="246888"/>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64">
              <a:extLst>
                <a:ext uri="{FF2B5EF4-FFF2-40B4-BE49-F238E27FC236}">
                  <a16:creationId xmlns:a16="http://schemas.microsoft.com/office/drawing/2014/main" id="{C3642BC8-86E8-47D0-8846-3E4D49E4B4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3586" y="73152"/>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66">
              <a:extLst>
                <a:ext uri="{FF2B5EF4-FFF2-40B4-BE49-F238E27FC236}">
                  <a16:creationId xmlns:a16="http://schemas.microsoft.com/office/drawing/2014/main" id="{82D35214-3634-4180-BF0E-45B6145161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3586" y="246888"/>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64">
              <a:extLst>
                <a:ext uri="{FF2B5EF4-FFF2-40B4-BE49-F238E27FC236}">
                  <a16:creationId xmlns:a16="http://schemas.microsoft.com/office/drawing/2014/main" id="{15BE89E6-3D1C-42B5-A950-E72889F8BB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38631" y="73152"/>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66">
              <a:extLst>
                <a:ext uri="{FF2B5EF4-FFF2-40B4-BE49-F238E27FC236}">
                  <a16:creationId xmlns:a16="http://schemas.microsoft.com/office/drawing/2014/main" id="{473771CC-5097-4E08-9606-24B0BC9A0D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38631" y="246888"/>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64">
              <a:extLst>
                <a:ext uri="{FF2B5EF4-FFF2-40B4-BE49-F238E27FC236}">
                  <a16:creationId xmlns:a16="http://schemas.microsoft.com/office/drawing/2014/main" id="{BE872634-00DA-47BD-880D-5C05FFADCC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3675" y="73152"/>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66">
              <a:extLst>
                <a:ext uri="{FF2B5EF4-FFF2-40B4-BE49-F238E27FC236}">
                  <a16:creationId xmlns:a16="http://schemas.microsoft.com/office/drawing/2014/main" id="{4F151F5C-DE9B-460E-BC51-471F4A8A5A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3675" y="246888"/>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64">
              <a:extLst>
                <a:ext uri="{FF2B5EF4-FFF2-40B4-BE49-F238E27FC236}">
                  <a16:creationId xmlns:a16="http://schemas.microsoft.com/office/drawing/2014/main" id="{34557B8A-4D2F-4D0D-B746-59EA85318C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88720" y="73152"/>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66">
              <a:extLst>
                <a:ext uri="{FF2B5EF4-FFF2-40B4-BE49-F238E27FC236}">
                  <a16:creationId xmlns:a16="http://schemas.microsoft.com/office/drawing/2014/main" id="{C764CD8E-E409-4E9B-8E87-746DDE36DA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88720" y="246888"/>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64">
              <a:extLst>
                <a:ext uri="{FF2B5EF4-FFF2-40B4-BE49-F238E27FC236}">
                  <a16:creationId xmlns:a16="http://schemas.microsoft.com/office/drawing/2014/main" id="{8E27A01D-2F01-4286-9453-3FBF6E8485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13318" y="73152"/>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66">
              <a:extLst>
                <a:ext uri="{FF2B5EF4-FFF2-40B4-BE49-F238E27FC236}">
                  <a16:creationId xmlns:a16="http://schemas.microsoft.com/office/drawing/2014/main" id="{460487A5-12EB-422E-9588-8FF06FAF73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13318" y="246888"/>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64">
              <a:extLst>
                <a:ext uri="{FF2B5EF4-FFF2-40B4-BE49-F238E27FC236}">
                  <a16:creationId xmlns:a16="http://schemas.microsoft.com/office/drawing/2014/main" id="{7D522D20-C9F7-4B34-9066-4B43ADAABD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188363" y="73152"/>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66">
              <a:extLst>
                <a:ext uri="{FF2B5EF4-FFF2-40B4-BE49-F238E27FC236}">
                  <a16:creationId xmlns:a16="http://schemas.microsoft.com/office/drawing/2014/main" id="{97B04F2C-295B-447A-8941-0AD4F55516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188363" y="246888"/>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64">
              <a:extLst>
                <a:ext uri="{FF2B5EF4-FFF2-40B4-BE49-F238E27FC236}">
                  <a16:creationId xmlns:a16="http://schemas.microsoft.com/office/drawing/2014/main" id="{17D7FF91-B366-4534-B9B4-5710926EE7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063408" y="73152"/>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66">
              <a:extLst>
                <a:ext uri="{FF2B5EF4-FFF2-40B4-BE49-F238E27FC236}">
                  <a16:creationId xmlns:a16="http://schemas.microsoft.com/office/drawing/2014/main" id="{B5B8116C-ADD9-4826-9C37-270377E8FF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063408" y="246888"/>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64">
              <a:extLst>
                <a:ext uri="{FF2B5EF4-FFF2-40B4-BE49-F238E27FC236}">
                  <a16:creationId xmlns:a16="http://schemas.microsoft.com/office/drawing/2014/main" id="{22D01D96-8DB8-40BF-83AC-4CA49EC263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8452" y="73152"/>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66">
              <a:extLst>
                <a:ext uri="{FF2B5EF4-FFF2-40B4-BE49-F238E27FC236}">
                  <a16:creationId xmlns:a16="http://schemas.microsoft.com/office/drawing/2014/main" id="{44B584CD-5E60-4B15-847C-B30D15DA1A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8452" y="246888"/>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64">
              <a:extLst>
                <a:ext uri="{FF2B5EF4-FFF2-40B4-BE49-F238E27FC236}">
                  <a16:creationId xmlns:a16="http://schemas.microsoft.com/office/drawing/2014/main" id="{CF2BB7DC-B968-4F0B-9748-BF0E6E297C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13497" y="73152"/>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66">
              <a:extLst>
                <a:ext uri="{FF2B5EF4-FFF2-40B4-BE49-F238E27FC236}">
                  <a16:creationId xmlns:a16="http://schemas.microsoft.com/office/drawing/2014/main" id="{CF12C159-3F09-4861-9450-ECD5DB3100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13497" y="246888"/>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Rectangle 46">
            <a:extLst>
              <a:ext uri="{FF2B5EF4-FFF2-40B4-BE49-F238E27FC236}">
                <a16:creationId xmlns:a16="http://schemas.microsoft.com/office/drawing/2014/main" id="{D9F5512A-48E1-4C07-B75E-3CCC517B68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233984"/>
            <a:ext cx="455228" cy="362401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Объект 2">
            <a:extLst>
              <a:ext uri="{FF2B5EF4-FFF2-40B4-BE49-F238E27FC236}">
                <a16:creationId xmlns:a16="http://schemas.microsoft.com/office/drawing/2014/main" id="{DA1BB115-6E85-4AFC-B97C-057DE8DD50C3}"/>
              </a:ext>
            </a:extLst>
          </p:cNvPr>
          <p:cNvSpPr>
            <a:spLocks noGrp="1"/>
          </p:cNvSpPr>
          <p:nvPr>
            <p:ph idx="1"/>
          </p:nvPr>
        </p:nvSpPr>
        <p:spPr>
          <a:xfrm>
            <a:off x="874986" y="2441359"/>
            <a:ext cx="2906014" cy="4124979"/>
          </a:xfrm>
        </p:spPr>
        <p:txBody>
          <a:bodyPr anchor="ctr">
            <a:normAutofit fontScale="92500" lnSpcReduction="10000"/>
          </a:bodyPr>
          <a:lstStyle/>
          <a:p>
            <a:endParaRPr lang="en-US" sz="1200" b="1" dirty="0">
              <a:solidFill>
                <a:schemeClr val="bg1"/>
              </a:solidFill>
              <a:latin typeface="Arial" panose="020B0604020202020204" pitchFamily="34" charset="0"/>
            </a:endParaRPr>
          </a:p>
          <a:p>
            <a:r>
              <a:rPr lang="en-US" sz="1800" b="1" dirty="0">
                <a:solidFill>
                  <a:schemeClr val="bg1"/>
                </a:solidFill>
                <a:latin typeface="Arial" panose="020B0604020202020204" pitchFamily="34" charset="0"/>
              </a:rPr>
              <a:t>BANK-</a:t>
            </a:r>
            <a:r>
              <a:rPr lang="en-US" sz="1800" b="1" i="0" dirty="0">
                <a:solidFill>
                  <a:schemeClr val="bg1"/>
                </a:solidFill>
                <a:effectLst/>
                <a:latin typeface="Arial" panose="020B0604020202020204" pitchFamily="34" charset="0"/>
              </a:rPr>
              <a:t>an organization where  people and  </a:t>
            </a:r>
            <a:r>
              <a:rPr lang="en-US" sz="1800" b="1" i="0" dirty="0" err="1">
                <a:solidFill>
                  <a:schemeClr val="bg1"/>
                </a:solidFill>
                <a:effectLst/>
                <a:latin typeface="Arial" panose="020B0604020202020204" pitchFamily="34" charset="0"/>
              </a:rPr>
              <a:t>businessescan</a:t>
            </a:r>
            <a:r>
              <a:rPr lang="en-US" sz="1800" b="1" i="0" dirty="0">
                <a:solidFill>
                  <a:schemeClr val="bg1"/>
                </a:solidFill>
                <a:effectLst/>
                <a:latin typeface="Arial" panose="020B0604020202020204" pitchFamily="34" charset="0"/>
              </a:rPr>
              <a:t> invest or borrow   money,     change it to foreign money.</a:t>
            </a:r>
          </a:p>
          <a:p>
            <a:endParaRPr lang="en-US" sz="1800" b="1" dirty="0">
              <a:solidFill>
                <a:schemeClr val="bg1"/>
              </a:solidFill>
              <a:latin typeface="Arial" panose="020B0604020202020204" pitchFamily="34" charset="0"/>
            </a:endParaRPr>
          </a:p>
          <a:p>
            <a:endParaRPr lang="en-US" sz="1800" b="1" dirty="0">
              <a:solidFill>
                <a:schemeClr val="bg1"/>
              </a:solidFill>
              <a:latin typeface="Arial" panose="020B0604020202020204" pitchFamily="34" charset="0"/>
            </a:endParaRPr>
          </a:p>
          <a:p>
            <a:r>
              <a:rPr lang="en-US" sz="1800" b="1" dirty="0">
                <a:solidFill>
                  <a:schemeClr val="bg1"/>
                </a:solidFill>
                <a:latin typeface="Arial" panose="020B0604020202020204" pitchFamily="34" charset="0"/>
              </a:rPr>
              <a:t>DATABASE- electronic database, any collection of data, or information, that is specially organized for rapid search and retrieval by a computer.</a:t>
            </a:r>
            <a:endParaRPr lang="ru-KZ" sz="1800" dirty="0">
              <a:solidFill>
                <a:schemeClr val="bg1"/>
              </a:solidFill>
            </a:endParaRPr>
          </a:p>
        </p:txBody>
      </p:sp>
      <p:sp>
        <p:nvSpPr>
          <p:cNvPr id="51" name="Восьмиугольник 50">
            <a:extLst>
              <a:ext uri="{FF2B5EF4-FFF2-40B4-BE49-F238E27FC236}">
                <a16:creationId xmlns:a16="http://schemas.microsoft.com/office/drawing/2014/main" id="{B2341196-A56C-461D-92F6-CBE0D1A2E322}"/>
              </a:ext>
            </a:extLst>
          </p:cNvPr>
          <p:cNvSpPr/>
          <p:nvPr/>
        </p:nvSpPr>
        <p:spPr>
          <a:xfrm>
            <a:off x="8413025" y="6254380"/>
            <a:ext cx="479395" cy="467095"/>
          </a:xfrm>
          <a:prstGeom prst="octago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endParaRPr lang="ru-KZ" dirty="0">
              <a:solidFill>
                <a:schemeClr val="tx1"/>
              </a:solidFill>
            </a:endParaRPr>
          </a:p>
        </p:txBody>
      </p:sp>
    </p:spTree>
    <p:extLst>
      <p:ext uri="{BB962C8B-B14F-4D97-AF65-F5344CB8AC3E}">
        <p14:creationId xmlns:p14="http://schemas.microsoft.com/office/powerpoint/2010/main" val="947592062"/>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Рисунок 6">
            <a:extLst>
              <a:ext uri="{FF2B5EF4-FFF2-40B4-BE49-F238E27FC236}">
                <a16:creationId xmlns:a16="http://schemas.microsoft.com/office/drawing/2014/main" id="{FCC1C20D-AF74-4A6A-A3FB-436986DEEEA9}"/>
              </a:ext>
            </a:extLst>
          </p:cNvPr>
          <p:cNvPicPr>
            <a:picLocks noChangeAspect="1"/>
          </p:cNvPicPr>
          <p:nvPr/>
        </p:nvPicPr>
        <p:blipFill rotWithShape="1">
          <a:blip r:embed="rId2">
            <a:extLst>
              <a:ext uri="{28A0092B-C50C-407E-A947-70E740481C1C}">
                <a14:useLocalDpi xmlns:a14="http://schemas.microsoft.com/office/drawing/2010/main" val="0"/>
              </a:ext>
            </a:extLst>
          </a:blip>
          <a:srcRect l="20972" t="9091" r="33783" b="1"/>
          <a:stretch/>
        </p:blipFill>
        <p:spPr>
          <a:xfrm>
            <a:off x="2642616" y="10"/>
            <a:ext cx="6501384" cy="6857990"/>
          </a:xfrm>
          <a:prstGeom prst="rect">
            <a:avLst/>
          </a:prstGeom>
        </p:spPr>
      </p:pic>
      <p:sp>
        <p:nvSpPr>
          <p:cNvPr id="14" name="Rectangle 13">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7004404"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Заголовок 1">
            <a:extLst>
              <a:ext uri="{FF2B5EF4-FFF2-40B4-BE49-F238E27FC236}">
                <a16:creationId xmlns:a16="http://schemas.microsoft.com/office/drawing/2014/main" id="{B57A454E-97E8-41B7-9DBE-0504F43BB93C}"/>
              </a:ext>
            </a:extLst>
          </p:cNvPr>
          <p:cNvSpPr>
            <a:spLocks noGrp="1"/>
          </p:cNvSpPr>
          <p:nvPr>
            <p:ph type="title"/>
          </p:nvPr>
        </p:nvSpPr>
        <p:spPr>
          <a:xfrm>
            <a:off x="358485" y="1122363"/>
            <a:ext cx="3017520" cy="3204134"/>
          </a:xfrm>
        </p:spPr>
        <p:txBody>
          <a:bodyPr vert="horz" lIns="91440" tIns="45720" rIns="91440" bIns="45720" rtlCol="0" anchor="b">
            <a:normAutofit/>
          </a:bodyPr>
          <a:lstStyle/>
          <a:p>
            <a:r>
              <a:rPr lang="en-US" sz="4200" b="1"/>
              <a:t>OBJECTIVES</a:t>
            </a:r>
          </a:p>
        </p:txBody>
      </p:sp>
      <p:sp>
        <p:nvSpPr>
          <p:cNvPr id="3" name="Объект 2">
            <a:extLst>
              <a:ext uri="{FF2B5EF4-FFF2-40B4-BE49-F238E27FC236}">
                <a16:creationId xmlns:a16="http://schemas.microsoft.com/office/drawing/2014/main" id="{46829389-B19F-435C-B3F2-45826A4D56CD}"/>
              </a:ext>
            </a:extLst>
          </p:cNvPr>
          <p:cNvSpPr>
            <a:spLocks noGrp="1"/>
          </p:cNvSpPr>
          <p:nvPr>
            <p:ph idx="1"/>
          </p:nvPr>
        </p:nvSpPr>
        <p:spPr>
          <a:xfrm>
            <a:off x="358485" y="4872922"/>
            <a:ext cx="3017519" cy="1208141"/>
          </a:xfrm>
        </p:spPr>
        <p:txBody>
          <a:bodyPr vert="horz" lIns="91440" tIns="45720" rIns="91440" bIns="45720" rtlCol="0">
            <a:normAutofit/>
          </a:bodyPr>
          <a:lstStyle/>
          <a:p>
            <a:pPr marL="0" indent="0">
              <a:buNone/>
            </a:pPr>
            <a:r>
              <a:rPr lang="en-US" sz="1800" dirty="0"/>
              <a:t>PROJECT PURPOSE IS TO CREATE A DATABASE FOR THE BANK TO STRUCTURE THE DATA FOR FAST ACCESS.</a:t>
            </a:r>
          </a:p>
        </p:txBody>
      </p:sp>
      <p:sp>
        <p:nvSpPr>
          <p:cNvPr id="16" name="Rectangle 15">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51653" y="434802"/>
            <a:ext cx="146304" cy="52806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8" name="Rectangle 17">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0771" y="4546920"/>
            <a:ext cx="298323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Номер слайда 3">
            <a:extLst>
              <a:ext uri="{FF2B5EF4-FFF2-40B4-BE49-F238E27FC236}">
                <a16:creationId xmlns:a16="http://schemas.microsoft.com/office/drawing/2014/main" id="{F8ECFBE1-E70C-4284-AD4C-2DB789C51A1E}"/>
              </a:ext>
            </a:extLst>
          </p:cNvPr>
          <p:cNvSpPr>
            <a:spLocks noGrp="1"/>
          </p:cNvSpPr>
          <p:nvPr>
            <p:ph type="sldNum" sz="quarter" idx="12"/>
          </p:nvPr>
        </p:nvSpPr>
        <p:spPr>
          <a:xfrm>
            <a:off x="6728114" y="6356350"/>
            <a:ext cx="2057400" cy="365125"/>
          </a:xfrm>
        </p:spPr>
        <p:txBody>
          <a:bodyPr vert="horz" lIns="91440" tIns="45720" rIns="91440" bIns="45720" rtlCol="0" anchor="ctr">
            <a:normAutofit/>
          </a:bodyPr>
          <a:lstStyle/>
          <a:p>
            <a:pPr>
              <a:spcAft>
                <a:spcPts val="600"/>
              </a:spcAft>
              <a:defRPr/>
            </a:pPr>
            <a:fld id="{65F00C9D-893A-439D-B9AA-6D9CCDF166B7}" type="slidenum">
              <a:rPr lang="en-US" sz="1000">
                <a:solidFill>
                  <a:schemeClr val="tx1"/>
                </a:solidFill>
                <a:latin typeface="Calibri" panose="020F0502020204030204"/>
              </a:rPr>
              <a:pPr>
                <a:spcAft>
                  <a:spcPts val="600"/>
                </a:spcAft>
                <a:defRPr/>
              </a:pPr>
              <a:t>5</a:t>
            </a:fld>
            <a:endParaRPr lang="en-US" sz="1000">
              <a:solidFill>
                <a:schemeClr val="tx1"/>
              </a:solidFill>
              <a:latin typeface="Calibri" panose="020F0502020204030204"/>
            </a:endParaRPr>
          </a:p>
        </p:txBody>
      </p:sp>
      <p:sp>
        <p:nvSpPr>
          <p:cNvPr id="8" name="Овал 7">
            <a:extLst>
              <a:ext uri="{FF2B5EF4-FFF2-40B4-BE49-F238E27FC236}">
                <a16:creationId xmlns:a16="http://schemas.microsoft.com/office/drawing/2014/main" id="{E0B7546A-DF3A-46CC-879A-4ABF93155E02}"/>
              </a:ext>
            </a:extLst>
          </p:cNvPr>
          <p:cNvSpPr/>
          <p:nvPr/>
        </p:nvSpPr>
        <p:spPr>
          <a:xfrm>
            <a:off x="248575" y="355107"/>
            <a:ext cx="745724" cy="638659"/>
          </a:xfrm>
          <a:prstGeom prst="ellipse">
            <a:avLst/>
          </a:prstGeom>
          <a:solidFill>
            <a:srgbClr val="000000"/>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KZ"/>
          </a:p>
        </p:txBody>
      </p:sp>
      <p:sp>
        <p:nvSpPr>
          <p:cNvPr id="6" name="Восьмиугольник 5">
            <a:extLst>
              <a:ext uri="{FF2B5EF4-FFF2-40B4-BE49-F238E27FC236}">
                <a16:creationId xmlns:a16="http://schemas.microsoft.com/office/drawing/2014/main" id="{313544AD-D038-48B5-A610-5438B9B3B201}"/>
              </a:ext>
            </a:extLst>
          </p:cNvPr>
          <p:cNvSpPr/>
          <p:nvPr/>
        </p:nvSpPr>
        <p:spPr>
          <a:xfrm>
            <a:off x="8413025" y="6254380"/>
            <a:ext cx="479395" cy="467095"/>
          </a:xfrm>
          <a:prstGeom prst="octago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endParaRPr lang="ru-KZ" dirty="0"/>
          </a:p>
        </p:txBody>
      </p:sp>
    </p:spTree>
    <p:extLst>
      <p:ext uri="{BB962C8B-B14F-4D97-AF65-F5344CB8AC3E}">
        <p14:creationId xmlns:p14="http://schemas.microsoft.com/office/powerpoint/2010/main" val="506490334"/>
      </p:ext>
    </p:extLst>
  </p:cSld>
  <p:clrMapOvr>
    <a:overrideClrMapping bg1="dk1" tx1="lt1" bg2="dk2" tx2="lt2" accent1="accent1" accent2="accent2" accent3="accent3" accent4="accent4" accent5="accent5" accent6="accent6" hlink="hlink" folHlink="folHlink"/>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10"/>
          <p:cNvSpPr>
            <a:spLocks noChangeAspect="1"/>
          </p:cNvSpPr>
          <p:nvPr/>
        </p:nvSpPr>
        <p:spPr>
          <a:xfrm>
            <a:off x="6995650" y="1871560"/>
            <a:ext cx="1401456" cy="1392194"/>
          </a:xfrm>
          <a:prstGeom prst="ellipse">
            <a:avLst/>
          </a:prstGeom>
          <a:solidFill>
            <a:srgbClr val="CC0000"/>
          </a:solidFill>
          <a:ln>
            <a:noFill/>
          </a:ln>
          <a:effectLst>
            <a:outerShdw blurRad="381000" dist="101600" dir="2700000" algn="ctr" rotWithShape="0">
              <a:srgbClr val="000000">
                <a:alpha val="30000"/>
              </a:srgbClr>
            </a:outerShdw>
          </a:effectLst>
        </p:spPr>
        <p:txBody>
          <a:bodyPr anchor="ctr"/>
          <a:lstStyle/>
          <a:p>
            <a:pPr algn="ctr" defTabSz="514299"/>
            <a:endParaRPr lang="zh-CN" altLang="en-US" sz="2400" dirty="0">
              <a:solidFill>
                <a:schemeClr val="bg1"/>
              </a:solidFill>
              <a:latin typeface="微软雅黑"/>
              <a:ea typeface="微软雅黑"/>
              <a:cs typeface="+mn-ea"/>
              <a:sym typeface="微软雅黑"/>
            </a:endParaRPr>
          </a:p>
        </p:txBody>
      </p:sp>
      <p:sp>
        <p:nvSpPr>
          <p:cNvPr id="5" name="Freeform 7"/>
          <p:cNvSpPr/>
          <p:nvPr/>
        </p:nvSpPr>
        <p:spPr>
          <a:xfrm>
            <a:off x="0" y="2526327"/>
            <a:ext cx="6146548" cy="1247350"/>
          </a:xfrm>
          <a:custGeom>
            <a:avLst/>
            <a:gdLst>
              <a:gd name="connsiteX0" fmla="*/ 0 w 6781800"/>
              <a:gd name="connsiteY0" fmla="*/ 299838 h 1215160"/>
              <a:gd name="connsiteX1" fmla="*/ 2705100 w 6781800"/>
              <a:gd name="connsiteY1" fmla="*/ 52188 h 1215160"/>
              <a:gd name="connsiteX2" fmla="*/ 5619750 w 6781800"/>
              <a:gd name="connsiteY2" fmla="*/ 1195188 h 1215160"/>
              <a:gd name="connsiteX3" fmla="*/ 6781800 w 6781800"/>
              <a:gd name="connsiteY3" fmla="*/ 757038 h 1215160"/>
              <a:gd name="connsiteX0" fmla="*/ 0 w 6038850"/>
              <a:gd name="connsiteY0" fmla="*/ 299838 h 1304686"/>
              <a:gd name="connsiteX1" fmla="*/ 2705100 w 6038850"/>
              <a:gd name="connsiteY1" fmla="*/ 52188 h 1304686"/>
              <a:gd name="connsiteX2" fmla="*/ 5619750 w 6038850"/>
              <a:gd name="connsiteY2" fmla="*/ 1195188 h 1304686"/>
              <a:gd name="connsiteX3" fmla="*/ 6038850 w 6038850"/>
              <a:gd name="connsiteY3" fmla="*/ 1176138 h 1304686"/>
              <a:gd name="connsiteX0" fmla="*/ 0 w 6038850"/>
              <a:gd name="connsiteY0" fmla="*/ 287550 h 1218694"/>
              <a:gd name="connsiteX1" fmla="*/ 2705100 w 6038850"/>
              <a:gd name="connsiteY1" fmla="*/ 39900 h 1218694"/>
              <a:gd name="connsiteX2" fmla="*/ 4832350 w 6038850"/>
              <a:gd name="connsiteY2" fmla="*/ 1005100 h 1218694"/>
              <a:gd name="connsiteX3" fmla="*/ 6038850 w 6038850"/>
              <a:gd name="connsiteY3" fmla="*/ 1163850 h 1218694"/>
              <a:gd name="connsiteX0" fmla="*/ 0 w 6038850"/>
              <a:gd name="connsiteY0" fmla="*/ 287550 h 1225494"/>
              <a:gd name="connsiteX1" fmla="*/ 2705100 w 6038850"/>
              <a:gd name="connsiteY1" fmla="*/ 39900 h 1225494"/>
              <a:gd name="connsiteX2" fmla="*/ 4832350 w 6038850"/>
              <a:gd name="connsiteY2" fmla="*/ 1005100 h 1225494"/>
              <a:gd name="connsiteX3" fmla="*/ 6038850 w 6038850"/>
              <a:gd name="connsiteY3" fmla="*/ 1163850 h 1225494"/>
            </a:gdLst>
            <a:ahLst/>
            <a:cxnLst>
              <a:cxn ang="0">
                <a:pos x="connsiteX0" y="connsiteY0"/>
              </a:cxn>
              <a:cxn ang="0">
                <a:pos x="connsiteX1" y="connsiteY1"/>
              </a:cxn>
              <a:cxn ang="0">
                <a:pos x="connsiteX2" y="connsiteY2"/>
              </a:cxn>
              <a:cxn ang="0">
                <a:pos x="connsiteX3" y="connsiteY3"/>
              </a:cxn>
            </a:cxnLst>
            <a:rect l="l" t="t" r="r" b="b"/>
            <a:pathLst>
              <a:path w="6038850" h="1225494">
                <a:moveTo>
                  <a:pt x="0" y="287550"/>
                </a:moveTo>
                <a:cubicBezTo>
                  <a:pt x="884237" y="89112"/>
                  <a:pt x="1899708" y="-79692"/>
                  <a:pt x="2705100" y="39900"/>
                </a:cubicBezTo>
                <a:cubicBezTo>
                  <a:pt x="3510492" y="159492"/>
                  <a:pt x="4371975" y="786025"/>
                  <a:pt x="4832350" y="1005100"/>
                </a:cubicBezTo>
                <a:cubicBezTo>
                  <a:pt x="5292725" y="1224175"/>
                  <a:pt x="5829300" y="1285558"/>
                  <a:pt x="6038850" y="1163850"/>
                </a:cubicBezTo>
              </a:path>
            </a:pathLst>
          </a:custGeom>
          <a:ln w="12700" cmpd="sng">
            <a:solidFill>
              <a:srgbClr val="2D448F"/>
            </a:solidFill>
            <a:prstDash val="dash"/>
          </a:ln>
        </p:spPr>
        <p:style>
          <a:lnRef idx="1">
            <a:schemeClr val="dk1"/>
          </a:lnRef>
          <a:fillRef idx="0">
            <a:schemeClr val="dk1"/>
          </a:fillRef>
          <a:effectRef idx="0">
            <a:schemeClr val="dk1"/>
          </a:effectRef>
          <a:fontRef idx="minor">
            <a:schemeClr val="tx1"/>
          </a:fontRef>
        </p:style>
        <p:txBody>
          <a:bodyPr rtlCol="0" anchor="ctr"/>
          <a:lstStyle/>
          <a:p>
            <a:pPr algn="ctr"/>
            <a:endParaRPr lang="en-US" sz="1350" dirty="0">
              <a:latin typeface="微软雅黑"/>
              <a:ea typeface="微软雅黑"/>
              <a:cs typeface="+mn-ea"/>
              <a:sym typeface="微软雅黑"/>
            </a:endParaRPr>
          </a:p>
        </p:txBody>
      </p:sp>
      <p:grpSp>
        <p:nvGrpSpPr>
          <p:cNvPr id="6" name="组合 4"/>
          <p:cNvGrpSpPr/>
          <p:nvPr/>
        </p:nvGrpSpPr>
        <p:grpSpPr>
          <a:xfrm>
            <a:off x="6162437" y="2953193"/>
            <a:ext cx="864977" cy="646814"/>
            <a:chOff x="6054436" y="2405136"/>
            <a:chExt cx="849821" cy="635481"/>
          </a:xfrm>
          <a:effectLst>
            <a:outerShdw blurRad="381000" dist="101600" dir="2700000" algn="ctr" rotWithShape="0">
              <a:srgbClr val="000000">
                <a:alpha val="30000"/>
              </a:srgbClr>
            </a:outerShdw>
          </a:effectLst>
        </p:grpSpPr>
        <p:sp>
          <p:nvSpPr>
            <p:cNvPr id="7" name="Freeform 133"/>
            <p:cNvSpPr>
              <a:spLocks/>
            </p:cNvSpPr>
            <p:nvPr/>
          </p:nvSpPr>
          <p:spPr bwMode="auto">
            <a:xfrm rot="2700000" flipH="1">
              <a:off x="6116557" y="2789035"/>
              <a:ext cx="189461" cy="313703"/>
            </a:xfrm>
            <a:custGeom>
              <a:avLst/>
              <a:gdLst>
                <a:gd name="T0" fmla="*/ 7566 w 397"/>
                <a:gd name="T1" fmla="*/ 1009717 h 659"/>
                <a:gd name="T2" fmla="*/ 0 w 397"/>
                <a:gd name="T3" fmla="*/ 1009717 h 659"/>
                <a:gd name="T4" fmla="*/ 0 w 397"/>
                <a:gd name="T5" fmla="*/ 1009717 h 659"/>
                <a:gd name="T6" fmla="*/ 11348 w 397"/>
                <a:gd name="T7" fmla="*/ 1021020 h 659"/>
                <a:gd name="T8" fmla="*/ 15131 w 397"/>
                <a:gd name="T9" fmla="*/ 1062464 h 659"/>
                <a:gd name="T10" fmla="*/ 18914 w 397"/>
                <a:gd name="T11" fmla="*/ 1069999 h 659"/>
                <a:gd name="T12" fmla="*/ 181575 w 397"/>
                <a:gd name="T13" fmla="*/ 1574858 h 659"/>
                <a:gd name="T14" fmla="*/ 348019 w 397"/>
                <a:gd name="T15" fmla="*/ 1092605 h 659"/>
                <a:gd name="T16" fmla="*/ 650644 w 397"/>
                <a:gd name="T17" fmla="*/ 1661513 h 659"/>
                <a:gd name="T18" fmla="*/ 548508 w 397"/>
                <a:gd name="T19" fmla="*/ 2124928 h 659"/>
                <a:gd name="T20" fmla="*/ 760345 w 397"/>
                <a:gd name="T21" fmla="*/ 2482850 h 659"/>
                <a:gd name="T22" fmla="*/ 650644 w 397"/>
                <a:gd name="T23" fmla="*/ 2275632 h 659"/>
                <a:gd name="T24" fmla="*/ 688472 w 397"/>
                <a:gd name="T25" fmla="*/ 1989294 h 659"/>
                <a:gd name="T26" fmla="*/ 866264 w 397"/>
                <a:gd name="T27" fmla="*/ 1740632 h 659"/>
                <a:gd name="T28" fmla="*/ 1028925 w 397"/>
                <a:gd name="T29" fmla="*/ 1454295 h 659"/>
                <a:gd name="T30" fmla="*/ 1059187 w 397"/>
                <a:gd name="T31" fmla="*/ 1363872 h 659"/>
                <a:gd name="T32" fmla="*/ 1161323 w 397"/>
                <a:gd name="T33" fmla="*/ 1823520 h 659"/>
                <a:gd name="T34" fmla="*/ 1229414 w 397"/>
                <a:gd name="T35" fmla="*/ 1529647 h 659"/>
                <a:gd name="T36" fmla="*/ 1399640 w 397"/>
                <a:gd name="T37" fmla="*/ 745985 h 659"/>
                <a:gd name="T38" fmla="*/ 714951 w 397"/>
                <a:gd name="T39" fmla="*/ 0 h 659"/>
                <a:gd name="T40" fmla="*/ 11348 w 397"/>
                <a:gd name="T41" fmla="*/ 956971 h 659"/>
                <a:gd name="T42" fmla="*/ 7566 w 397"/>
                <a:gd name="T43" fmla="*/ 1009717 h 659"/>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397" h="659">
                  <a:moveTo>
                    <a:pt x="2" y="268"/>
                  </a:moveTo>
                  <a:cubicBezTo>
                    <a:pt x="2" y="267"/>
                    <a:pt x="0" y="264"/>
                    <a:pt x="0" y="268"/>
                  </a:cubicBezTo>
                  <a:cubicBezTo>
                    <a:pt x="0" y="268"/>
                    <a:pt x="0" y="268"/>
                    <a:pt x="0" y="268"/>
                  </a:cubicBezTo>
                  <a:cubicBezTo>
                    <a:pt x="0" y="269"/>
                    <a:pt x="2" y="270"/>
                    <a:pt x="3" y="271"/>
                  </a:cubicBezTo>
                  <a:cubicBezTo>
                    <a:pt x="3" y="275"/>
                    <a:pt x="4" y="278"/>
                    <a:pt x="4" y="282"/>
                  </a:cubicBezTo>
                  <a:cubicBezTo>
                    <a:pt x="5" y="283"/>
                    <a:pt x="5" y="283"/>
                    <a:pt x="5" y="284"/>
                  </a:cubicBezTo>
                  <a:cubicBezTo>
                    <a:pt x="10" y="335"/>
                    <a:pt x="25" y="381"/>
                    <a:pt x="48" y="418"/>
                  </a:cubicBezTo>
                  <a:cubicBezTo>
                    <a:pt x="23" y="377"/>
                    <a:pt x="37" y="299"/>
                    <a:pt x="92" y="290"/>
                  </a:cubicBezTo>
                  <a:cubicBezTo>
                    <a:pt x="158" y="280"/>
                    <a:pt x="169" y="399"/>
                    <a:pt x="172" y="441"/>
                  </a:cubicBezTo>
                  <a:cubicBezTo>
                    <a:pt x="174" y="484"/>
                    <a:pt x="145" y="521"/>
                    <a:pt x="145" y="564"/>
                  </a:cubicBezTo>
                  <a:cubicBezTo>
                    <a:pt x="145" y="613"/>
                    <a:pt x="170" y="653"/>
                    <a:pt x="201" y="659"/>
                  </a:cubicBezTo>
                  <a:cubicBezTo>
                    <a:pt x="187" y="656"/>
                    <a:pt x="174" y="616"/>
                    <a:pt x="172" y="604"/>
                  </a:cubicBezTo>
                  <a:cubicBezTo>
                    <a:pt x="168" y="580"/>
                    <a:pt x="175" y="551"/>
                    <a:pt x="182" y="528"/>
                  </a:cubicBezTo>
                  <a:cubicBezTo>
                    <a:pt x="190" y="501"/>
                    <a:pt x="211" y="483"/>
                    <a:pt x="229" y="462"/>
                  </a:cubicBezTo>
                  <a:cubicBezTo>
                    <a:pt x="247" y="440"/>
                    <a:pt x="262" y="414"/>
                    <a:pt x="272" y="386"/>
                  </a:cubicBezTo>
                  <a:cubicBezTo>
                    <a:pt x="275" y="378"/>
                    <a:pt x="278" y="370"/>
                    <a:pt x="280" y="362"/>
                  </a:cubicBezTo>
                  <a:cubicBezTo>
                    <a:pt x="284" y="420"/>
                    <a:pt x="307" y="484"/>
                    <a:pt x="307" y="484"/>
                  </a:cubicBezTo>
                  <a:cubicBezTo>
                    <a:pt x="299" y="437"/>
                    <a:pt x="325" y="406"/>
                    <a:pt x="325" y="406"/>
                  </a:cubicBezTo>
                  <a:cubicBezTo>
                    <a:pt x="397" y="291"/>
                    <a:pt x="370" y="198"/>
                    <a:pt x="370" y="198"/>
                  </a:cubicBezTo>
                  <a:cubicBezTo>
                    <a:pt x="351" y="85"/>
                    <a:pt x="277" y="0"/>
                    <a:pt x="189" y="0"/>
                  </a:cubicBezTo>
                  <a:cubicBezTo>
                    <a:pt x="87" y="0"/>
                    <a:pt x="3" y="114"/>
                    <a:pt x="3" y="254"/>
                  </a:cubicBezTo>
                  <a:cubicBezTo>
                    <a:pt x="3" y="258"/>
                    <a:pt x="2" y="263"/>
                    <a:pt x="2" y="268"/>
                  </a:cubicBezTo>
                  <a:close/>
                </a:path>
              </a:pathLst>
            </a:custGeom>
            <a:solidFill>
              <a:srgbClr val="F15A2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350" dirty="0">
                <a:latin typeface="微软雅黑"/>
                <a:ea typeface="微软雅黑"/>
                <a:cs typeface="+mn-ea"/>
                <a:sym typeface="微软雅黑"/>
              </a:endParaRPr>
            </a:p>
          </p:txBody>
        </p:sp>
        <p:sp>
          <p:nvSpPr>
            <p:cNvPr id="8" name="Freeform 134"/>
            <p:cNvSpPr>
              <a:spLocks/>
            </p:cNvSpPr>
            <p:nvPr/>
          </p:nvSpPr>
          <p:spPr bwMode="auto">
            <a:xfrm rot="2700000" flipH="1">
              <a:off x="6176406" y="2803550"/>
              <a:ext cx="154413" cy="197568"/>
            </a:xfrm>
            <a:custGeom>
              <a:avLst/>
              <a:gdLst>
                <a:gd name="T0" fmla="*/ 581760 w 324"/>
                <a:gd name="T1" fmla="*/ 0 h 415"/>
                <a:gd name="T2" fmla="*/ 1148410 w 324"/>
                <a:gd name="T3" fmla="*/ 648083 h 415"/>
                <a:gd name="T4" fmla="*/ 1152187 w 324"/>
                <a:gd name="T5" fmla="*/ 655619 h 415"/>
                <a:gd name="T6" fmla="*/ 1152187 w 324"/>
                <a:gd name="T7" fmla="*/ 663154 h 415"/>
                <a:gd name="T8" fmla="*/ 1042635 w 324"/>
                <a:gd name="T9" fmla="*/ 1273558 h 415"/>
                <a:gd name="T10" fmla="*/ 963304 w 324"/>
                <a:gd name="T11" fmla="*/ 983428 h 415"/>
                <a:gd name="T12" fmla="*/ 868863 w 324"/>
                <a:gd name="T13" fmla="*/ 1137913 h 415"/>
                <a:gd name="T14" fmla="*/ 642203 w 324"/>
                <a:gd name="T15" fmla="*/ 1552384 h 415"/>
                <a:gd name="T16" fmla="*/ 630870 w 324"/>
                <a:gd name="T17" fmla="*/ 1563688 h 415"/>
                <a:gd name="T18" fmla="*/ 630870 w 324"/>
                <a:gd name="T19" fmla="*/ 1541080 h 415"/>
                <a:gd name="T20" fmla="*/ 245548 w 324"/>
                <a:gd name="T21" fmla="*/ 859086 h 415"/>
                <a:gd name="T22" fmla="*/ 196439 w 324"/>
                <a:gd name="T23" fmla="*/ 862854 h 415"/>
                <a:gd name="T24" fmla="*/ 7555 w 324"/>
                <a:gd name="T25" fmla="*/ 964588 h 415"/>
                <a:gd name="T26" fmla="*/ 3778 w 324"/>
                <a:gd name="T27" fmla="*/ 945749 h 415"/>
                <a:gd name="T28" fmla="*/ 3778 w 324"/>
                <a:gd name="T29" fmla="*/ 938213 h 415"/>
                <a:gd name="T30" fmla="*/ 0 w 324"/>
                <a:gd name="T31" fmla="*/ 900534 h 415"/>
                <a:gd name="T32" fmla="*/ 0 w 324"/>
                <a:gd name="T33" fmla="*/ 889230 h 415"/>
                <a:gd name="T34" fmla="*/ 0 w 324"/>
                <a:gd name="T35" fmla="*/ 840247 h 415"/>
                <a:gd name="T36" fmla="*/ 581760 w 324"/>
                <a:gd name="T37" fmla="*/ 0 h 415"/>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324" h="415">
                  <a:moveTo>
                    <a:pt x="154" y="0"/>
                  </a:moveTo>
                  <a:cubicBezTo>
                    <a:pt x="225" y="0"/>
                    <a:pt x="288" y="73"/>
                    <a:pt x="304" y="172"/>
                  </a:cubicBezTo>
                  <a:cubicBezTo>
                    <a:pt x="305" y="174"/>
                    <a:pt x="305" y="174"/>
                    <a:pt x="305" y="174"/>
                  </a:cubicBezTo>
                  <a:cubicBezTo>
                    <a:pt x="305" y="176"/>
                    <a:pt x="305" y="176"/>
                    <a:pt x="305" y="176"/>
                  </a:cubicBezTo>
                  <a:cubicBezTo>
                    <a:pt x="306" y="179"/>
                    <a:pt x="324" y="248"/>
                    <a:pt x="276" y="338"/>
                  </a:cubicBezTo>
                  <a:cubicBezTo>
                    <a:pt x="276" y="335"/>
                    <a:pt x="256" y="263"/>
                    <a:pt x="255" y="261"/>
                  </a:cubicBezTo>
                  <a:cubicBezTo>
                    <a:pt x="256" y="270"/>
                    <a:pt x="235" y="292"/>
                    <a:pt x="230" y="302"/>
                  </a:cubicBezTo>
                  <a:cubicBezTo>
                    <a:pt x="209" y="338"/>
                    <a:pt x="198" y="379"/>
                    <a:pt x="170" y="412"/>
                  </a:cubicBezTo>
                  <a:cubicBezTo>
                    <a:pt x="169" y="413"/>
                    <a:pt x="168" y="414"/>
                    <a:pt x="167" y="415"/>
                  </a:cubicBezTo>
                  <a:cubicBezTo>
                    <a:pt x="167" y="413"/>
                    <a:pt x="167" y="411"/>
                    <a:pt x="167" y="409"/>
                  </a:cubicBezTo>
                  <a:cubicBezTo>
                    <a:pt x="159" y="260"/>
                    <a:pt x="107" y="228"/>
                    <a:pt x="65" y="228"/>
                  </a:cubicBezTo>
                  <a:cubicBezTo>
                    <a:pt x="61" y="228"/>
                    <a:pt x="57" y="229"/>
                    <a:pt x="52" y="229"/>
                  </a:cubicBezTo>
                  <a:cubicBezTo>
                    <a:pt x="33" y="232"/>
                    <a:pt x="15" y="242"/>
                    <a:pt x="2" y="256"/>
                  </a:cubicBezTo>
                  <a:cubicBezTo>
                    <a:pt x="2" y="254"/>
                    <a:pt x="1" y="253"/>
                    <a:pt x="1" y="251"/>
                  </a:cubicBezTo>
                  <a:cubicBezTo>
                    <a:pt x="1" y="249"/>
                    <a:pt x="1" y="249"/>
                    <a:pt x="1" y="249"/>
                  </a:cubicBezTo>
                  <a:cubicBezTo>
                    <a:pt x="1" y="246"/>
                    <a:pt x="1" y="242"/>
                    <a:pt x="0" y="239"/>
                  </a:cubicBezTo>
                  <a:cubicBezTo>
                    <a:pt x="0" y="239"/>
                    <a:pt x="0" y="236"/>
                    <a:pt x="0" y="236"/>
                  </a:cubicBezTo>
                  <a:cubicBezTo>
                    <a:pt x="0" y="231"/>
                    <a:pt x="0" y="227"/>
                    <a:pt x="0" y="223"/>
                  </a:cubicBezTo>
                  <a:cubicBezTo>
                    <a:pt x="0" y="100"/>
                    <a:pt x="69" y="0"/>
                    <a:pt x="154" y="0"/>
                  </a:cubicBezTo>
                  <a:close/>
                </a:path>
              </a:pathLst>
            </a:custGeom>
            <a:solidFill>
              <a:srgbClr val="F7931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350" dirty="0">
                <a:latin typeface="微软雅黑"/>
                <a:ea typeface="微软雅黑"/>
                <a:cs typeface="+mn-ea"/>
                <a:sym typeface="微软雅黑"/>
              </a:endParaRPr>
            </a:p>
          </p:txBody>
        </p:sp>
        <p:sp>
          <p:nvSpPr>
            <p:cNvPr id="9" name="Freeform 135"/>
            <p:cNvSpPr>
              <a:spLocks/>
            </p:cNvSpPr>
            <p:nvPr/>
          </p:nvSpPr>
          <p:spPr bwMode="auto">
            <a:xfrm rot="2700000" flipH="1">
              <a:off x="6216128" y="2815389"/>
              <a:ext cx="101140" cy="142811"/>
            </a:xfrm>
            <a:custGeom>
              <a:avLst/>
              <a:gdLst>
                <a:gd name="T0" fmla="*/ 162607 w 212"/>
                <a:gd name="T1" fmla="*/ 535009 h 300"/>
                <a:gd name="T2" fmla="*/ 128573 w 212"/>
                <a:gd name="T3" fmla="*/ 535009 h 300"/>
                <a:gd name="T4" fmla="*/ 3782 w 212"/>
                <a:gd name="T5" fmla="*/ 599059 h 300"/>
                <a:gd name="T6" fmla="*/ 3782 w 212"/>
                <a:gd name="T7" fmla="*/ 587756 h 300"/>
                <a:gd name="T8" fmla="*/ 3782 w 212"/>
                <a:gd name="T9" fmla="*/ 583988 h 300"/>
                <a:gd name="T10" fmla="*/ 0 w 212"/>
                <a:gd name="T11" fmla="*/ 557615 h 300"/>
                <a:gd name="T12" fmla="*/ 0 w 212"/>
                <a:gd name="T13" fmla="*/ 550079 h 300"/>
                <a:gd name="T14" fmla="*/ 0 w 212"/>
                <a:gd name="T15" fmla="*/ 523706 h 300"/>
                <a:gd name="T16" fmla="*/ 381936 w 212"/>
                <a:gd name="T17" fmla="*/ 0 h 300"/>
                <a:gd name="T18" fmla="*/ 752528 w 212"/>
                <a:gd name="T19" fmla="*/ 403140 h 300"/>
                <a:gd name="T20" fmla="*/ 756309 w 212"/>
                <a:gd name="T21" fmla="*/ 406908 h 300"/>
                <a:gd name="T22" fmla="*/ 756309 w 212"/>
                <a:gd name="T23" fmla="*/ 410676 h 300"/>
                <a:gd name="T24" fmla="*/ 684460 w 212"/>
                <a:gd name="T25" fmla="*/ 791210 h 300"/>
                <a:gd name="T26" fmla="*/ 631518 w 212"/>
                <a:gd name="T27" fmla="*/ 610362 h 300"/>
                <a:gd name="T28" fmla="*/ 567232 w 212"/>
                <a:gd name="T29" fmla="*/ 704554 h 300"/>
                <a:gd name="T30" fmla="*/ 457567 w 212"/>
                <a:gd name="T31" fmla="*/ 1130300 h 300"/>
                <a:gd name="T32" fmla="*/ 162607 w 212"/>
                <a:gd name="T33" fmla="*/ 535009 h 30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12" h="300">
                  <a:moveTo>
                    <a:pt x="43" y="142"/>
                  </a:moveTo>
                  <a:cubicBezTo>
                    <a:pt x="40" y="142"/>
                    <a:pt x="37" y="142"/>
                    <a:pt x="34" y="142"/>
                  </a:cubicBezTo>
                  <a:cubicBezTo>
                    <a:pt x="21" y="144"/>
                    <a:pt x="10" y="150"/>
                    <a:pt x="1" y="159"/>
                  </a:cubicBezTo>
                  <a:cubicBezTo>
                    <a:pt x="1" y="158"/>
                    <a:pt x="1" y="157"/>
                    <a:pt x="1" y="156"/>
                  </a:cubicBezTo>
                  <a:cubicBezTo>
                    <a:pt x="1" y="155"/>
                    <a:pt x="1" y="155"/>
                    <a:pt x="1" y="155"/>
                  </a:cubicBezTo>
                  <a:cubicBezTo>
                    <a:pt x="0" y="152"/>
                    <a:pt x="0" y="150"/>
                    <a:pt x="0" y="148"/>
                  </a:cubicBezTo>
                  <a:cubicBezTo>
                    <a:pt x="0" y="146"/>
                    <a:pt x="0" y="146"/>
                    <a:pt x="0" y="146"/>
                  </a:cubicBezTo>
                  <a:cubicBezTo>
                    <a:pt x="0" y="143"/>
                    <a:pt x="0" y="141"/>
                    <a:pt x="0" y="139"/>
                  </a:cubicBezTo>
                  <a:cubicBezTo>
                    <a:pt x="0" y="62"/>
                    <a:pt x="45" y="0"/>
                    <a:pt x="101" y="0"/>
                  </a:cubicBezTo>
                  <a:cubicBezTo>
                    <a:pt x="147" y="0"/>
                    <a:pt x="189" y="45"/>
                    <a:pt x="199" y="107"/>
                  </a:cubicBezTo>
                  <a:cubicBezTo>
                    <a:pt x="200" y="108"/>
                    <a:pt x="200" y="108"/>
                    <a:pt x="200" y="108"/>
                  </a:cubicBezTo>
                  <a:cubicBezTo>
                    <a:pt x="200" y="109"/>
                    <a:pt x="200" y="109"/>
                    <a:pt x="200" y="109"/>
                  </a:cubicBezTo>
                  <a:cubicBezTo>
                    <a:pt x="201" y="111"/>
                    <a:pt x="212" y="154"/>
                    <a:pt x="181" y="210"/>
                  </a:cubicBezTo>
                  <a:cubicBezTo>
                    <a:pt x="181" y="208"/>
                    <a:pt x="167" y="164"/>
                    <a:pt x="167" y="162"/>
                  </a:cubicBezTo>
                  <a:cubicBezTo>
                    <a:pt x="168" y="168"/>
                    <a:pt x="154" y="181"/>
                    <a:pt x="150" y="187"/>
                  </a:cubicBezTo>
                  <a:cubicBezTo>
                    <a:pt x="137" y="210"/>
                    <a:pt x="126" y="275"/>
                    <a:pt x="121" y="300"/>
                  </a:cubicBezTo>
                  <a:cubicBezTo>
                    <a:pt x="121" y="300"/>
                    <a:pt x="94" y="134"/>
                    <a:pt x="43" y="142"/>
                  </a:cubicBezTo>
                  <a:close/>
                </a:path>
              </a:pathLst>
            </a:custGeom>
            <a:solidFill>
              <a:srgbClr val="FBB03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350" dirty="0">
                <a:latin typeface="微软雅黑"/>
                <a:ea typeface="微软雅黑"/>
                <a:cs typeface="+mn-ea"/>
                <a:sym typeface="微软雅黑"/>
              </a:endParaRPr>
            </a:p>
          </p:txBody>
        </p:sp>
        <p:sp>
          <p:nvSpPr>
            <p:cNvPr id="10" name="Freeform 107"/>
            <p:cNvSpPr>
              <a:spLocks/>
            </p:cNvSpPr>
            <p:nvPr/>
          </p:nvSpPr>
          <p:spPr bwMode="auto">
            <a:xfrm rot="2700000" flipH="1">
              <a:off x="6219230" y="2554544"/>
              <a:ext cx="183510" cy="293579"/>
            </a:xfrm>
            <a:custGeom>
              <a:avLst/>
              <a:gdLst>
                <a:gd name="T0" fmla="*/ 587375 w 312"/>
                <a:gd name="T1" fmla="*/ 0 h 495"/>
                <a:gd name="T2" fmla="*/ 1174750 w 312"/>
                <a:gd name="T3" fmla="*/ 597631 h 495"/>
                <a:gd name="T4" fmla="*/ 1174750 w 312"/>
                <a:gd name="T5" fmla="*/ 612666 h 495"/>
                <a:gd name="T6" fmla="*/ 1174750 w 312"/>
                <a:gd name="T7" fmla="*/ 612666 h 495"/>
                <a:gd name="T8" fmla="*/ 798228 w 312"/>
                <a:gd name="T9" fmla="*/ 1804170 h 495"/>
                <a:gd name="T10" fmla="*/ 779401 w 312"/>
                <a:gd name="T11" fmla="*/ 1826722 h 495"/>
                <a:gd name="T12" fmla="*/ 779401 w 312"/>
                <a:gd name="T13" fmla="*/ 1826722 h 495"/>
                <a:gd name="T14" fmla="*/ 779401 w 312"/>
                <a:gd name="T15" fmla="*/ 1826722 h 495"/>
                <a:gd name="T16" fmla="*/ 692801 w 312"/>
                <a:gd name="T17" fmla="*/ 1860550 h 495"/>
                <a:gd name="T18" fmla="*/ 579845 w 312"/>
                <a:gd name="T19" fmla="*/ 1762824 h 495"/>
                <a:gd name="T20" fmla="*/ 587375 w 312"/>
                <a:gd name="T21" fmla="*/ 1740272 h 495"/>
                <a:gd name="T22" fmla="*/ 587375 w 312"/>
                <a:gd name="T23" fmla="*/ 1740272 h 495"/>
                <a:gd name="T24" fmla="*/ 621262 w 312"/>
                <a:gd name="T25" fmla="*/ 1559855 h 495"/>
                <a:gd name="T26" fmla="*/ 459357 w 312"/>
                <a:gd name="T27" fmla="*/ 1168952 h 495"/>
                <a:gd name="T28" fmla="*/ 459357 w 312"/>
                <a:gd name="T29" fmla="*/ 1165193 h 495"/>
                <a:gd name="T30" fmla="*/ 158139 w 312"/>
                <a:gd name="T31" fmla="*/ 992293 h 495"/>
                <a:gd name="T32" fmla="*/ 0 w 312"/>
                <a:gd name="T33" fmla="*/ 590114 h 495"/>
                <a:gd name="T34" fmla="*/ 587375 w 312"/>
                <a:gd name="T35" fmla="*/ 0 h 49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connsiteX0" fmla="*/ 5000 w 10000"/>
                <a:gd name="connsiteY0" fmla="*/ 0 h 10000"/>
                <a:gd name="connsiteX1" fmla="*/ 10000 w 10000"/>
                <a:gd name="connsiteY1" fmla="*/ 3212 h 10000"/>
                <a:gd name="connsiteX2" fmla="*/ 10000 w 10000"/>
                <a:gd name="connsiteY2" fmla="*/ 3293 h 10000"/>
                <a:gd name="connsiteX3" fmla="*/ 10000 w 10000"/>
                <a:gd name="connsiteY3" fmla="*/ 3293 h 10000"/>
                <a:gd name="connsiteX4" fmla="*/ 6795 w 10000"/>
                <a:gd name="connsiteY4" fmla="*/ 9697 h 10000"/>
                <a:gd name="connsiteX5" fmla="*/ 6635 w 10000"/>
                <a:gd name="connsiteY5" fmla="*/ 9818 h 10000"/>
                <a:gd name="connsiteX6" fmla="*/ 6635 w 10000"/>
                <a:gd name="connsiteY6" fmla="*/ 9818 h 10000"/>
                <a:gd name="connsiteX7" fmla="*/ 6635 w 10000"/>
                <a:gd name="connsiteY7" fmla="*/ 9818 h 10000"/>
                <a:gd name="connsiteX8" fmla="*/ 5897 w 10000"/>
                <a:gd name="connsiteY8" fmla="*/ 10000 h 10000"/>
                <a:gd name="connsiteX9" fmla="*/ 4936 w 10000"/>
                <a:gd name="connsiteY9" fmla="*/ 9475 h 10000"/>
                <a:gd name="connsiteX10" fmla="*/ 5000 w 10000"/>
                <a:gd name="connsiteY10" fmla="*/ 9354 h 10000"/>
                <a:gd name="connsiteX11" fmla="*/ 5288 w 10000"/>
                <a:gd name="connsiteY11" fmla="*/ 8384 h 10000"/>
                <a:gd name="connsiteX12" fmla="*/ 3910 w 10000"/>
                <a:gd name="connsiteY12" fmla="*/ 6283 h 10000"/>
                <a:gd name="connsiteX13" fmla="*/ 3910 w 10000"/>
                <a:gd name="connsiteY13" fmla="*/ 6263 h 10000"/>
                <a:gd name="connsiteX14" fmla="*/ 1346 w 10000"/>
                <a:gd name="connsiteY14" fmla="*/ 5333 h 10000"/>
                <a:gd name="connsiteX15" fmla="*/ 0 w 10000"/>
                <a:gd name="connsiteY15" fmla="*/ 3172 h 10000"/>
                <a:gd name="connsiteX16" fmla="*/ 5000 w 10000"/>
                <a:gd name="connsiteY16" fmla="*/ 0 h 10000"/>
                <a:gd name="connsiteX0" fmla="*/ 5000 w 10000"/>
                <a:gd name="connsiteY0" fmla="*/ 0 h 10000"/>
                <a:gd name="connsiteX1" fmla="*/ 10000 w 10000"/>
                <a:gd name="connsiteY1" fmla="*/ 3212 h 10000"/>
                <a:gd name="connsiteX2" fmla="*/ 10000 w 10000"/>
                <a:gd name="connsiteY2" fmla="*/ 3293 h 10000"/>
                <a:gd name="connsiteX3" fmla="*/ 10000 w 10000"/>
                <a:gd name="connsiteY3" fmla="*/ 3293 h 10000"/>
                <a:gd name="connsiteX4" fmla="*/ 6795 w 10000"/>
                <a:gd name="connsiteY4" fmla="*/ 9697 h 10000"/>
                <a:gd name="connsiteX5" fmla="*/ 6635 w 10000"/>
                <a:gd name="connsiteY5" fmla="*/ 9818 h 10000"/>
                <a:gd name="connsiteX6" fmla="*/ 6635 w 10000"/>
                <a:gd name="connsiteY6" fmla="*/ 9818 h 10000"/>
                <a:gd name="connsiteX7" fmla="*/ 6635 w 10000"/>
                <a:gd name="connsiteY7" fmla="*/ 9818 h 10000"/>
                <a:gd name="connsiteX8" fmla="*/ 5897 w 10000"/>
                <a:gd name="connsiteY8" fmla="*/ 10000 h 10000"/>
                <a:gd name="connsiteX9" fmla="*/ 4936 w 10000"/>
                <a:gd name="connsiteY9" fmla="*/ 9475 h 10000"/>
                <a:gd name="connsiteX10" fmla="*/ 5288 w 10000"/>
                <a:gd name="connsiteY10" fmla="*/ 8384 h 10000"/>
                <a:gd name="connsiteX11" fmla="*/ 3910 w 10000"/>
                <a:gd name="connsiteY11" fmla="*/ 6283 h 10000"/>
                <a:gd name="connsiteX12" fmla="*/ 3910 w 10000"/>
                <a:gd name="connsiteY12" fmla="*/ 6263 h 10000"/>
                <a:gd name="connsiteX13" fmla="*/ 1346 w 10000"/>
                <a:gd name="connsiteY13" fmla="*/ 5333 h 10000"/>
                <a:gd name="connsiteX14" fmla="*/ 0 w 10000"/>
                <a:gd name="connsiteY14" fmla="*/ 3172 h 10000"/>
                <a:gd name="connsiteX15" fmla="*/ 5000 w 10000"/>
                <a:gd name="connsiteY15" fmla="*/ 0 h 10000"/>
                <a:gd name="connsiteX0" fmla="*/ 5000 w 10000"/>
                <a:gd name="connsiteY0" fmla="*/ 0 h 10086"/>
                <a:gd name="connsiteX1" fmla="*/ 10000 w 10000"/>
                <a:gd name="connsiteY1" fmla="*/ 3212 h 10086"/>
                <a:gd name="connsiteX2" fmla="*/ 10000 w 10000"/>
                <a:gd name="connsiteY2" fmla="*/ 3293 h 10086"/>
                <a:gd name="connsiteX3" fmla="*/ 10000 w 10000"/>
                <a:gd name="connsiteY3" fmla="*/ 3293 h 10086"/>
                <a:gd name="connsiteX4" fmla="*/ 6795 w 10000"/>
                <a:gd name="connsiteY4" fmla="*/ 9697 h 10086"/>
                <a:gd name="connsiteX5" fmla="*/ 6635 w 10000"/>
                <a:gd name="connsiteY5" fmla="*/ 9818 h 10086"/>
                <a:gd name="connsiteX6" fmla="*/ 6635 w 10000"/>
                <a:gd name="connsiteY6" fmla="*/ 9818 h 10086"/>
                <a:gd name="connsiteX7" fmla="*/ 6635 w 10000"/>
                <a:gd name="connsiteY7" fmla="*/ 9818 h 10086"/>
                <a:gd name="connsiteX8" fmla="*/ 5897 w 10000"/>
                <a:gd name="connsiteY8" fmla="*/ 10000 h 10086"/>
                <a:gd name="connsiteX9" fmla="*/ 5288 w 10000"/>
                <a:gd name="connsiteY9" fmla="*/ 8384 h 10086"/>
                <a:gd name="connsiteX10" fmla="*/ 3910 w 10000"/>
                <a:gd name="connsiteY10" fmla="*/ 6283 h 10086"/>
                <a:gd name="connsiteX11" fmla="*/ 3910 w 10000"/>
                <a:gd name="connsiteY11" fmla="*/ 6263 h 10086"/>
                <a:gd name="connsiteX12" fmla="*/ 1346 w 10000"/>
                <a:gd name="connsiteY12" fmla="*/ 5333 h 10086"/>
                <a:gd name="connsiteX13" fmla="*/ 0 w 10000"/>
                <a:gd name="connsiteY13" fmla="*/ 3172 h 10086"/>
                <a:gd name="connsiteX14" fmla="*/ 5000 w 10000"/>
                <a:gd name="connsiteY14" fmla="*/ 0 h 10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000" h="10086">
                  <a:moveTo>
                    <a:pt x="5000" y="0"/>
                  </a:moveTo>
                  <a:cubicBezTo>
                    <a:pt x="7756" y="0"/>
                    <a:pt x="10000" y="1455"/>
                    <a:pt x="10000" y="3212"/>
                  </a:cubicBezTo>
                  <a:lnTo>
                    <a:pt x="10000" y="3293"/>
                  </a:lnTo>
                  <a:lnTo>
                    <a:pt x="10000" y="3293"/>
                  </a:lnTo>
                  <a:cubicBezTo>
                    <a:pt x="10000" y="5717"/>
                    <a:pt x="8814" y="7859"/>
                    <a:pt x="6795" y="9697"/>
                  </a:cubicBezTo>
                  <a:cubicBezTo>
                    <a:pt x="6731" y="9737"/>
                    <a:pt x="6699" y="9778"/>
                    <a:pt x="6635" y="9818"/>
                  </a:cubicBezTo>
                  <a:lnTo>
                    <a:pt x="6635" y="9818"/>
                  </a:lnTo>
                  <a:lnTo>
                    <a:pt x="6635" y="9818"/>
                  </a:lnTo>
                  <a:cubicBezTo>
                    <a:pt x="6442" y="9919"/>
                    <a:pt x="6121" y="10239"/>
                    <a:pt x="5897" y="10000"/>
                  </a:cubicBezTo>
                  <a:cubicBezTo>
                    <a:pt x="5673" y="9761"/>
                    <a:pt x="5619" y="9003"/>
                    <a:pt x="5288" y="8384"/>
                  </a:cubicBezTo>
                  <a:cubicBezTo>
                    <a:pt x="5064" y="7556"/>
                    <a:pt x="4744" y="6848"/>
                    <a:pt x="3910" y="6283"/>
                  </a:cubicBezTo>
                  <a:lnTo>
                    <a:pt x="3910" y="6263"/>
                  </a:lnTo>
                  <a:cubicBezTo>
                    <a:pt x="3237" y="5818"/>
                    <a:pt x="2340" y="5475"/>
                    <a:pt x="1346" y="5333"/>
                  </a:cubicBezTo>
                  <a:cubicBezTo>
                    <a:pt x="513" y="4768"/>
                    <a:pt x="0" y="4000"/>
                    <a:pt x="0" y="3172"/>
                  </a:cubicBezTo>
                  <a:cubicBezTo>
                    <a:pt x="0" y="1414"/>
                    <a:pt x="2244" y="0"/>
                    <a:pt x="5000" y="0"/>
                  </a:cubicBezTo>
                  <a:close/>
                </a:path>
              </a:pathLst>
            </a:custGeom>
            <a:solidFill>
              <a:schemeClr val="accent2">
                <a:alpha val="73000"/>
              </a:schemeClr>
            </a:solidFill>
            <a:ln>
              <a:noFill/>
            </a:ln>
          </p:spPr>
          <p:txBody>
            <a:bodyPr/>
            <a:lstStyle/>
            <a:p>
              <a:endParaRPr lang="en-US" sz="1350" dirty="0">
                <a:latin typeface="微软雅黑"/>
                <a:ea typeface="微软雅黑"/>
                <a:cs typeface="+mn-ea"/>
                <a:sym typeface="微软雅黑"/>
              </a:endParaRPr>
            </a:p>
          </p:txBody>
        </p:sp>
        <p:sp>
          <p:nvSpPr>
            <p:cNvPr id="11" name="Freeform 107"/>
            <p:cNvSpPr>
              <a:spLocks/>
            </p:cNvSpPr>
            <p:nvPr/>
          </p:nvSpPr>
          <p:spPr bwMode="auto">
            <a:xfrm rot="2700000">
              <a:off x="6369742" y="2705056"/>
              <a:ext cx="183510" cy="293579"/>
            </a:xfrm>
            <a:custGeom>
              <a:avLst/>
              <a:gdLst>
                <a:gd name="T0" fmla="*/ 587375 w 312"/>
                <a:gd name="T1" fmla="*/ 0 h 495"/>
                <a:gd name="T2" fmla="*/ 1174750 w 312"/>
                <a:gd name="T3" fmla="*/ 597631 h 495"/>
                <a:gd name="T4" fmla="*/ 1174750 w 312"/>
                <a:gd name="T5" fmla="*/ 612666 h 495"/>
                <a:gd name="T6" fmla="*/ 1174750 w 312"/>
                <a:gd name="T7" fmla="*/ 612666 h 495"/>
                <a:gd name="T8" fmla="*/ 798228 w 312"/>
                <a:gd name="T9" fmla="*/ 1804170 h 495"/>
                <a:gd name="T10" fmla="*/ 779401 w 312"/>
                <a:gd name="T11" fmla="*/ 1826722 h 495"/>
                <a:gd name="T12" fmla="*/ 779401 w 312"/>
                <a:gd name="T13" fmla="*/ 1826722 h 495"/>
                <a:gd name="T14" fmla="*/ 779401 w 312"/>
                <a:gd name="T15" fmla="*/ 1826722 h 495"/>
                <a:gd name="T16" fmla="*/ 692801 w 312"/>
                <a:gd name="T17" fmla="*/ 1860550 h 495"/>
                <a:gd name="T18" fmla="*/ 579845 w 312"/>
                <a:gd name="T19" fmla="*/ 1762824 h 495"/>
                <a:gd name="T20" fmla="*/ 587375 w 312"/>
                <a:gd name="T21" fmla="*/ 1740272 h 495"/>
                <a:gd name="T22" fmla="*/ 587375 w 312"/>
                <a:gd name="T23" fmla="*/ 1740272 h 495"/>
                <a:gd name="T24" fmla="*/ 621262 w 312"/>
                <a:gd name="T25" fmla="*/ 1559855 h 495"/>
                <a:gd name="T26" fmla="*/ 459357 w 312"/>
                <a:gd name="T27" fmla="*/ 1168952 h 495"/>
                <a:gd name="T28" fmla="*/ 459357 w 312"/>
                <a:gd name="T29" fmla="*/ 1165193 h 495"/>
                <a:gd name="T30" fmla="*/ 158139 w 312"/>
                <a:gd name="T31" fmla="*/ 992293 h 495"/>
                <a:gd name="T32" fmla="*/ 0 w 312"/>
                <a:gd name="T33" fmla="*/ 590114 h 495"/>
                <a:gd name="T34" fmla="*/ 587375 w 312"/>
                <a:gd name="T35" fmla="*/ 0 h 49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connsiteX0" fmla="*/ 5000 w 10000"/>
                <a:gd name="connsiteY0" fmla="*/ 0 h 10000"/>
                <a:gd name="connsiteX1" fmla="*/ 10000 w 10000"/>
                <a:gd name="connsiteY1" fmla="*/ 3212 h 10000"/>
                <a:gd name="connsiteX2" fmla="*/ 10000 w 10000"/>
                <a:gd name="connsiteY2" fmla="*/ 3293 h 10000"/>
                <a:gd name="connsiteX3" fmla="*/ 10000 w 10000"/>
                <a:gd name="connsiteY3" fmla="*/ 3293 h 10000"/>
                <a:gd name="connsiteX4" fmla="*/ 6795 w 10000"/>
                <a:gd name="connsiteY4" fmla="*/ 9697 h 10000"/>
                <a:gd name="connsiteX5" fmla="*/ 6635 w 10000"/>
                <a:gd name="connsiteY5" fmla="*/ 9818 h 10000"/>
                <a:gd name="connsiteX6" fmla="*/ 6635 w 10000"/>
                <a:gd name="connsiteY6" fmla="*/ 9818 h 10000"/>
                <a:gd name="connsiteX7" fmla="*/ 6635 w 10000"/>
                <a:gd name="connsiteY7" fmla="*/ 9818 h 10000"/>
                <a:gd name="connsiteX8" fmla="*/ 5897 w 10000"/>
                <a:gd name="connsiteY8" fmla="*/ 10000 h 10000"/>
                <a:gd name="connsiteX9" fmla="*/ 4936 w 10000"/>
                <a:gd name="connsiteY9" fmla="*/ 9475 h 10000"/>
                <a:gd name="connsiteX10" fmla="*/ 5000 w 10000"/>
                <a:gd name="connsiteY10" fmla="*/ 9354 h 10000"/>
                <a:gd name="connsiteX11" fmla="*/ 5288 w 10000"/>
                <a:gd name="connsiteY11" fmla="*/ 8384 h 10000"/>
                <a:gd name="connsiteX12" fmla="*/ 3910 w 10000"/>
                <a:gd name="connsiteY12" fmla="*/ 6283 h 10000"/>
                <a:gd name="connsiteX13" fmla="*/ 3910 w 10000"/>
                <a:gd name="connsiteY13" fmla="*/ 6263 h 10000"/>
                <a:gd name="connsiteX14" fmla="*/ 1346 w 10000"/>
                <a:gd name="connsiteY14" fmla="*/ 5333 h 10000"/>
                <a:gd name="connsiteX15" fmla="*/ 0 w 10000"/>
                <a:gd name="connsiteY15" fmla="*/ 3172 h 10000"/>
                <a:gd name="connsiteX16" fmla="*/ 5000 w 10000"/>
                <a:gd name="connsiteY16" fmla="*/ 0 h 10000"/>
                <a:gd name="connsiteX0" fmla="*/ 5000 w 10000"/>
                <a:gd name="connsiteY0" fmla="*/ 0 h 10000"/>
                <a:gd name="connsiteX1" fmla="*/ 10000 w 10000"/>
                <a:gd name="connsiteY1" fmla="*/ 3212 h 10000"/>
                <a:gd name="connsiteX2" fmla="*/ 10000 w 10000"/>
                <a:gd name="connsiteY2" fmla="*/ 3293 h 10000"/>
                <a:gd name="connsiteX3" fmla="*/ 10000 w 10000"/>
                <a:gd name="connsiteY3" fmla="*/ 3293 h 10000"/>
                <a:gd name="connsiteX4" fmla="*/ 6795 w 10000"/>
                <a:gd name="connsiteY4" fmla="*/ 9697 h 10000"/>
                <a:gd name="connsiteX5" fmla="*/ 6635 w 10000"/>
                <a:gd name="connsiteY5" fmla="*/ 9818 h 10000"/>
                <a:gd name="connsiteX6" fmla="*/ 6635 w 10000"/>
                <a:gd name="connsiteY6" fmla="*/ 9818 h 10000"/>
                <a:gd name="connsiteX7" fmla="*/ 6635 w 10000"/>
                <a:gd name="connsiteY7" fmla="*/ 9818 h 10000"/>
                <a:gd name="connsiteX8" fmla="*/ 5897 w 10000"/>
                <a:gd name="connsiteY8" fmla="*/ 10000 h 10000"/>
                <a:gd name="connsiteX9" fmla="*/ 4936 w 10000"/>
                <a:gd name="connsiteY9" fmla="*/ 9475 h 10000"/>
                <a:gd name="connsiteX10" fmla="*/ 5288 w 10000"/>
                <a:gd name="connsiteY10" fmla="*/ 8384 h 10000"/>
                <a:gd name="connsiteX11" fmla="*/ 3910 w 10000"/>
                <a:gd name="connsiteY11" fmla="*/ 6283 h 10000"/>
                <a:gd name="connsiteX12" fmla="*/ 3910 w 10000"/>
                <a:gd name="connsiteY12" fmla="*/ 6263 h 10000"/>
                <a:gd name="connsiteX13" fmla="*/ 1346 w 10000"/>
                <a:gd name="connsiteY13" fmla="*/ 5333 h 10000"/>
                <a:gd name="connsiteX14" fmla="*/ 0 w 10000"/>
                <a:gd name="connsiteY14" fmla="*/ 3172 h 10000"/>
                <a:gd name="connsiteX15" fmla="*/ 5000 w 10000"/>
                <a:gd name="connsiteY15" fmla="*/ 0 h 10000"/>
                <a:gd name="connsiteX0" fmla="*/ 5000 w 10000"/>
                <a:gd name="connsiteY0" fmla="*/ 0 h 10086"/>
                <a:gd name="connsiteX1" fmla="*/ 10000 w 10000"/>
                <a:gd name="connsiteY1" fmla="*/ 3212 h 10086"/>
                <a:gd name="connsiteX2" fmla="*/ 10000 w 10000"/>
                <a:gd name="connsiteY2" fmla="*/ 3293 h 10086"/>
                <a:gd name="connsiteX3" fmla="*/ 10000 w 10000"/>
                <a:gd name="connsiteY3" fmla="*/ 3293 h 10086"/>
                <a:gd name="connsiteX4" fmla="*/ 6795 w 10000"/>
                <a:gd name="connsiteY4" fmla="*/ 9697 h 10086"/>
                <a:gd name="connsiteX5" fmla="*/ 6635 w 10000"/>
                <a:gd name="connsiteY5" fmla="*/ 9818 h 10086"/>
                <a:gd name="connsiteX6" fmla="*/ 6635 w 10000"/>
                <a:gd name="connsiteY6" fmla="*/ 9818 h 10086"/>
                <a:gd name="connsiteX7" fmla="*/ 6635 w 10000"/>
                <a:gd name="connsiteY7" fmla="*/ 9818 h 10086"/>
                <a:gd name="connsiteX8" fmla="*/ 5897 w 10000"/>
                <a:gd name="connsiteY8" fmla="*/ 10000 h 10086"/>
                <a:gd name="connsiteX9" fmla="*/ 5288 w 10000"/>
                <a:gd name="connsiteY9" fmla="*/ 8384 h 10086"/>
                <a:gd name="connsiteX10" fmla="*/ 3910 w 10000"/>
                <a:gd name="connsiteY10" fmla="*/ 6283 h 10086"/>
                <a:gd name="connsiteX11" fmla="*/ 3910 w 10000"/>
                <a:gd name="connsiteY11" fmla="*/ 6263 h 10086"/>
                <a:gd name="connsiteX12" fmla="*/ 1346 w 10000"/>
                <a:gd name="connsiteY12" fmla="*/ 5333 h 10086"/>
                <a:gd name="connsiteX13" fmla="*/ 0 w 10000"/>
                <a:gd name="connsiteY13" fmla="*/ 3172 h 10086"/>
                <a:gd name="connsiteX14" fmla="*/ 5000 w 10000"/>
                <a:gd name="connsiteY14" fmla="*/ 0 h 10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000" h="10086">
                  <a:moveTo>
                    <a:pt x="5000" y="0"/>
                  </a:moveTo>
                  <a:cubicBezTo>
                    <a:pt x="7756" y="0"/>
                    <a:pt x="10000" y="1455"/>
                    <a:pt x="10000" y="3212"/>
                  </a:cubicBezTo>
                  <a:lnTo>
                    <a:pt x="10000" y="3293"/>
                  </a:lnTo>
                  <a:lnTo>
                    <a:pt x="10000" y="3293"/>
                  </a:lnTo>
                  <a:cubicBezTo>
                    <a:pt x="10000" y="5717"/>
                    <a:pt x="8814" y="7859"/>
                    <a:pt x="6795" y="9697"/>
                  </a:cubicBezTo>
                  <a:cubicBezTo>
                    <a:pt x="6731" y="9737"/>
                    <a:pt x="6699" y="9778"/>
                    <a:pt x="6635" y="9818"/>
                  </a:cubicBezTo>
                  <a:lnTo>
                    <a:pt x="6635" y="9818"/>
                  </a:lnTo>
                  <a:lnTo>
                    <a:pt x="6635" y="9818"/>
                  </a:lnTo>
                  <a:cubicBezTo>
                    <a:pt x="6442" y="9919"/>
                    <a:pt x="6121" y="10239"/>
                    <a:pt x="5897" y="10000"/>
                  </a:cubicBezTo>
                  <a:cubicBezTo>
                    <a:pt x="5673" y="9761"/>
                    <a:pt x="5619" y="9003"/>
                    <a:pt x="5288" y="8384"/>
                  </a:cubicBezTo>
                  <a:cubicBezTo>
                    <a:pt x="5064" y="7556"/>
                    <a:pt x="4744" y="6848"/>
                    <a:pt x="3910" y="6283"/>
                  </a:cubicBezTo>
                  <a:lnTo>
                    <a:pt x="3910" y="6263"/>
                  </a:lnTo>
                  <a:cubicBezTo>
                    <a:pt x="3237" y="5818"/>
                    <a:pt x="2340" y="5475"/>
                    <a:pt x="1346" y="5333"/>
                  </a:cubicBezTo>
                  <a:cubicBezTo>
                    <a:pt x="513" y="4768"/>
                    <a:pt x="0" y="4000"/>
                    <a:pt x="0" y="3172"/>
                  </a:cubicBezTo>
                  <a:cubicBezTo>
                    <a:pt x="0" y="1414"/>
                    <a:pt x="2244" y="0"/>
                    <a:pt x="5000" y="0"/>
                  </a:cubicBezTo>
                  <a:close/>
                </a:path>
              </a:pathLst>
            </a:custGeom>
            <a:solidFill>
              <a:schemeClr val="accent2">
                <a:alpha val="73000"/>
              </a:schemeClr>
            </a:solidFill>
            <a:ln>
              <a:noFill/>
            </a:ln>
          </p:spPr>
          <p:txBody>
            <a:bodyPr/>
            <a:lstStyle/>
            <a:p>
              <a:endParaRPr lang="en-US" sz="1350" dirty="0">
                <a:latin typeface="微软雅黑"/>
                <a:ea typeface="微软雅黑"/>
                <a:cs typeface="+mn-ea"/>
                <a:sym typeface="微软雅黑"/>
              </a:endParaRPr>
            </a:p>
          </p:txBody>
        </p:sp>
        <p:sp>
          <p:nvSpPr>
            <p:cNvPr id="12" name="Freeform 108"/>
            <p:cNvSpPr>
              <a:spLocks/>
            </p:cNvSpPr>
            <p:nvPr/>
          </p:nvSpPr>
          <p:spPr bwMode="auto">
            <a:xfrm rot="2700000">
              <a:off x="6407803" y="2259335"/>
              <a:ext cx="350653" cy="642255"/>
            </a:xfrm>
            <a:custGeom>
              <a:avLst/>
              <a:gdLst>
                <a:gd name="T0" fmla="*/ 1122363 w 596"/>
                <a:gd name="T1" fmla="*/ 4105275 h 1092"/>
                <a:gd name="T2" fmla="*/ 598844 w 596"/>
                <a:gd name="T3" fmla="*/ 4105275 h 1092"/>
                <a:gd name="T4" fmla="*/ 79093 w 596"/>
                <a:gd name="T5" fmla="*/ 1928577 h 1092"/>
                <a:gd name="T6" fmla="*/ 1122363 w 596"/>
                <a:gd name="T7" fmla="*/ 0 h 1092"/>
                <a:gd name="T8" fmla="*/ 1126129 w 596"/>
                <a:gd name="T9" fmla="*/ 0 h 1092"/>
                <a:gd name="T10" fmla="*/ 2165632 w 596"/>
                <a:gd name="T11" fmla="*/ 1928577 h 1092"/>
                <a:gd name="T12" fmla="*/ 1645881 w 596"/>
                <a:gd name="T13" fmla="*/ 4105275 h 1092"/>
                <a:gd name="T14" fmla="*/ 1122363 w 596"/>
                <a:gd name="T15" fmla="*/ 4105275 h 1092"/>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596" h="1092">
                  <a:moveTo>
                    <a:pt x="298" y="1092"/>
                  </a:moveTo>
                  <a:cubicBezTo>
                    <a:pt x="159" y="1092"/>
                    <a:pt x="159" y="1092"/>
                    <a:pt x="159" y="1092"/>
                  </a:cubicBezTo>
                  <a:cubicBezTo>
                    <a:pt x="31" y="824"/>
                    <a:pt x="21" y="513"/>
                    <a:pt x="21" y="513"/>
                  </a:cubicBezTo>
                  <a:cubicBezTo>
                    <a:pt x="0" y="212"/>
                    <a:pt x="298" y="0"/>
                    <a:pt x="298" y="0"/>
                  </a:cubicBezTo>
                  <a:cubicBezTo>
                    <a:pt x="299" y="0"/>
                    <a:pt x="299" y="0"/>
                    <a:pt x="299" y="0"/>
                  </a:cubicBezTo>
                  <a:cubicBezTo>
                    <a:pt x="299" y="0"/>
                    <a:pt x="596" y="212"/>
                    <a:pt x="575" y="513"/>
                  </a:cubicBezTo>
                  <a:cubicBezTo>
                    <a:pt x="575" y="513"/>
                    <a:pt x="566" y="824"/>
                    <a:pt x="437" y="1092"/>
                  </a:cubicBezTo>
                  <a:lnTo>
                    <a:pt x="298" y="1092"/>
                  </a:lnTo>
                  <a:close/>
                </a:path>
              </a:pathLst>
            </a:custGeom>
            <a:solidFill>
              <a:schemeClr val="tx1">
                <a:lumMod val="65000"/>
                <a:lumOff val="35000"/>
              </a:schemeClr>
            </a:solidFill>
            <a:ln>
              <a:noFill/>
            </a:ln>
          </p:spPr>
          <p:txBody>
            <a:bodyPr/>
            <a:lstStyle/>
            <a:p>
              <a:endParaRPr lang="en-US" sz="1350" dirty="0">
                <a:latin typeface="微软雅黑"/>
                <a:ea typeface="微软雅黑"/>
                <a:cs typeface="+mn-ea"/>
                <a:sym typeface="微软雅黑"/>
              </a:endParaRPr>
            </a:p>
          </p:txBody>
        </p:sp>
        <p:sp>
          <p:nvSpPr>
            <p:cNvPr id="13" name="Oval 113"/>
            <p:cNvSpPr>
              <a:spLocks noChangeArrowheads="1"/>
            </p:cNvSpPr>
            <p:nvPr/>
          </p:nvSpPr>
          <p:spPr bwMode="auto">
            <a:xfrm rot="2700000">
              <a:off x="6568043" y="2481147"/>
              <a:ext cx="117123" cy="114085"/>
            </a:xfrm>
            <a:prstGeom prst="ellipse">
              <a:avLst/>
            </a:prstGeom>
            <a:solidFill>
              <a:schemeClr val="bg1">
                <a:alpha val="77000"/>
              </a:schemeClr>
            </a:solidFill>
            <a:ln>
              <a:noFill/>
            </a:ln>
          </p:spPr>
          <p:txBody>
            <a:bodyPr/>
            <a:lstStyle/>
            <a:p>
              <a:pPr eaLnBrk="1" hangingPunct="1"/>
              <a:endParaRPr lang="en-US" sz="1350" dirty="0">
                <a:latin typeface="微软雅黑"/>
                <a:ea typeface="微软雅黑"/>
                <a:cs typeface="+mn-ea"/>
                <a:sym typeface="微软雅黑"/>
              </a:endParaRPr>
            </a:p>
          </p:txBody>
        </p:sp>
        <p:sp>
          <p:nvSpPr>
            <p:cNvPr id="14" name="Oval 116"/>
            <p:cNvSpPr>
              <a:spLocks noChangeArrowheads="1"/>
            </p:cNvSpPr>
            <p:nvPr/>
          </p:nvSpPr>
          <p:spPr bwMode="auto">
            <a:xfrm rot="2700000">
              <a:off x="6500229" y="2593093"/>
              <a:ext cx="70303" cy="72640"/>
            </a:xfrm>
            <a:prstGeom prst="ellipse">
              <a:avLst/>
            </a:prstGeom>
            <a:solidFill>
              <a:schemeClr val="bg1">
                <a:alpha val="77000"/>
              </a:schemeClr>
            </a:solidFill>
            <a:ln>
              <a:noFill/>
            </a:ln>
          </p:spPr>
          <p:txBody>
            <a:bodyPr/>
            <a:lstStyle/>
            <a:p>
              <a:pPr eaLnBrk="1" hangingPunct="1"/>
              <a:endParaRPr lang="en-US" sz="1350" dirty="0">
                <a:latin typeface="微软雅黑"/>
                <a:ea typeface="微软雅黑"/>
                <a:cs typeface="+mn-ea"/>
                <a:sym typeface="微软雅黑"/>
              </a:endParaRPr>
            </a:p>
          </p:txBody>
        </p:sp>
        <p:sp>
          <p:nvSpPr>
            <p:cNvPr id="15" name="Oval 119"/>
            <p:cNvSpPr>
              <a:spLocks noChangeArrowheads="1"/>
            </p:cNvSpPr>
            <p:nvPr/>
          </p:nvSpPr>
          <p:spPr bwMode="auto">
            <a:xfrm rot="2700000">
              <a:off x="6447912" y="2674106"/>
              <a:ext cx="43239" cy="42313"/>
            </a:xfrm>
            <a:prstGeom prst="ellipse">
              <a:avLst/>
            </a:prstGeom>
            <a:solidFill>
              <a:schemeClr val="bg1">
                <a:alpha val="77000"/>
              </a:schemeClr>
            </a:solidFill>
            <a:ln>
              <a:noFill/>
            </a:ln>
          </p:spPr>
          <p:txBody>
            <a:bodyPr/>
            <a:lstStyle/>
            <a:p>
              <a:pPr eaLnBrk="1" hangingPunct="1"/>
              <a:endParaRPr lang="en-US" sz="1350" dirty="0">
                <a:latin typeface="微软雅黑"/>
                <a:ea typeface="微软雅黑"/>
                <a:cs typeface="+mn-ea"/>
                <a:sym typeface="微软雅黑"/>
              </a:endParaRPr>
            </a:p>
          </p:txBody>
        </p:sp>
        <p:sp>
          <p:nvSpPr>
            <p:cNvPr id="16" name="Rectangle 27"/>
            <p:cNvSpPr/>
            <p:nvPr/>
          </p:nvSpPr>
          <p:spPr>
            <a:xfrm rot="2700000">
              <a:off x="6301683" y="2797997"/>
              <a:ext cx="71523" cy="43830"/>
            </a:xfrm>
            <a:prstGeom prst="rect">
              <a:avLst/>
            </a:prstGeom>
            <a:solidFill>
              <a:srgbClr val="EB6949">
                <a:alpha val="73000"/>
              </a:srgb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350" dirty="0">
                <a:latin typeface="微软雅黑"/>
                <a:ea typeface="微软雅黑"/>
                <a:cs typeface="+mn-ea"/>
                <a:sym typeface="微软雅黑"/>
              </a:endParaRPr>
            </a:p>
          </p:txBody>
        </p:sp>
      </p:grpSp>
      <p:sp>
        <p:nvSpPr>
          <p:cNvPr id="26" name="MH_Other_2"/>
          <p:cNvSpPr/>
          <p:nvPr>
            <p:custDataLst>
              <p:tags r:id="rId1"/>
            </p:custDataLst>
          </p:nvPr>
        </p:nvSpPr>
        <p:spPr>
          <a:xfrm>
            <a:off x="4579347" y="3111527"/>
            <a:ext cx="916051" cy="916051"/>
          </a:xfrm>
          <a:prstGeom prst="ellipse">
            <a:avLst/>
          </a:prstGeom>
          <a:solidFill>
            <a:srgbClr val="CC0000"/>
          </a:solidFill>
          <a:ln>
            <a:noFill/>
          </a:ln>
          <a:effectLst>
            <a:outerShdw blurRad="381000" dist="101600" dir="2700000" algn="ctr" rotWithShape="0">
              <a:srgbClr val="000000">
                <a:alpha val="30000"/>
              </a:srgbClr>
            </a:outerShdw>
          </a:effectLst>
        </p:spPr>
        <p:txBody>
          <a:bodyPr lIns="0" rIns="0" anchor="ctr"/>
          <a:lstStyle/>
          <a:p>
            <a:pPr algn="ctr" defTabSz="514299"/>
            <a:r>
              <a:rPr lang="en-US" altLang="zh-CN" sz="2100" dirty="0">
                <a:solidFill>
                  <a:schemeClr val="bg1"/>
                </a:solidFill>
                <a:latin typeface="微软雅黑"/>
                <a:ea typeface="微软雅黑"/>
                <a:cs typeface="+mn-ea"/>
                <a:sym typeface="微软雅黑"/>
              </a:rPr>
              <a:t>03</a:t>
            </a:r>
            <a:endParaRPr lang="zh-CN" altLang="en-US" sz="2100" dirty="0">
              <a:solidFill>
                <a:schemeClr val="bg1"/>
              </a:solidFill>
              <a:latin typeface="微软雅黑"/>
              <a:ea typeface="微软雅黑"/>
              <a:cs typeface="+mn-ea"/>
              <a:sym typeface="微软雅黑"/>
            </a:endParaRPr>
          </a:p>
        </p:txBody>
      </p:sp>
      <p:sp>
        <p:nvSpPr>
          <p:cNvPr id="27" name="MH_Other_2"/>
          <p:cNvSpPr/>
          <p:nvPr>
            <p:custDataLst>
              <p:tags r:id="rId2"/>
            </p:custDataLst>
          </p:nvPr>
        </p:nvSpPr>
        <p:spPr>
          <a:xfrm>
            <a:off x="819658" y="2199291"/>
            <a:ext cx="916051" cy="916051"/>
          </a:xfrm>
          <a:prstGeom prst="ellipse">
            <a:avLst/>
          </a:prstGeom>
          <a:solidFill>
            <a:srgbClr val="CC0000"/>
          </a:solidFill>
          <a:ln>
            <a:noFill/>
          </a:ln>
          <a:effectLst>
            <a:outerShdw blurRad="381000" dist="101600" dir="2700000" algn="ctr" rotWithShape="0">
              <a:srgbClr val="000000">
                <a:alpha val="30000"/>
              </a:srgbClr>
            </a:outerShdw>
          </a:effectLst>
        </p:spPr>
        <p:txBody>
          <a:bodyPr lIns="0" rIns="0" anchor="ctr"/>
          <a:lstStyle/>
          <a:p>
            <a:pPr algn="ctr" defTabSz="514299"/>
            <a:r>
              <a:rPr lang="en-US" altLang="zh-CN" sz="2100" dirty="0">
                <a:solidFill>
                  <a:schemeClr val="bg1"/>
                </a:solidFill>
                <a:latin typeface="微软雅黑"/>
                <a:ea typeface="微软雅黑"/>
                <a:cs typeface="+mn-ea"/>
                <a:sym typeface="微软雅黑"/>
              </a:rPr>
              <a:t>01</a:t>
            </a:r>
            <a:endParaRPr lang="zh-CN" altLang="en-US" sz="2100" dirty="0">
              <a:solidFill>
                <a:schemeClr val="bg1"/>
              </a:solidFill>
              <a:latin typeface="微软雅黑"/>
              <a:ea typeface="微软雅黑"/>
              <a:cs typeface="+mn-ea"/>
              <a:sym typeface="微软雅黑"/>
            </a:endParaRPr>
          </a:p>
        </p:txBody>
      </p:sp>
      <p:grpSp>
        <p:nvGrpSpPr>
          <p:cNvPr id="28" name="组合 15"/>
          <p:cNvGrpSpPr/>
          <p:nvPr/>
        </p:nvGrpSpPr>
        <p:grpSpPr>
          <a:xfrm>
            <a:off x="2601479" y="2148394"/>
            <a:ext cx="1099261" cy="1099261"/>
            <a:chOff x="304800" y="673100"/>
            <a:chExt cx="4000500" cy="4000500"/>
          </a:xfrm>
          <a:gradFill>
            <a:gsLst>
              <a:gs pos="0">
                <a:srgbClr val="23356F"/>
              </a:gs>
              <a:gs pos="100000">
                <a:srgbClr val="2D55A5"/>
              </a:gs>
            </a:gsLst>
            <a:lin ang="2700000" scaled="1"/>
          </a:gradFill>
          <a:effectLst>
            <a:outerShdw blurRad="381000" dist="101600" dir="2700000" algn="ctr" rotWithShape="0">
              <a:srgbClr val="000000">
                <a:alpha val="30000"/>
              </a:srgbClr>
            </a:outerShdw>
          </a:effectLst>
        </p:grpSpPr>
        <p:sp>
          <p:nvSpPr>
            <p:cNvPr id="29" name="同心圆 16"/>
            <p:cNvSpPr/>
            <p:nvPr/>
          </p:nvSpPr>
          <p:spPr>
            <a:xfrm>
              <a:off x="304800" y="673100"/>
              <a:ext cx="4000500" cy="4000500"/>
            </a:xfrm>
            <a:prstGeom prst="donut">
              <a:avLst>
                <a:gd name="adj" fmla="val 4879"/>
              </a:avLst>
            </a:prstGeom>
            <a:solidFill>
              <a:schemeClr val="tx1">
                <a:lumMod val="65000"/>
                <a:lumOff val="35000"/>
              </a:schemeClr>
            </a:solidFill>
            <a:ln>
              <a:noFill/>
            </a:ln>
            <a:effectLst/>
          </p:spPr>
          <p:txBody>
            <a:bodyPr anchor="ctr"/>
            <a:lstStyle/>
            <a:p>
              <a:pPr algn="ctr" defTabSz="514299"/>
              <a:endParaRPr lang="zh-CN" altLang="en-US" sz="825">
                <a:solidFill>
                  <a:schemeClr val="bg1"/>
                </a:solidFill>
                <a:latin typeface="微软雅黑"/>
                <a:ea typeface="微软雅黑"/>
                <a:cs typeface="+mn-ea"/>
                <a:sym typeface="微软雅黑"/>
              </a:endParaRPr>
            </a:p>
          </p:txBody>
        </p:sp>
        <p:sp>
          <p:nvSpPr>
            <p:cNvPr id="30" name="椭圆 17"/>
            <p:cNvSpPr/>
            <p:nvPr/>
          </p:nvSpPr>
          <p:spPr>
            <a:xfrm>
              <a:off x="392115" y="760414"/>
              <a:ext cx="3825871" cy="3825871"/>
            </a:xfrm>
            <a:prstGeom prst="ellipse">
              <a:avLst/>
            </a:prstGeom>
            <a:solidFill>
              <a:schemeClr val="tx1">
                <a:lumMod val="65000"/>
                <a:lumOff val="35000"/>
              </a:schemeClr>
            </a:solidFill>
            <a:ln>
              <a:noFill/>
            </a:ln>
            <a:effectLst/>
          </p:spPr>
          <p:txBody>
            <a:bodyPr anchor="ctr"/>
            <a:lstStyle/>
            <a:p>
              <a:pPr algn="ctr" defTabSz="514299"/>
              <a:r>
                <a:rPr lang="en-US" altLang="zh-CN" sz="2400" dirty="0">
                  <a:solidFill>
                    <a:schemeClr val="bg1"/>
                  </a:solidFill>
                  <a:latin typeface="微软雅黑"/>
                  <a:ea typeface="微软雅黑"/>
                  <a:cs typeface="+mn-ea"/>
                  <a:sym typeface="微软雅黑"/>
                </a:rPr>
                <a:t>02</a:t>
              </a:r>
              <a:endParaRPr lang="zh-CN" altLang="en-US" sz="2400" dirty="0">
                <a:solidFill>
                  <a:schemeClr val="bg1"/>
                </a:solidFill>
                <a:latin typeface="微软雅黑"/>
                <a:ea typeface="微软雅黑"/>
                <a:cs typeface="+mn-ea"/>
                <a:sym typeface="微软雅黑"/>
              </a:endParaRPr>
            </a:p>
          </p:txBody>
        </p:sp>
      </p:grpSp>
      <p:sp>
        <p:nvSpPr>
          <p:cNvPr id="31" name="矩形 10"/>
          <p:cNvSpPr>
            <a:spLocks noChangeAspect="1"/>
          </p:cNvSpPr>
          <p:nvPr/>
        </p:nvSpPr>
        <p:spPr>
          <a:xfrm>
            <a:off x="7128054" y="1649635"/>
            <a:ext cx="1604512" cy="1593908"/>
          </a:xfrm>
          <a:prstGeom prst="ellipse">
            <a:avLst/>
          </a:prstGeom>
          <a:solidFill>
            <a:schemeClr val="tx1">
              <a:lumMod val="65000"/>
              <a:lumOff val="35000"/>
            </a:schemeClr>
          </a:solidFill>
          <a:ln>
            <a:noFill/>
          </a:ln>
          <a:effectLst>
            <a:outerShdw blurRad="381000" dist="101600" dir="2700000" algn="ctr" rotWithShape="0">
              <a:srgbClr val="000000">
                <a:alpha val="30000"/>
              </a:srgbClr>
            </a:outerShdw>
          </a:effectLst>
        </p:spPr>
        <p:txBody>
          <a:bodyPr anchor="ctr"/>
          <a:lstStyle/>
          <a:p>
            <a:pPr algn="ctr" defTabSz="514299"/>
            <a:endParaRPr lang="zh-CN" altLang="en-US" sz="2400" dirty="0">
              <a:solidFill>
                <a:schemeClr val="bg1"/>
              </a:solidFill>
              <a:latin typeface="微软雅黑"/>
              <a:ea typeface="微软雅黑"/>
              <a:cs typeface="+mn-ea"/>
              <a:sym typeface="微软雅黑"/>
            </a:endParaRPr>
          </a:p>
        </p:txBody>
      </p:sp>
      <p:sp>
        <p:nvSpPr>
          <p:cNvPr id="32" name="矩形 39"/>
          <p:cNvSpPr/>
          <p:nvPr/>
        </p:nvSpPr>
        <p:spPr>
          <a:xfrm>
            <a:off x="7375856" y="2035423"/>
            <a:ext cx="1108907" cy="582474"/>
          </a:xfrm>
          <a:prstGeom prst="rect">
            <a:avLst/>
          </a:prstGeom>
        </p:spPr>
        <p:txBody>
          <a:bodyPr wrap="square" lIns="51442" tIns="25721" rIns="51442" bIns="25721">
            <a:spAutoFit/>
          </a:bodyPr>
          <a:lstStyle/>
          <a:p>
            <a:pPr algn="ctr">
              <a:lnSpc>
                <a:spcPct val="120000"/>
              </a:lnSpc>
            </a:pPr>
            <a:r>
              <a:rPr lang="en-US" altLang="zh-CN" sz="1500" b="1" dirty="0">
                <a:solidFill>
                  <a:schemeClr val="bg1"/>
                </a:solidFill>
                <a:latin typeface="微软雅黑"/>
                <a:ea typeface="微软雅黑"/>
                <a:cs typeface="+mn-ea"/>
                <a:sym typeface="微软雅黑"/>
              </a:rPr>
              <a:t>FINAL RESULT</a:t>
            </a:r>
          </a:p>
        </p:txBody>
      </p:sp>
      <p:sp>
        <p:nvSpPr>
          <p:cNvPr id="34" name="TextBox 11"/>
          <p:cNvSpPr txBox="1">
            <a:spLocks noChangeArrowheads="1"/>
          </p:cNvSpPr>
          <p:nvPr/>
        </p:nvSpPr>
        <p:spPr bwMode="auto">
          <a:xfrm flipH="1">
            <a:off x="448777" y="3773675"/>
            <a:ext cx="1657823" cy="415498"/>
          </a:xfrm>
          <a:prstGeom prst="rect">
            <a:avLst/>
          </a:prstGeom>
          <a:noFill/>
          <a:ln>
            <a:noFill/>
          </a:ln>
          <a:effec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buClr>
                <a:schemeClr val="accent1"/>
              </a:buClr>
              <a:defRPr/>
            </a:pPr>
            <a:r>
              <a:rPr lang="en-US" altLang="zh-CN" sz="1050" b="1" kern="0" dirty="0">
                <a:solidFill>
                  <a:srgbClr val="CC0000"/>
                </a:solidFill>
                <a:latin typeface="微软雅黑"/>
                <a:ea typeface="微软雅黑"/>
                <a:cs typeface="+mn-ea"/>
                <a:sym typeface="微软雅黑"/>
              </a:rPr>
              <a:t>FINDING INFORMATION</a:t>
            </a:r>
          </a:p>
        </p:txBody>
      </p:sp>
      <p:sp>
        <p:nvSpPr>
          <p:cNvPr id="36" name="TextBox 11"/>
          <p:cNvSpPr txBox="1">
            <a:spLocks noChangeArrowheads="1"/>
          </p:cNvSpPr>
          <p:nvPr/>
        </p:nvSpPr>
        <p:spPr bwMode="auto">
          <a:xfrm flipH="1">
            <a:off x="2322197" y="4025687"/>
            <a:ext cx="1657823" cy="253916"/>
          </a:xfrm>
          <a:prstGeom prst="rect">
            <a:avLst/>
          </a:prstGeom>
          <a:noFill/>
          <a:ln>
            <a:noFill/>
          </a:ln>
          <a:effec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buClr>
                <a:schemeClr val="accent1"/>
              </a:buClr>
              <a:defRPr/>
            </a:pPr>
            <a:r>
              <a:rPr lang="en-US" altLang="zh-CN" sz="1050" b="1" kern="0" dirty="0">
                <a:solidFill>
                  <a:srgbClr val="CC0000"/>
                </a:solidFill>
                <a:latin typeface="微软雅黑"/>
                <a:ea typeface="微软雅黑"/>
                <a:cs typeface="+mn-ea"/>
                <a:sym typeface="微软雅黑"/>
              </a:rPr>
              <a:t>DRAFTS</a:t>
            </a:r>
          </a:p>
        </p:txBody>
      </p:sp>
      <p:sp>
        <p:nvSpPr>
          <p:cNvPr id="38" name="TextBox 11"/>
          <p:cNvSpPr txBox="1">
            <a:spLocks noChangeArrowheads="1"/>
          </p:cNvSpPr>
          <p:nvPr/>
        </p:nvSpPr>
        <p:spPr bwMode="auto">
          <a:xfrm flipH="1">
            <a:off x="4208465" y="4584447"/>
            <a:ext cx="1657823" cy="415498"/>
          </a:xfrm>
          <a:prstGeom prst="rect">
            <a:avLst/>
          </a:prstGeom>
          <a:noFill/>
          <a:ln>
            <a:noFill/>
          </a:ln>
          <a:effec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buClr>
                <a:schemeClr val="accent1"/>
              </a:buClr>
              <a:defRPr/>
            </a:pPr>
            <a:r>
              <a:rPr lang="en-US" altLang="zh-CN" sz="1050" b="1" kern="0" dirty="0">
                <a:solidFill>
                  <a:srgbClr val="CC0000"/>
                </a:solidFill>
                <a:latin typeface="微软雅黑"/>
                <a:ea typeface="微软雅黑"/>
                <a:cs typeface="+mn-ea"/>
                <a:sym typeface="微软雅黑"/>
              </a:rPr>
              <a:t>TESTING PILOT VERSION</a:t>
            </a:r>
          </a:p>
        </p:txBody>
      </p:sp>
      <p:sp>
        <p:nvSpPr>
          <p:cNvPr id="40" name="TextBox 11"/>
          <p:cNvSpPr txBox="1">
            <a:spLocks noChangeArrowheads="1"/>
          </p:cNvSpPr>
          <p:nvPr/>
        </p:nvSpPr>
        <p:spPr bwMode="auto">
          <a:xfrm flipH="1">
            <a:off x="7145473" y="4019918"/>
            <a:ext cx="1657823" cy="253916"/>
          </a:xfrm>
          <a:prstGeom prst="rect">
            <a:avLst/>
          </a:prstGeom>
          <a:noFill/>
          <a:ln>
            <a:noFill/>
          </a:ln>
          <a:effec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buClr>
                <a:schemeClr val="accent1"/>
              </a:buClr>
              <a:defRPr/>
            </a:pPr>
            <a:r>
              <a:rPr lang="en-US" altLang="zh-CN" sz="1050" b="1" kern="0" dirty="0">
                <a:solidFill>
                  <a:srgbClr val="CC0000"/>
                </a:solidFill>
                <a:latin typeface="微软雅黑"/>
                <a:ea typeface="微软雅黑"/>
                <a:cs typeface="+mn-ea"/>
                <a:sym typeface="微软雅黑"/>
              </a:rPr>
              <a:t>FINAL RESULT</a:t>
            </a:r>
          </a:p>
        </p:txBody>
      </p:sp>
      <p:pic>
        <p:nvPicPr>
          <p:cNvPr id="3" name="Рисунок 2" descr="Герой (мужчина)">
            <a:extLst>
              <a:ext uri="{FF2B5EF4-FFF2-40B4-BE49-F238E27FC236}">
                <a16:creationId xmlns:a16="http://schemas.microsoft.com/office/drawing/2014/main" id="{AE738EC0-4749-4539-B0DE-1800FB68FFE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714204" y="3996863"/>
            <a:ext cx="646331" cy="646331"/>
          </a:xfrm>
          <a:prstGeom prst="rect">
            <a:avLst/>
          </a:prstGeom>
        </p:spPr>
      </p:pic>
      <p:pic>
        <p:nvPicPr>
          <p:cNvPr id="42" name="Рисунок 41" descr="Архитектура">
            <a:extLst>
              <a:ext uri="{FF2B5EF4-FFF2-40B4-BE49-F238E27FC236}">
                <a16:creationId xmlns:a16="http://schemas.microsoft.com/office/drawing/2014/main" id="{23EFF879-BAD1-4A68-9806-4A2B98EE4927}"/>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828054" y="3271647"/>
            <a:ext cx="646331" cy="646331"/>
          </a:xfrm>
          <a:prstGeom prst="rect">
            <a:avLst/>
          </a:prstGeom>
        </p:spPr>
      </p:pic>
      <p:pic>
        <p:nvPicPr>
          <p:cNvPr id="44" name="Рисунок 43" descr="Бинокль">
            <a:extLst>
              <a:ext uri="{FF2B5EF4-FFF2-40B4-BE49-F238E27FC236}">
                <a16:creationId xmlns:a16="http://schemas.microsoft.com/office/drawing/2014/main" id="{DD9CEA03-B806-465B-8C41-4D3F200FC9D7}"/>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954517" y="3130030"/>
            <a:ext cx="646331" cy="646331"/>
          </a:xfrm>
          <a:prstGeom prst="rect">
            <a:avLst/>
          </a:prstGeom>
        </p:spPr>
      </p:pic>
      <p:pic>
        <p:nvPicPr>
          <p:cNvPr id="46" name="Рисунок 45" descr="Пьедестал">
            <a:extLst>
              <a:ext uri="{FF2B5EF4-FFF2-40B4-BE49-F238E27FC236}">
                <a16:creationId xmlns:a16="http://schemas.microsoft.com/office/drawing/2014/main" id="{17CE2942-1085-4805-B3D7-097B61FAA9C8}"/>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7584041" y="3282928"/>
            <a:ext cx="768208" cy="768208"/>
          </a:xfrm>
          <a:prstGeom prst="rect">
            <a:avLst/>
          </a:prstGeom>
        </p:spPr>
      </p:pic>
      <p:sp>
        <p:nvSpPr>
          <p:cNvPr id="48" name="Прямоугольник 47">
            <a:extLst>
              <a:ext uri="{FF2B5EF4-FFF2-40B4-BE49-F238E27FC236}">
                <a16:creationId xmlns:a16="http://schemas.microsoft.com/office/drawing/2014/main" id="{52151B98-DAAB-4EA5-80BF-A77BD931EF14}"/>
              </a:ext>
            </a:extLst>
          </p:cNvPr>
          <p:cNvSpPr/>
          <p:nvPr/>
        </p:nvSpPr>
        <p:spPr>
          <a:xfrm>
            <a:off x="-1" y="204186"/>
            <a:ext cx="9144001" cy="85660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KZ"/>
          </a:p>
        </p:txBody>
      </p:sp>
      <p:sp>
        <p:nvSpPr>
          <p:cNvPr id="33" name="TextBox 11">
            <a:extLst>
              <a:ext uri="{FF2B5EF4-FFF2-40B4-BE49-F238E27FC236}">
                <a16:creationId xmlns:a16="http://schemas.microsoft.com/office/drawing/2014/main" id="{2E613CE5-3CE1-42DA-A57A-2556C88DFA90}"/>
              </a:ext>
            </a:extLst>
          </p:cNvPr>
          <p:cNvSpPr txBox="1">
            <a:spLocks noChangeArrowheads="1"/>
          </p:cNvSpPr>
          <p:nvPr/>
        </p:nvSpPr>
        <p:spPr bwMode="auto">
          <a:xfrm flipH="1">
            <a:off x="424143" y="4392390"/>
            <a:ext cx="1717441" cy="230832"/>
          </a:xfrm>
          <a:prstGeom prst="rect">
            <a:avLst/>
          </a:prstGeom>
          <a:noFill/>
          <a:ln>
            <a:noFill/>
          </a:ln>
          <a:effectLst/>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a:r>
              <a:rPr lang="en-US" altLang="zh-CN" sz="900" dirty="0">
                <a:solidFill>
                  <a:schemeClr val="tx1">
                    <a:lumMod val="75000"/>
                    <a:lumOff val="25000"/>
                  </a:schemeClr>
                </a:solidFill>
                <a:cs typeface="Open Sans" panose="020B0606030504020204" pitchFamily="34" charset="0"/>
              </a:rPr>
              <a:t>9-11-2020 to 12-11-2020</a:t>
            </a:r>
            <a:endParaRPr lang="ru-RU" altLang="zh-CN" sz="900" dirty="0">
              <a:solidFill>
                <a:schemeClr val="tx1">
                  <a:lumMod val="75000"/>
                  <a:lumOff val="25000"/>
                </a:schemeClr>
              </a:solidFill>
              <a:cs typeface="Open Sans" panose="020B0606030504020204" pitchFamily="34" charset="0"/>
            </a:endParaRPr>
          </a:p>
        </p:txBody>
      </p:sp>
      <p:sp>
        <p:nvSpPr>
          <p:cNvPr id="35" name="TextBox 11">
            <a:extLst>
              <a:ext uri="{FF2B5EF4-FFF2-40B4-BE49-F238E27FC236}">
                <a16:creationId xmlns:a16="http://schemas.microsoft.com/office/drawing/2014/main" id="{2F331248-D843-4088-A068-1E57E12AB6A6}"/>
              </a:ext>
            </a:extLst>
          </p:cNvPr>
          <p:cNvSpPr txBox="1">
            <a:spLocks noChangeArrowheads="1"/>
          </p:cNvSpPr>
          <p:nvPr/>
        </p:nvSpPr>
        <p:spPr bwMode="auto">
          <a:xfrm flipH="1">
            <a:off x="2292387" y="4482360"/>
            <a:ext cx="1717441" cy="230832"/>
          </a:xfrm>
          <a:prstGeom prst="rect">
            <a:avLst/>
          </a:prstGeom>
          <a:noFill/>
          <a:ln>
            <a:noFill/>
          </a:ln>
          <a:effectLst/>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a:r>
              <a:rPr lang="en-US" altLang="zh-CN" sz="900" dirty="0">
                <a:solidFill>
                  <a:schemeClr val="tx1">
                    <a:lumMod val="75000"/>
                    <a:lumOff val="25000"/>
                  </a:schemeClr>
                </a:solidFill>
                <a:cs typeface="Open Sans" panose="020B0606030504020204" pitchFamily="34" charset="0"/>
              </a:rPr>
              <a:t>13-11-2020 to 17-11-2020</a:t>
            </a:r>
            <a:endParaRPr lang="ru-RU" altLang="zh-CN" sz="900" dirty="0">
              <a:solidFill>
                <a:schemeClr val="tx1">
                  <a:lumMod val="75000"/>
                  <a:lumOff val="25000"/>
                </a:schemeClr>
              </a:solidFill>
              <a:cs typeface="Open Sans" panose="020B0606030504020204" pitchFamily="34" charset="0"/>
            </a:endParaRPr>
          </a:p>
        </p:txBody>
      </p:sp>
      <p:sp>
        <p:nvSpPr>
          <p:cNvPr id="37" name="TextBox 11">
            <a:extLst>
              <a:ext uri="{FF2B5EF4-FFF2-40B4-BE49-F238E27FC236}">
                <a16:creationId xmlns:a16="http://schemas.microsoft.com/office/drawing/2014/main" id="{79B827A6-AB1C-48AB-B5F7-5336F8600B95}"/>
              </a:ext>
            </a:extLst>
          </p:cNvPr>
          <p:cNvSpPr txBox="1">
            <a:spLocks noChangeArrowheads="1"/>
          </p:cNvSpPr>
          <p:nvPr/>
        </p:nvSpPr>
        <p:spPr bwMode="auto">
          <a:xfrm flipH="1">
            <a:off x="4178648" y="5123798"/>
            <a:ext cx="1717441" cy="230832"/>
          </a:xfrm>
          <a:prstGeom prst="rect">
            <a:avLst/>
          </a:prstGeom>
          <a:noFill/>
          <a:ln>
            <a:noFill/>
          </a:ln>
          <a:effectLst/>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a:r>
              <a:rPr lang="en-US" altLang="zh-CN" sz="900" dirty="0">
                <a:solidFill>
                  <a:schemeClr val="tx1">
                    <a:lumMod val="75000"/>
                    <a:lumOff val="25000"/>
                  </a:schemeClr>
                </a:solidFill>
                <a:cs typeface="Open Sans" panose="020B0606030504020204" pitchFamily="34" charset="0"/>
              </a:rPr>
              <a:t>18-11-2020 to </a:t>
            </a:r>
            <a:r>
              <a:rPr lang="ru-RU" altLang="zh-CN" sz="900" dirty="0">
                <a:solidFill>
                  <a:schemeClr val="tx1">
                    <a:lumMod val="75000"/>
                    <a:lumOff val="25000"/>
                  </a:schemeClr>
                </a:solidFill>
                <a:cs typeface="Open Sans" panose="020B0606030504020204" pitchFamily="34" charset="0"/>
              </a:rPr>
              <a:t>19</a:t>
            </a:r>
            <a:r>
              <a:rPr lang="en-US" altLang="zh-CN" sz="900" dirty="0">
                <a:solidFill>
                  <a:schemeClr val="tx1">
                    <a:lumMod val="75000"/>
                    <a:lumOff val="25000"/>
                  </a:schemeClr>
                </a:solidFill>
                <a:cs typeface="Open Sans" panose="020B0606030504020204" pitchFamily="34" charset="0"/>
              </a:rPr>
              <a:t>-11-2020</a:t>
            </a:r>
            <a:endParaRPr lang="ru-RU" altLang="zh-CN" sz="900" dirty="0">
              <a:solidFill>
                <a:schemeClr val="tx1">
                  <a:lumMod val="75000"/>
                  <a:lumOff val="25000"/>
                </a:schemeClr>
              </a:solidFill>
              <a:cs typeface="Open Sans" panose="020B0606030504020204" pitchFamily="34" charset="0"/>
            </a:endParaRPr>
          </a:p>
        </p:txBody>
      </p:sp>
      <p:sp>
        <p:nvSpPr>
          <p:cNvPr id="39" name="TextBox 11">
            <a:extLst>
              <a:ext uri="{FF2B5EF4-FFF2-40B4-BE49-F238E27FC236}">
                <a16:creationId xmlns:a16="http://schemas.microsoft.com/office/drawing/2014/main" id="{2EC4D68D-666E-48B5-A198-1C4118CCEE84}"/>
              </a:ext>
            </a:extLst>
          </p:cNvPr>
          <p:cNvSpPr txBox="1">
            <a:spLocks noChangeArrowheads="1"/>
          </p:cNvSpPr>
          <p:nvPr/>
        </p:nvSpPr>
        <p:spPr bwMode="auto">
          <a:xfrm flipH="1">
            <a:off x="7145473" y="4392390"/>
            <a:ext cx="1717441" cy="230832"/>
          </a:xfrm>
          <a:prstGeom prst="rect">
            <a:avLst/>
          </a:prstGeom>
          <a:noFill/>
          <a:ln>
            <a:noFill/>
          </a:ln>
          <a:effectLst/>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a:r>
              <a:rPr lang="en-US" altLang="zh-CN" sz="900" dirty="0">
                <a:solidFill>
                  <a:schemeClr val="tx1">
                    <a:lumMod val="75000"/>
                    <a:lumOff val="25000"/>
                  </a:schemeClr>
                </a:solidFill>
                <a:cs typeface="Open Sans" panose="020B0606030504020204" pitchFamily="34" charset="0"/>
              </a:rPr>
              <a:t>2</a:t>
            </a:r>
            <a:r>
              <a:rPr lang="ru-RU" altLang="zh-CN" sz="900" dirty="0">
                <a:solidFill>
                  <a:schemeClr val="tx1">
                    <a:lumMod val="75000"/>
                    <a:lumOff val="25000"/>
                  </a:schemeClr>
                </a:solidFill>
                <a:cs typeface="Open Sans" panose="020B0606030504020204" pitchFamily="34" charset="0"/>
              </a:rPr>
              <a:t>0</a:t>
            </a:r>
            <a:r>
              <a:rPr lang="en-US" altLang="zh-CN" sz="900" dirty="0">
                <a:solidFill>
                  <a:schemeClr val="tx1">
                    <a:lumMod val="75000"/>
                    <a:lumOff val="25000"/>
                  </a:schemeClr>
                </a:solidFill>
                <a:cs typeface="Open Sans" panose="020B0606030504020204" pitchFamily="34" charset="0"/>
              </a:rPr>
              <a:t>-11-2020</a:t>
            </a:r>
            <a:endParaRPr lang="ru-RU" altLang="zh-CN" sz="900" dirty="0">
              <a:solidFill>
                <a:schemeClr val="tx1">
                  <a:lumMod val="75000"/>
                  <a:lumOff val="25000"/>
                </a:schemeClr>
              </a:solidFill>
              <a:cs typeface="Open Sans" panose="020B0606030504020204" pitchFamily="34" charset="0"/>
            </a:endParaRPr>
          </a:p>
        </p:txBody>
      </p:sp>
      <p:sp>
        <p:nvSpPr>
          <p:cNvPr id="41" name="Восьмиугольник 40">
            <a:extLst>
              <a:ext uri="{FF2B5EF4-FFF2-40B4-BE49-F238E27FC236}">
                <a16:creationId xmlns:a16="http://schemas.microsoft.com/office/drawing/2014/main" id="{5FA09F82-CCCF-4F81-B271-12A37A25729C}"/>
              </a:ext>
            </a:extLst>
          </p:cNvPr>
          <p:cNvSpPr/>
          <p:nvPr/>
        </p:nvSpPr>
        <p:spPr>
          <a:xfrm>
            <a:off x="8413025" y="6254380"/>
            <a:ext cx="479395" cy="467095"/>
          </a:xfrm>
          <a:prstGeom prst="octago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5</a:t>
            </a:r>
            <a:endParaRPr lang="ru-KZ" dirty="0">
              <a:solidFill>
                <a:schemeClr val="tx1"/>
              </a:solidFill>
            </a:endParaRPr>
          </a:p>
        </p:txBody>
      </p:sp>
    </p:spTree>
    <p:extLst>
      <p:ext uri="{BB962C8B-B14F-4D97-AF65-F5344CB8AC3E}">
        <p14:creationId xmlns:p14="http://schemas.microsoft.com/office/powerpoint/2010/main" val="151387917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p:cTn id="7" dur="1000" fill="hold"/>
                                        <p:tgtEl>
                                          <p:spTgt spid="27"/>
                                        </p:tgtEl>
                                        <p:attrNameLst>
                                          <p:attrName>ppt_w</p:attrName>
                                        </p:attrNameLst>
                                      </p:cBhvr>
                                      <p:tavLst>
                                        <p:tav tm="0">
                                          <p:val>
                                            <p:fltVal val="0"/>
                                          </p:val>
                                        </p:tav>
                                        <p:tav tm="100000">
                                          <p:val>
                                            <p:strVal val="#ppt_w"/>
                                          </p:val>
                                        </p:tav>
                                      </p:tavLst>
                                    </p:anim>
                                    <p:anim calcmode="lin" valueType="num">
                                      <p:cBhvr>
                                        <p:cTn id="8" dur="1000" fill="hold"/>
                                        <p:tgtEl>
                                          <p:spTgt spid="27"/>
                                        </p:tgtEl>
                                        <p:attrNameLst>
                                          <p:attrName>ppt_h</p:attrName>
                                        </p:attrNameLst>
                                      </p:cBhvr>
                                      <p:tavLst>
                                        <p:tav tm="0">
                                          <p:val>
                                            <p:fltVal val="0"/>
                                          </p:val>
                                        </p:tav>
                                        <p:tav tm="100000">
                                          <p:val>
                                            <p:strVal val="#ppt_h"/>
                                          </p:val>
                                        </p:tav>
                                      </p:tavLst>
                                    </p:anim>
                                    <p:anim calcmode="lin" valueType="num">
                                      <p:cBhvr>
                                        <p:cTn id="9" dur="1000" fill="hold"/>
                                        <p:tgtEl>
                                          <p:spTgt spid="27"/>
                                        </p:tgtEl>
                                        <p:attrNameLst>
                                          <p:attrName>style.rotation</p:attrName>
                                        </p:attrNameLst>
                                      </p:cBhvr>
                                      <p:tavLst>
                                        <p:tav tm="0">
                                          <p:val>
                                            <p:fltVal val="90"/>
                                          </p:val>
                                        </p:tav>
                                        <p:tav tm="100000">
                                          <p:val>
                                            <p:fltVal val="0"/>
                                          </p:val>
                                        </p:tav>
                                      </p:tavLst>
                                    </p:anim>
                                    <p:animEffect transition="in" filter="fade">
                                      <p:cBhvr>
                                        <p:cTn id="10" dur="1000"/>
                                        <p:tgtEl>
                                          <p:spTgt spid="27"/>
                                        </p:tgtEl>
                                      </p:cBhvr>
                                    </p:animEffect>
                                  </p:childTnLst>
                                </p:cTn>
                              </p:par>
                              <p:par>
                                <p:cTn id="11" presetID="31" presetClass="entr" presetSubtype="0" fill="hold" grpId="0" nodeType="withEffect">
                                  <p:stCondLst>
                                    <p:cond delay="0"/>
                                  </p:stCondLst>
                                  <p:childTnLst>
                                    <p:set>
                                      <p:cBhvr>
                                        <p:cTn id="12" dur="1" fill="hold">
                                          <p:stCondLst>
                                            <p:cond delay="0"/>
                                          </p:stCondLst>
                                        </p:cTn>
                                        <p:tgtEl>
                                          <p:spTgt spid="34"/>
                                        </p:tgtEl>
                                        <p:attrNameLst>
                                          <p:attrName>style.visibility</p:attrName>
                                        </p:attrNameLst>
                                      </p:cBhvr>
                                      <p:to>
                                        <p:strVal val="visible"/>
                                      </p:to>
                                    </p:set>
                                    <p:anim calcmode="lin" valueType="num">
                                      <p:cBhvr>
                                        <p:cTn id="13" dur="1000" fill="hold"/>
                                        <p:tgtEl>
                                          <p:spTgt spid="34"/>
                                        </p:tgtEl>
                                        <p:attrNameLst>
                                          <p:attrName>ppt_w</p:attrName>
                                        </p:attrNameLst>
                                      </p:cBhvr>
                                      <p:tavLst>
                                        <p:tav tm="0">
                                          <p:val>
                                            <p:fltVal val="0"/>
                                          </p:val>
                                        </p:tav>
                                        <p:tav tm="100000">
                                          <p:val>
                                            <p:strVal val="#ppt_w"/>
                                          </p:val>
                                        </p:tav>
                                      </p:tavLst>
                                    </p:anim>
                                    <p:anim calcmode="lin" valueType="num">
                                      <p:cBhvr>
                                        <p:cTn id="14" dur="1000" fill="hold"/>
                                        <p:tgtEl>
                                          <p:spTgt spid="34"/>
                                        </p:tgtEl>
                                        <p:attrNameLst>
                                          <p:attrName>ppt_h</p:attrName>
                                        </p:attrNameLst>
                                      </p:cBhvr>
                                      <p:tavLst>
                                        <p:tav tm="0">
                                          <p:val>
                                            <p:fltVal val="0"/>
                                          </p:val>
                                        </p:tav>
                                        <p:tav tm="100000">
                                          <p:val>
                                            <p:strVal val="#ppt_h"/>
                                          </p:val>
                                        </p:tav>
                                      </p:tavLst>
                                    </p:anim>
                                    <p:anim calcmode="lin" valueType="num">
                                      <p:cBhvr>
                                        <p:cTn id="15" dur="1000" fill="hold"/>
                                        <p:tgtEl>
                                          <p:spTgt spid="34"/>
                                        </p:tgtEl>
                                        <p:attrNameLst>
                                          <p:attrName>style.rotation</p:attrName>
                                        </p:attrNameLst>
                                      </p:cBhvr>
                                      <p:tavLst>
                                        <p:tav tm="0">
                                          <p:val>
                                            <p:fltVal val="90"/>
                                          </p:val>
                                        </p:tav>
                                        <p:tav tm="100000">
                                          <p:val>
                                            <p:fltVal val="0"/>
                                          </p:val>
                                        </p:tav>
                                      </p:tavLst>
                                    </p:anim>
                                    <p:animEffect transition="in" filter="fade">
                                      <p:cBhvr>
                                        <p:cTn id="16" dur="1000"/>
                                        <p:tgtEl>
                                          <p:spTgt spid="34"/>
                                        </p:tgtEl>
                                      </p:cBhvr>
                                    </p:animEffect>
                                  </p:childTnLst>
                                </p:cTn>
                              </p:par>
                              <p:par>
                                <p:cTn id="17" presetID="31" presetClass="entr" presetSubtype="0" fill="hold" nodeType="withEffect">
                                  <p:stCondLst>
                                    <p:cond delay="0"/>
                                  </p:stCondLst>
                                  <p:childTnLst>
                                    <p:set>
                                      <p:cBhvr>
                                        <p:cTn id="18" dur="1" fill="hold">
                                          <p:stCondLst>
                                            <p:cond delay="0"/>
                                          </p:stCondLst>
                                        </p:cTn>
                                        <p:tgtEl>
                                          <p:spTgt spid="44"/>
                                        </p:tgtEl>
                                        <p:attrNameLst>
                                          <p:attrName>style.visibility</p:attrName>
                                        </p:attrNameLst>
                                      </p:cBhvr>
                                      <p:to>
                                        <p:strVal val="visible"/>
                                      </p:to>
                                    </p:set>
                                    <p:anim calcmode="lin" valueType="num">
                                      <p:cBhvr>
                                        <p:cTn id="19" dur="1000" fill="hold"/>
                                        <p:tgtEl>
                                          <p:spTgt spid="44"/>
                                        </p:tgtEl>
                                        <p:attrNameLst>
                                          <p:attrName>ppt_w</p:attrName>
                                        </p:attrNameLst>
                                      </p:cBhvr>
                                      <p:tavLst>
                                        <p:tav tm="0">
                                          <p:val>
                                            <p:fltVal val="0"/>
                                          </p:val>
                                        </p:tav>
                                        <p:tav tm="100000">
                                          <p:val>
                                            <p:strVal val="#ppt_w"/>
                                          </p:val>
                                        </p:tav>
                                      </p:tavLst>
                                    </p:anim>
                                    <p:anim calcmode="lin" valueType="num">
                                      <p:cBhvr>
                                        <p:cTn id="20" dur="1000" fill="hold"/>
                                        <p:tgtEl>
                                          <p:spTgt spid="44"/>
                                        </p:tgtEl>
                                        <p:attrNameLst>
                                          <p:attrName>ppt_h</p:attrName>
                                        </p:attrNameLst>
                                      </p:cBhvr>
                                      <p:tavLst>
                                        <p:tav tm="0">
                                          <p:val>
                                            <p:fltVal val="0"/>
                                          </p:val>
                                        </p:tav>
                                        <p:tav tm="100000">
                                          <p:val>
                                            <p:strVal val="#ppt_h"/>
                                          </p:val>
                                        </p:tav>
                                      </p:tavLst>
                                    </p:anim>
                                    <p:anim calcmode="lin" valueType="num">
                                      <p:cBhvr>
                                        <p:cTn id="21" dur="1000" fill="hold"/>
                                        <p:tgtEl>
                                          <p:spTgt spid="44"/>
                                        </p:tgtEl>
                                        <p:attrNameLst>
                                          <p:attrName>style.rotation</p:attrName>
                                        </p:attrNameLst>
                                      </p:cBhvr>
                                      <p:tavLst>
                                        <p:tav tm="0">
                                          <p:val>
                                            <p:fltVal val="90"/>
                                          </p:val>
                                        </p:tav>
                                        <p:tav tm="100000">
                                          <p:val>
                                            <p:fltVal val="0"/>
                                          </p:val>
                                        </p:tav>
                                      </p:tavLst>
                                    </p:anim>
                                    <p:animEffect transition="in" filter="fade">
                                      <p:cBhvr>
                                        <p:cTn id="22" dur="1000"/>
                                        <p:tgtEl>
                                          <p:spTgt spid="44"/>
                                        </p:tgtEl>
                                      </p:cBhvr>
                                    </p:animEffect>
                                  </p:childTnLst>
                                </p:cTn>
                              </p:par>
                            </p:childTnLst>
                          </p:cTn>
                        </p:par>
                      </p:childTnLst>
                    </p:cTn>
                  </p:par>
                  <p:par>
                    <p:cTn id="23" fill="hold">
                      <p:stCondLst>
                        <p:cond delay="indefinite"/>
                      </p:stCondLst>
                      <p:childTnLst>
                        <p:par>
                          <p:cTn id="24" fill="hold">
                            <p:stCondLst>
                              <p:cond delay="0"/>
                            </p:stCondLst>
                            <p:childTnLst>
                              <p:par>
                                <p:cTn id="25" presetID="31" presetClass="entr" presetSubtype="0" fill="hold" nodeType="clickEffect">
                                  <p:stCondLst>
                                    <p:cond delay="0"/>
                                  </p:stCondLst>
                                  <p:childTnLst>
                                    <p:set>
                                      <p:cBhvr>
                                        <p:cTn id="26" dur="1" fill="hold">
                                          <p:stCondLst>
                                            <p:cond delay="0"/>
                                          </p:stCondLst>
                                        </p:cTn>
                                        <p:tgtEl>
                                          <p:spTgt spid="28"/>
                                        </p:tgtEl>
                                        <p:attrNameLst>
                                          <p:attrName>style.visibility</p:attrName>
                                        </p:attrNameLst>
                                      </p:cBhvr>
                                      <p:to>
                                        <p:strVal val="visible"/>
                                      </p:to>
                                    </p:set>
                                    <p:anim calcmode="lin" valueType="num">
                                      <p:cBhvr>
                                        <p:cTn id="27" dur="1000" fill="hold"/>
                                        <p:tgtEl>
                                          <p:spTgt spid="28"/>
                                        </p:tgtEl>
                                        <p:attrNameLst>
                                          <p:attrName>ppt_w</p:attrName>
                                        </p:attrNameLst>
                                      </p:cBhvr>
                                      <p:tavLst>
                                        <p:tav tm="0">
                                          <p:val>
                                            <p:fltVal val="0"/>
                                          </p:val>
                                        </p:tav>
                                        <p:tav tm="100000">
                                          <p:val>
                                            <p:strVal val="#ppt_w"/>
                                          </p:val>
                                        </p:tav>
                                      </p:tavLst>
                                    </p:anim>
                                    <p:anim calcmode="lin" valueType="num">
                                      <p:cBhvr>
                                        <p:cTn id="28" dur="1000" fill="hold"/>
                                        <p:tgtEl>
                                          <p:spTgt spid="28"/>
                                        </p:tgtEl>
                                        <p:attrNameLst>
                                          <p:attrName>ppt_h</p:attrName>
                                        </p:attrNameLst>
                                      </p:cBhvr>
                                      <p:tavLst>
                                        <p:tav tm="0">
                                          <p:val>
                                            <p:fltVal val="0"/>
                                          </p:val>
                                        </p:tav>
                                        <p:tav tm="100000">
                                          <p:val>
                                            <p:strVal val="#ppt_h"/>
                                          </p:val>
                                        </p:tav>
                                      </p:tavLst>
                                    </p:anim>
                                    <p:anim calcmode="lin" valueType="num">
                                      <p:cBhvr>
                                        <p:cTn id="29" dur="1000" fill="hold"/>
                                        <p:tgtEl>
                                          <p:spTgt spid="28"/>
                                        </p:tgtEl>
                                        <p:attrNameLst>
                                          <p:attrName>style.rotation</p:attrName>
                                        </p:attrNameLst>
                                      </p:cBhvr>
                                      <p:tavLst>
                                        <p:tav tm="0">
                                          <p:val>
                                            <p:fltVal val="90"/>
                                          </p:val>
                                        </p:tav>
                                        <p:tav tm="100000">
                                          <p:val>
                                            <p:fltVal val="0"/>
                                          </p:val>
                                        </p:tav>
                                      </p:tavLst>
                                    </p:anim>
                                    <p:animEffect transition="in" filter="fade">
                                      <p:cBhvr>
                                        <p:cTn id="30" dur="1000"/>
                                        <p:tgtEl>
                                          <p:spTgt spid="28"/>
                                        </p:tgtEl>
                                      </p:cBhvr>
                                    </p:animEffect>
                                  </p:childTnLst>
                                </p:cTn>
                              </p:par>
                              <p:par>
                                <p:cTn id="31" presetID="31" presetClass="entr" presetSubtype="0" fill="hold" nodeType="withEffect">
                                  <p:stCondLst>
                                    <p:cond delay="0"/>
                                  </p:stCondLst>
                                  <p:childTnLst>
                                    <p:set>
                                      <p:cBhvr>
                                        <p:cTn id="32" dur="1" fill="hold">
                                          <p:stCondLst>
                                            <p:cond delay="0"/>
                                          </p:stCondLst>
                                        </p:cTn>
                                        <p:tgtEl>
                                          <p:spTgt spid="42"/>
                                        </p:tgtEl>
                                        <p:attrNameLst>
                                          <p:attrName>style.visibility</p:attrName>
                                        </p:attrNameLst>
                                      </p:cBhvr>
                                      <p:to>
                                        <p:strVal val="visible"/>
                                      </p:to>
                                    </p:set>
                                    <p:anim calcmode="lin" valueType="num">
                                      <p:cBhvr>
                                        <p:cTn id="33" dur="1000" fill="hold"/>
                                        <p:tgtEl>
                                          <p:spTgt spid="42"/>
                                        </p:tgtEl>
                                        <p:attrNameLst>
                                          <p:attrName>ppt_w</p:attrName>
                                        </p:attrNameLst>
                                      </p:cBhvr>
                                      <p:tavLst>
                                        <p:tav tm="0">
                                          <p:val>
                                            <p:fltVal val="0"/>
                                          </p:val>
                                        </p:tav>
                                        <p:tav tm="100000">
                                          <p:val>
                                            <p:strVal val="#ppt_w"/>
                                          </p:val>
                                        </p:tav>
                                      </p:tavLst>
                                    </p:anim>
                                    <p:anim calcmode="lin" valueType="num">
                                      <p:cBhvr>
                                        <p:cTn id="34" dur="1000" fill="hold"/>
                                        <p:tgtEl>
                                          <p:spTgt spid="42"/>
                                        </p:tgtEl>
                                        <p:attrNameLst>
                                          <p:attrName>ppt_h</p:attrName>
                                        </p:attrNameLst>
                                      </p:cBhvr>
                                      <p:tavLst>
                                        <p:tav tm="0">
                                          <p:val>
                                            <p:fltVal val="0"/>
                                          </p:val>
                                        </p:tav>
                                        <p:tav tm="100000">
                                          <p:val>
                                            <p:strVal val="#ppt_h"/>
                                          </p:val>
                                        </p:tav>
                                      </p:tavLst>
                                    </p:anim>
                                    <p:anim calcmode="lin" valueType="num">
                                      <p:cBhvr>
                                        <p:cTn id="35" dur="1000" fill="hold"/>
                                        <p:tgtEl>
                                          <p:spTgt spid="42"/>
                                        </p:tgtEl>
                                        <p:attrNameLst>
                                          <p:attrName>style.rotation</p:attrName>
                                        </p:attrNameLst>
                                      </p:cBhvr>
                                      <p:tavLst>
                                        <p:tav tm="0">
                                          <p:val>
                                            <p:fltVal val="90"/>
                                          </p:val>
                                        </p:tav>
                                        <p:tav tm="100000">
                                          <p:val>
                                            <p:fltVal val="0"/>
                                          </p:val>
                                        </p:tav>
                                      </p:tavLst>
                                    </p:anim>
                                    <p:animEffect transition="in" filter="fade">
                                      <p:cBhvr>
                                        <p:cTn id="36" dur="1000"/>
                                        <p:tgtEl>
                                          <p:spTgt spid="42"/>
                                        </p:tgtEl>
                                      </p:cBhvr>
                                    </p:animEffect>
                                  </p:childTnLst>
                                </p:cTn>
                              </p:par>
                              <p:par>
                                <p:cTn id="37" presetID="31" presetClass="entr" presetSubtype="0" fill="hold" grpId="0" nodeType="withEffect">
                                  <p:stCondLst>
                                    <p:cond delay="0"/>
                                  </p:stCondLst>
                                  <p:childTnLst>
                                    <p:set>
                                      <p:cBhvr>
                                        <p:cTn id="38" dur="1" fill="hold">
                                          <p:stCondLst>
                                            <p:cond delay="0"/>
                                          </p:stCondLst>
                                        </p:cTn>
                                        <p:tgtEl>
                                          <p:spTgt spid="36"/>
                                        </p:tgtEl>
                                        <p:attrNameLst>
                                          <p:attrName>style.visibility</p:attrName>
                                        </p:attrNameLst>
                                      </p:cBhvr>
                                      <p:to>
                                        <p:strVal val="visible"/>
                                      </p:to>
                                    </p:set>
                                    <p:anim calcmode="lin" valueType="num">
                                      <p:cBhvr>
                                        <p:cTn id="39" dur="1000" fill="hold"/>
                                        <p:tgtEl>
                                          <p:spTgt spid="36"/>
                                        </p:tgtEl>
                                        <p:attrNameLst>
                                          <p:attrName>ppt_w</p:attrName>
                                        </p:attrNameLst>
                                      </p:cBhvr>
                                      <p:tavLst>
                                        <p:tav tm="0">
                                          <p:val>
                                            <p:fltVal val="0"/>
                                          </p:val>
                                        </p:tav>
                                        <p:tav tm="100000">
                                          <p:val>
                                            <p:strVal val="#ppt_w"/>
                                          </p:val>
                                        </p:tav>
                                      </p:tavLst>
                                    </p:anim>
                                    <p:anim calcmode="lin" valueType="num">
                                      <p:cBhvr>
                                        <p:cTn id="40" dur="1000" fill="hold"/>
                                        <p:tgtEl>
                                          <p:spTgt spid="36"/>
                                        </p:tgtEl>
                                        <p:attrNameLst>
                                          <p:attrName>ppt_h</p:attrName>
                                        </p:attrNameLst>
                                      </p:cBhvr>
                                      <p:tavLst>
                                        <p:tav tm="0">
                                          <p:val>
                                            <p:fltVal val="0"/>
                                          </p:val>
                                        </p:tav>
                                        <p:tav tm="100000">
                                          <p:val>
                                            <p:strVal val="#ppt_h"/>
                                          </p:val>
                                        </p:tav>
                                      </p:tavLst>
                                    </p:anim>
                                    <p:anim calcmode="lin" valueType="num">
                                      <p:cBhvr>
                                        <p:cTn id="41" dur="1000" fill="hold"/>
                                        <p:tgtEl>
                                          <p:spTgt spid="36"/>
                                        </p:tgtEl>
                                        <p:attrNameLst>
                                          <p:attrName>style.rotation</p:attrName>
                                        </p:attrNameLst>
                                      </p:cBhvr>
                                      <p:tavLst>
                                        <p:tav tm="0">
                                          <p:val>
                                            <p:fltVal val="90"/>
                                          </p:val>
                                        </p:tav>
                                        <p:tav tm="100000">
                                          <p:val>
                                            <p:fltVal val="0"/>
                                          </p:val>
                                        </p:tav>
                                      </p:tavLst>
                                    </p:anim>
                                    <p:animEffect transition="in" filter="fade">
                                      <p:cBhvr>
                                        <p:cTn id="42" dur="1000"/>
                                        <p:tgtEl>
                                          <p:spTgt spid="36"/>
                                        </p:tgtEl>
                                      </p:cBhvr>
                                    </p:animEffect>
                                  </p:childTnLst>
                                </p:cTn>
                              </p:par>
                            </p:childTnLst>
                          </p:cTn>
                        </p:par>
                      </p:childTnLst>
                    </p:cTn>
                  </p:par>
                  <p:par>
                    <p:cTn id="43" fill="hold">
                      <p:stCondLst>
                        <p:cond delay="indefinite"/>
                      </p:stCondLst>
                      <p:childTnLst>
                        <p:par>
                          <p:cTn id="44" fill="hold">
                            <p:stCondLst>
                              <p:cond delay="0"/>
                            </p:stCondLst>
                            <p:childTnLst>
                              <p:par>
                                <p:cTn id="45" presetID="31" presetClass="entr" presetSubtype="0" fill="hold" grpId="0" nodeType="clickEffect">
                                  <p:stCondLst>
                                    <p:cond delay="0"/>
                                  </p:stCondLst>
                                  <p:childTnLst>
                                    <p:set>
                                      <p:cBhvr>
                                        <p:cTn id="46" dur="1" fill="hold">
                                          <p:stCondLst>
                                            <p:cond delay="0"/>
                                          </p:stCondLst>
                                        </p:cTn>
                                        <p:tgtEl>
                                          <p:spTgt spid="26"/>
                                        </p:tgtEl>
                                        <p:attrNameLst>
                                          <p:attrName>style.visibility</p:attrName>
                                        </p:attrNameLst>
                                      </p:cBhvr>
                                      <p:to>
                                        <p:strVal val="visible"/>
                                      </p:to>
                                    </p:set>
                                    <p:anim calcmode="lin" valueType="num">
                                      <p:cBhvr>
                                        <p:cTn id="47" dur="1000" fill="hold"/>
                                        <p:tgtEl>
                                          <p:spTgt spid="26"/>
                                        </p:tgtEl>
                                        <p:attrNameLst>
                                          <p:attrName>ppt_w</p:attrName>
                                        </p:attrNameLst>
                                      </p:cBhvr>
                                      <p:tavLst>
                                        <p:tav tm="0">
                                          <p:val>
                                            <p:fltVal val="0"/>
                                          </p:val>
                                        </p:tav>
                                        <p:tav tm="100000">
                                          <p:val>
                                            <p:strVal val="#ppt_w"/>
                                          </p:val>
                                        </p:tav>
                                      </p:tavLst>
                                    </p:anim>
                                    <p:anim calcmode="lin" valueType="num">
                                      <p:cBhvr>
                                        <p:cTn id="48" dur="1000" fill="hold"/>
                                        <p:tgtEl>
                                          <p:spTgt spid="26"/>
                                        </p:tgtEl>
                                        <p:attrNameLst>
                                          <p:attrName>ppt_h</p:attrName>
                                        </p:attrNameLst>
                                      </p:cBhvr>
                                      <p:tavLst>
                                        <p:tav tm="0">
                                          <p:val>
                                            <p:fltVal val="0"/>
                                          </p:val>
                                        </p:tav>
                                        <p:tav tm="100000">
                                          <p:val>
                                            <p:strVal val="#ppt_h"/>
                                          </p:val>
                                        </p:tav>
                                      </p:tavLst>
                                    </p:anim>
                                    <p:anim calcmode="lin" valueType="num">
                                      <p:cBhvr>
                                        <p:cTn id="49" dur="1000" fill="hold"/>
                                        <p:tgtEl>
                                          <p:spTgt spid="26"/>
                                        </p:tgtEl>
                                        <p:attrNameLst>
                                          <p:attrName>style.rotation</p:attrName>
                                        </p:attrNameLst>
                                      </p:cBhvr>
                                      <p:tavLst>
                                        <p:tav tm="0">
                                          <p:val>
                                            <p:fltVal val="90"/>
                                          </p:val>
                                        </p:tav>
                                        <p:tav tm="100000">
                                          <p:val>
                                            <p:fltVal val="0"/>
                                          </p:val>
                                        </p:tav>
                                      </p:tavLst>
                                    </p:anim>
                                    <p:animEffect transition="in" filter="fade">
                                      <p:cBhvr>
                                        <p:cTn id="50" dur="1000"/>
                                        <p:tgtEl>
                                          <p:spTgt spid="26"/>
                                        </p:tgtEl>
                                      </p:cBhvr>
                                    </p:animEffect>
                                  </p:childTnLst>
                                </p:cTn>
                              </p:par>
                              <p:par>
                                <p:cTn id="51" presetID="31" presetClass="entr" presetSubtype="0" fill="hold" nodeType="withEffect">
                                  <p:stCondLst>
                                    <p:cond delay="0"/>
                                  </p:stCondLst>
                                  <p:childTnLst>
                                    <p:set>
                                      <p:cBhvr>
                                        <p:cTn id="52" dur="1" fill="hold">
                                          <p:stCondLst>
                                            <p:cond delay="0"/>
                                          </p:stCondLst>
                                        </p:cTn>
                                        <p:tgtEl>
                                          <p:spTgt spid="3"/>
                                        </p:tgtEl>
                                        <p:attrNameLst>
                                          <p:attrName>style.visibility</p:attrName>
                                        </p:attrNameLst>
                                      </p:cBhvr>
                                      <p:to>
                                        <p:strVal val="visible"/>
                                      </p:to>
                                    </p:set>
                                    <p:anim calcmode="lin" valueType="num">
                                      <p:cBhvr>
                                        <p:cTn id="53" dur="1000" fill="hold"/>
                                        <p:tgtEl>
                                          <p:spTgt spid="3"/>
                                        </p:tgtEl>
                                        <p:attrNameLst>
                                          <p:attrName>ppt_w</p:attrName>
                                        </p:attrNameLst>
                                      </p:cBhvr>
                                      <p:tavLst>
                                        <p:tav tm="0">
                                          <p:val>
                                            <p:fltVal val="0"/>
                                          </p:val>
                                        </p:tav>
                                        <p:tav tm="100000">
                                          <p:val>
                                            <p:strVal val="#ppt_w"/>
                                          </p:val>
                                        </p:tav>
                                      </p:tavLst>
                                    </p:anim>
                                    <p:anim calcmode="lin" valueType="num">
                                      <p:cBhvr>
                                        <p:cTn id="54" dur="1000" fill="hold"/>
                                        <p:tgtEl>
                                          <p:spTgt spid="3"/>
                                        </p:tgtEl>
                                        <p:attrNameLst>
                                          <p:attrName>ppt_h</p:attrName>
                                        </p:attrNameLst>
                                      </p:cBhvr>
                                      <p:tavLst>
                                        <p:tav tm="0">
                                          <p:val>
                                            <p:fltVal val="0"/>
                                          </p:val>
                                        </p:tav>
                                        <p:tav tm="100000">
                                          <p:val>
                                            <p:strVal val="#ppt_h"/>
                                          </p:val>
                                        </p:tav>
                                      </p:tavLst>
                                    </p:anim>
                                    <p:anim calcmode="lin" valueType="num">
                                      <p:cBhvr>
                                        <p:cTn id="55" dur="1000" fill="hold"/>
                                        <p:tgtEl>
                                          <p:spTgt spid="3"/>
                                        </p:tgtEl>
                                        <p:attrNameLst>
                                          <p:attrName>style.rotation</p:attrName>
                                        </p:attrNameLst>
                                      </p:cBhvr>
                                      <p:tavLst>
                                        <p:tav tm="0">
                                          <p:val>
                                            <p:fltVal val="90"/>
                                          </p:val>
                                        </p:tav>
                                        <p:tav tm="100000">
                                          <p:val>
                                            <p:fltVal val="0"/>
                                          </p:val>
                                        </p:tav>
                                      </p:tavLst>
                                    </p:anim>
                                    <p:animEffect transition="in" filter="fade">
                                      <p:cBhvr>
                                        <p:cTn id="56" dur="1000"/>
                                        <p:tgtEl>
                                          <p:spTgt spid="3"/>
                                        </p:tgtEl>
                                      </p:cBhvr>
                                    </p:animEffect>
                                  </p:childTnLst>
                                </p:cTn>
                              </p:par>
                              <p:par>
                                <p:cTn id="57" presetID="31" presetClass="entr" presetSubtype="0" fill="hold" grpId="0" nodeType="withEffect">
                                  <p:stCondLst>
                                    <p:cond delay="0"/>
                                  </p:stCondLst>
                                  <p:childTnLst>
                                    <p:set>
                                      <p:cBhvr>
                                        <p:cTn id="58" dur="1" fill="hold">
                                          <p:stCondLst>
                                            <p:cond delay="0"/>
                                          </p:stCondLst>
                                        </p:cTn>
                                        <p:tgtEl>
                                          <p:spTgt spid="38"/>
                                        </p:tgtEl>
                                        <p:attrNameLst>
                                          <p:attrName>style.visibility</p:attrName>
                                        </p:attrNameLst>
                                      </p:cBhvr>
                                      <p:to>
                                        <p:strVal val="visible"/>
                                      </p:to>
                                    </p:set>
                                    <p:anim calcmode="lin" valueType="num">
                                      <p:cBhvr>
                                        <p:cTn id="59" dur="1000" fill="hold"/>
                                        <p:tgtEl>
                                          <p:spTgt spid="38"/>
                                        </p:tgtEl>
                                        <p:attrNameLst>
                                          <p:attrName>ppt_w</p:attrName>
                                        </p:attrNameLst>
                                      </p:cBhvr>
                                      <p:tavLst>
                                        <p:tav tm="0">
                                          <p:val>
                                            <p:fltVal val="0"/>
                                          </p:val>
                                        </p:tav>
                                        <p:tav tm="100000">
                                          <p:val>
                                            <p:strVal val="#ppt_w"/>
                                          </p:val>
                                        </p:tav>
                                      </p:tavLst>
                                    </p:anim>
                                    <p:anim calcmode="lin" valueType="num">
                                      <p:cBhvr>
                                        <p:cTn id="60" dur="1000" fill="hold"/>
                                        <p:tgtEl>
                                          <p:spTgt spid="38"/>
                                        </p:tgtEl>
                                        <p:attrNameLst>
                                          <p:attrName>ppt_h</p:attrName>
                                        </p:attrNameLst>
                                      </p:cBhvr>
                                      <p:tavLst>
                                        <p:tav tm="0">
                                          <p:val>
                                            <p:fltVal val="0"/>
                                          </p:val>
                                        </p:tav>
                                        <p:tav tm="100000">
                                          <p:val>
                                            <p:strVal val="#ppt_h"/>
                                          </p:val>
                                        </p:tav>
                                      </p:tavLst>
                                    </p:anim>
                                    <p:anim calcmode="lin" valueType="num">
                                      <p:cBhvr>
                                        <p:cTn id="61" dur="1000" fill="hold"/>
                                        <p:tgtEl>
                                          <p:spTgt spid="38"/>
                                        </p:tgtEl>
                                        <p:attrNameLst>
                                          <p:attrName>style.rotation</p:attrName>
                                        </p:attrNameLst>
                                      </p:cBhvr>
                                      <p:tavLst>
                                        <p:tav tm="0">
                                          <p:val>
                                            <p:fltVal val="90"/>
                                          </p:val>
                                        </p:tav>
                                        <p:tav tm="100000">
                                          <p:val>
                                            <p:fltVal val="0"/>
                                          </p:val>
                                        </p:tav>
                                      </p:tavLst>
                                    </p:anim>
                                    <p:animEffect transition="in" filter="fade">
                                      <p:cBhvr>
                                        <p:cTn id="62" dur="1000"/>
                                        <p:tgtEl>
                                          <p:spTgt spid="38"/>
                                        </p:tgtEl>
                                      </p:cBhvr>
                                    </p:animEffect>
                                  </p:childTnLst>
                                </p:cTn>
                              </p:par>
                            </p:childTnLst>
                          </p:cTn>
                        </p:par>
                      </p:childTnLst>
                    </p:cTn>
                  </p:par>
                  <p:par>
                    <p:cTn id="63" fill="hold">
                      <p:stCondLst>
                        <p:cond delay="indefinite"/>
                      </p:stCondLst>
                      <p:childTnLst>
                        <p:par>
                          <p:cTn id="64" fill="hold">
                            <p:stCondLst>
                              <p:cond delay="0"/>
                            </p:stCondLst>
                            <p:childTnLst>
                              <p:par>
                                <p:cTn id="65" presetID="31" presetClass="entr" presetSubtype="0" fill="hold" grpId="0" nodeType="clickEffect">
                                  <p:stCondLst>
                                    <p:cond delay="0"/>
                                  </p:stCondLst>
                                  <p:childTnLst>
                                    <p:set>
                                      <p:cBhvr>
                                        <p:cTn id="66" dur="1" fill="hold">
                                          <p:stCondLst>
                                            <p:cond delay="0"/>
                                          </p:stCondLst>
                                        </p:cTn>
                                        <p:tgtEl>
                                          <p:spTgt spid="4"/>
                                        </p:tgtEl>
                                        <p:attrNameLst>
                                          <p:attrName>style.visibility</p:attrName>
                                        </p:attrNameLst>
                                      </p:cBhvr>
                                      <p:to>
                                        <p:strVal val="visible"/>
                                      </p:to>
                                    </p:set>
                                    <p:anim calcmode="lin" valueType="num">
                                      <p:cBhvr>
                                        <p:cTn id="67" dur="1000" fill="hold"/>
                                        <p:tgtEl>
                                          <p:spTgt spid="4"/>
                                        </p:tgtEl>
                                        <p:attrNameLst>
                                          <p:attrName>ppt_w</p:attrName>
                                        </p:attrNameLst>
                                      </p:cBhvr>
                                      <p:tavLst>
                                        <p:tav tm="0">
                                          <p:val>
                                            <p:fltVal val="0"/>
                                          </p:val>
                                        </p:tav>
                                        <p:tav tm="100000">
                                          <p:val>
                                            <p:strVal val="#ppt_w"/>
                                          </p:val>
                                        </p:tav>
                                      </p:tavLst>
                                    </p:anim>
                                    <p:anim calcmode="lin" valueType="num">
                                      <p:cBhvr>
                                        <p:cTn id="68" dur="1000" fill="hold"/>
                                        <p:tgtEl>
                                          <p:spTgt spid="4"/>
                                        </p:tgtEl>
                                        <p:attrNameLst>
                                          <p:attrName>ppt_h</p:attrName>
                                        </p:attrNameLst>
                                      </p:cBhvr>
                                      <p:tavLst>
                                        <p:tav tm="0">
                                          <p:val>
                                            <p:fltVal val="0"/>
                                          </p:val>
                                        </p:tav>
                                        <p:tav tm="100000">
                                          <p:val>
                                            <p:strVal val="#ppt_h"/>
                                          </p:val>
                                        </p:tav>
                                      </p:tavLst>
                                    </p:anim>
                                    <p:anim calcmode="lin" valueType="num">
                                      <p:cBhvr>
                                        <p:cTn id="69" dur="1000" fill="hold"/>
                                        <p:tgtEl>
                                          <p:spTgt spid="4"/>
                                        </p:tgtEl>
                                        <p:attrNameLst>
                                          <p:attrName>style.rotation</p:attrName>
                                        </p:attrNameLst>
                                      </p:cBhvr>
                                      <p:tavLst>
                                        <p:tav tm="0">
                                          <p:val>
                                            <p:fltVal val="90"/>
                                          </p:val>
                                        </p:tav>
                                        <p:tav tm="100000">
                                          <p:val>
                                            <p:fltVal val="0"/>
                                          </p:val>
                                        </p:tav>
                                      </p:tavLst>
                                    </p:anim>
                                    <p:animEffect transition="in" filter="fade">
                                      <p:cBhvr>
                                        <p:cTn id="70" dur="1000"/>
                                        <p:tgtEl>
                                          <p:spTgt spid="4"/>
                                        </p:tgtEl>
                                      </p:cBhvr>
                                    </p:animEffect>
                                  </p:childTnLst>
                                </p:cTn>
                              </p:par>
                              <p:par>
                                <p:cTn id="71" presetID="31" presetClass="entr" presetSubtype="0" fill="hold" grpId="0" nodeType="withEffect">
                                  <p:stCondLst>
                                    <p:cond delay="0"/>
                                  </p:stCondLst>
                                  <p:childTnLst>
                                    <p:set>
                                      <p:cBhvr>
                                        <p:cTn id="72" dur="1" fill="hold">
                                          <p:stCondLst>
                                            <p:cond delay="0"/>
                                          </p:stCondLst>
                                        </p:cTn>
                                        <p:tgtEl>
                                          <p:spTgt spid="31"/>
                                        </p:tgtEl>
                                        <p:attrNameLst>
                                          <p:attrName>style.visibility</p:attrName>
                                        </p:attrNameLst>
                                      </p:cBhvr>
                                      <p:to>
                                        <p:strVal val="visible"/>
                                      </p:to>
                                    </p:set>
                                    <p:anim calcmode="lin" valueType="num">
                                      <p:cBhvr>
                                        <p:cTn id="73" dur="1000" fill="hold"/>
                                        <p:tgtEl>
                                          <p:spTgt spid="31"/>
                                        </p:tgtEl>
                                        <p:attrNameLst>
                                          <p:attrName>ppt_w</p:attrName>
                                        </p:attrNameLst>
                                      </p:cBhvr>
                                      <p:tavLst>
                                        <p:tav tm="0">
                                          <p:val>
                                            <p:fltVal val="0"/>
                                          </p:val>
                                        </p:tav>
                                        <p:tav tm="100000">
                                          <p:val>
                                            <p:strVal val="#ppt_w"/>
                                          </p:val>
                                        </p:tav>
                                      </p:tavLst>
                                    </p:anim>
                                    <p:anim calcmode="lin" valueType="num">
                                      <p:cBhvr>
                                        <p:cTn id="74" dur="1000" fill="hold"/>
                                        <p:tgtEl>
                                          <p:spTgt spid="31"/>
                                        </p:tgtEl>
                                        <p:attrNameLst>
                                          <p:attrName>ppt_h</p:attrName>
                                        </p:attrNameLst>
                                      </p:cBhvr>
                                      <p:tavLst>
                                        <p:tav tm="0">
                                          <p:val>
                                            <p:fltVal val="0"/>
                                          </p:val>
                                        </p:tav>
                                        <p:tav tm="100000">
                                          <p:val>
                                            <p:strVal val="#ppt_h"/>
                                          </p:val>
                                        </p:tav>
                                      </p:tavLst>
                                    </p:anim>
                                    <p:anim calcmode="lin" valueType="num">
                                      <p:cBhvr>
                                        <p:cTn id="75" dur="1000" fill="hold"/>
                                        <p:tgtEl>
                                          <p:spTgt spid="31"/>
                                        </p:tgtEl>
                                        <p:attrNameLst>
                                          <p:attrName>style.rotation</p:attrName>
                                        </p:attrNameLst>
                                      </p:cBhvr>
                                      <p:tavLst>
                                        <p:tav tm="0">
                                          <p:val>
                                            <p:fltVal val="90"/>
                                          </p:val>
                                        </p:tav>
                                        <p:tav tm="100000">
                                          <p:val>
                                            <p:fltVal val="0"/>
                                          </p:val>
                                        </p:tav>
                                      </p:tavLst>
                                    </p:anim>
                                    <p:animEffect transition="in" filter="fade">
                                      <p:cBhvr>
                                        <p:cTn id="76" dur="1000"/>
                                        <p:tgtEl>
                                          <p:spTgt spid="31"/>
                                        </p:tgtEl>
                                      </p:cBhvr>
                                    </p:animEffect>
                                  </p:childTnLst>
                                </p:cTn>
                              </p:par>
                              <p:par>
                                <p:cTn id="77" presetID="31" presetClass="entr" presetSubtype="0" fill="hold" grpId="0" nodeType="withEffect">
                                  <p:stCondLst>
                                    <p:cond delay="0"/>
                                  </p:stCondLst>
                                  <p:childTnLst>
                                    <p:set>
                                      <p:cBhvr>
                                        <p:cTn id="78" dur="1" fill="hold">
                                          <p:stCondLst>
                                            <p:cond delay="0"/>
                                          </p:stCondLst>
                                        </p:cTn>
                                        <p:tgtEl>
                                          <p:spTgt spid="32"/>
                                        </p:tgtEl>
                                        <p:attrNameLst>
                                          <p:attrName>style.visibility</p:attrName>
                                        </p:attrNameLst>
                                      </p:cBhvr>
                                      <p:to>
                                        <p:strVal val="visible"/>
                                      </p:to>
                                    </p:set>
                                    <p:anim calcmode="lin" valueType="num">
                                      <p:cBhvr>
                                        <p:cTn id="79" dur="1000" fill="hold"/>
                                        <p:tgtEl>
                                          <p:spTgt spid="32"/>
                                        </p:tgtEl>
                                        <p:attrNameLst>
                                          <p:attrName>ppt_w</p:attrName>
                                        </p:attrNameLst>
                                      </p:cBhvr>
                                      <p:tavLst>
                                        <p:tav tm="0">
                                          <p:val>
                                            <p:fltVal val="0"/>
                                          </p:val>
                                        </p:tav>
                                        <p:tav tm="100000">
                                          <p:val>
                                            <p:strVal val="#ppt_w"/>
                                          </p:val>
                                        </p:tav>
                                      </p:tavLst>
                                    </p:anim>
                                    <p:anim calcmode="lin" valueType="num">
                                      <p:cBhvr>
                                        <p:cTn id="80" dur="1000" fill="hold"/>
                                        <p:tgtEl>
                                          <p:spTgt spid="32"/>
                                        </p:tgtEl>
                                        <p:attrNameLst>
                                          <p:attrName>ppt_h</p:attrName>
                                        </p:attrNameLst>
                                      </p:cBhvr>
                                      <p:tavLst>
                                        <p:tav tm="0">
                                          <p:val>
                                            <p:fltVal val="0"/>
                                          </p:val>
                                        </p:tav>
                                        <p:tav tm="100000">
                                          <p:val>
                                            <p:strVal val="#ppt_h"/>
                                          </p:val>
                                        </p:tav>
                                      </p:tavLst>
                                    </p:anim>
                                    <p:anim calcmode="lin" valueType="num">
                                      <p:cBhvr>
                                        <p:cTn id="81" dur="1000" fill="hold"/>
                                        <p:tgtEl>
                                          <p:spTgt spid="32"/>
                                        </p:tgtEl>
                                        <p:attrNameLst>
                                          <p:attrName>style.rotation</p:attrName>
                                        </p:attrNameLst>
                                      </p:cBhvr>
                                      <p:tavLst>
                                        <p:tav tm="0">
                                          <p:val>
                                            <p:fltVal val="90"/>
                                          </p:val>
                                        </p:tav>
                                        <p:tav tm="100000">
                                          <p:val>
                                            <p:fltVal val="0"/>
                                          </p:val>
                                        </p:tav>
                                      </p:tavLst>
                                    </p:anim>
                                    <p:animEffect transition="in" filter="fade">
                                      <p:cBhvr>
                                        <p:cTn id="82" dur="1000"/>
                                        <p:tgtEl>
                                          <p:spTgt spid="32"/>
                                        </p:tgtEl>
                                      </p:cBhvr>
                                    </p:animEffect>
                                  </p:childTnLst>
                                </p:cTn>
                              </p:par>
                              <p:par>
                                <p:cTn id="83" presetID="31" presetClass="entr" presetSubtype="0" fill="hold" nodeType="withEffect">
                                  <p:stCondLst>
                                    <p:cond delay="0"/>
                                  </p:stCondLst>
                                  <p:childTnLst>
                                    <p:set>
                                      <p:cBhvr>
                                        <p:cTn id="84" dur="1" fill="hold">
                                          <p:stCondLst>
                                            <p:cond delay="0"/>
                                          </p:stCondLst>
                                        </p:cTn>
                                        <p:tgtEl>
                                          <p:spTgt spid="46"/>
                                        </p:tgtEl>
                                        <p:attrNameLst>
                                          <p:attrName>style.visibility</p:attrName>
                                        </p:attrNameLst>
                                      </p:cBhvr>
                                      <p:to>
                                        <p:strVal val="visible"/>
                                      </p:to>
                                    </p:set>
                                    <p:anim calcmode="lin" valueType="num">
                                      <p:cBhvr>
                                        <p:cTn id="85" dur="1000" fill="hold"/>
                                        <p:tgtEl>
                                          <p:spTgt spid="46"/>
                                        </p:tgtEl>
                                        <p:attrNameLst>
                                          <p:attrName>ppt_w</p:attrName>
                                        </p:attrNameLst>
                                      </p:cBhvr>
                                      <p:tavLst>
                                        <p:tav tm="0">
                                          <p:val>
                                            <p:fltVal val="0"/>
                                          </p:val>
                                        </p:tav>
                                        <p:tav tm="100000">
                                          <p:val>
                                            <p:strVal val="#ppt_w"/>
                                          </p:val>
                                        </p:tav>
                                      </p:tavLst>
                                    </p:anim>
                                    <p:anim calcmode="lin" valueType="num">
                                      <p:cBhvr>
                                        <p:cTn id="86" dur="1000" fill="hold"/>
                                        <p:tgtEl>
                                          <p:spTgt spid="46"/>
                                        </p:tgtEl>
                                        <p:attrNameLst>
                                          <p:attrName>ppt_h</p:attrName>
                                        </p:attrNameLst>
                                      </p:cBhvr>
                                      <p:tavLst>
                                        <p:tav tm="0">
                                          <p:val>
                                            <p:fltVal val="0"/>
                                          </p:val>
                                        </p:tav>
                                        <p:tav tm="100000">
                                          <p:val>
                                            <p:strVal val="#ppt_h"/>
                                          </p:val>
                                        </p:tav>
                                      </p:tavLst>
                                    </p:anim>
                                    <p:anim calcmode="lin" valueType="num">
                                      <p:cBhvr>
                                        <p:cTn id="87" dur="1000" fill="hold"/>
                                        <p:tgtEl>
                                          <p:spTgt spid="46"/>
                                        </p:tgtEl>
                                        <p:attrNameLst>
                                          <p:attrName>style.rotation</p:attrName>
                                        </p:attrNameLst>
                                      </p:cBhvr>
                                      <p:tavLst>
                                        <p:tav tm="0">
                                          <p:val>
                                            <p:fltVal val="90"/>
                                          </p:val>
                                        </p:tav>
                                        <p:tav tm="100000">
                                          <p:val>
                                            <p:fltVal val="0"/>
                                          </p:val>
                                        </p:tav>
                                      </p:tavLst>
                                    </p:anim>
                                    <p:animEffect transition="in" filter="fade">
                                      <p:cBhvr>
                                        <p:cTn id="88" dur="1000"/>
                                        <p:tgtEl>
                                          <p:spTgt spid="46"/>
                                        </p:tgtEl>
                                      </p:cBhvr>
                                    </p:animEffect>
                                  </p:childTnLst>
                                </p:cTn>
                              </p:par>
                              <p:par>
                                <p:cTn id="89" presetID="31" presetClass="entr" presetSubtype="0" fill="hold" grpId="0" nodeType="withEffect">
                                  <p:stCondLst>
                                    <p:cond delay="0"/>
                                  </p:stCondLst>
                                  <p:childTnLst>
                                    <p:set>
                                      <p:cBhvr>
                                        <p:cTn id="90" dur="1" fill="hold">
                                          <p:stCondLst>
                                            <p:cond delay="0"/>
                                          </p:stCondLst>
                                        </p:cTn>
                                        <p:tgtEl>
                                          <p:spTgt spid="40"/>
                                        </p:tgtEl>
                                        <p:attrNameLst>
                                          <p:attrName>style.visibility</p:attrName>
                                        </p:attrNameLst>
                                      </p:cBhvr>
                                      <p:to>
                                        <p:strVal val="visible"/>
                                      </p:to>
                                    </p:set>
                                    <p:anim calcmode="lin" valueType="num">
                                      <p:cBhvr>
                                        <p:cTn id="91" dur="1000" fill="hold"/>
                                        <p:tgtEl>
                                          <p:spTgt spid="40"/>
                                        </p:tgtEl>
                                        <p:attrNameLst>
                                          <p:attrName>ppt_w</p:attrName>
                                        </p:attrNameLst>
                                      </p:cBhvr>
                                      <p:tavLst>
                                        <p:tav tm="0">
                                          <p:val>
                                            <p:fltVal val="0"/>
                                          </p:val>
                                        </p:tav>
                                        <p:tav tm="100000">
                                          <p:val>
                                            <p:strVal val="#ppt_w"/>
                                          </p:val>
                                        </p:tav>
                                      </p:tavLst>
                                    </p:anim>
                                    <p:anim calcmode="lin" valueType="num">
                                      <p:cBhvr>
                                        <p:cTn id="92" dur="1000" fill="hold"/>
                                        <p:tgtEl>
                                          <p:spTgt spid="40"/>
                                        </p:tgtEl>
                                        <p:attrNameLst>
                                          <p:attrName>ppt_h</p:attrName>
                                        </p:attrNameLst>
                                      </p:cBhvr>
                                      <p:tavLst>
                                        <p:tav tm="0">
                                          <p:val>
                                            <p:fltVal val="0"/>
                                          </p:val>
                                        </p:tav>
                                        <p:tav tm="100000">
                                          <p:val>
                                            <p:strVal val="#ppt_h"/>
                                          </p:val>
                                        </p:tav>
                                      </p:tavLst>
                                    </p:anim>
                                    <p:anim calcmode="lin" valueType="num">
                                      <p:cBhvr>
                                        <p:cTn id="93" dur="1000" fill="hold"/>
                                        <p:tgtEl>
                                          <p:spTgt spid="40"/>
                                        </p:tgtEl>
                                        <p:attrNameLst>
                                          <p:attrName>style.rotation</p:attrName>
                                        </p:attrNameLst>
                                      </p:cBhvr>
                                      <p:tavLst>
                                        <p:tav tm="0">
                                          <p:val>
                                            <p:fltVal val="90"/>
                                          </p:val>
                                        </p:tav>
                                        <p:tav tm="100000">
                                          <p:val>
                                            <p:fltVal val="0"/>
                                          </p:val>
                                        </p:tav>
                                      </p:tavLst>
                                    </p:anim>
                                    <p:animEffect transition="in" filter="fade">
                                      <p:cBhvr>
                                        <p:cTn id="94" dur="1000"/>
                                        <p:tgtEl>
                                          <p:spTgt spid="40"/>
                                        </p:tgtEl>
                                      </p:cBhvr>
                                    </p:animEffect>
                                  </p:childTnLst>
                                </p:cTn>
                              </p:par>
                            </p:childTnLst>
                          </p:cTn>
                        </p:par>
                      </p:childTnLst>
                    </p:cTn>
                  </p:par>
                  <p:par>
                    <p:cTn id="95" fill="hold">
                      <p:stCondLst>
                        <p:cond delay="indefinite"/>
                      </p:stCondLst>
                      <p:childTnLst>
                        <p:par>
                          <p:cTn id="96" fill="hold">
                            <p:stCondLst>
                              <p:cond delay="0"/>
                            </p:stCondLst>
                            <p:childTnLst>
                              <p:par>
                                <p:cTn id="97" presetID="53" presetClass="entr" presetSubtype="16" fill="hold" grpId="0" nodeType="clickEffect">
                                  <p:stCondLst>
                                    <p:cond delay="0"/>
                                  </p:stCondLst>
                                  <p:childTnLst>
                                    <p:set>
                                      <p:cBhvr>
                                        <p:cTn id="98" dur="1" fill="hold">
                                          <p:stCondLst>
                                            <p:cond delay="0"/>
                                          </p:stCondLst>
                                        </p:cTn>
                                        <p:tgtEl>
                                          <p:spTgt spid="33"/>
                                        </p:tgtEl>
                                        <p:attrNameLst>
                                          <p:attrName>style.visibility</p:attrName>
                                        </p:attrNameLst>
                                      </p:cBhvr>
                                      <p:to>
                                        <p:strVal val="visible"/>
                                      </p:to>
                                    </p:set>
                                    <p:anim calcmode="lin" valueType="num">
                                      <p:cBhvr>
                                        <p:cTn id="99" dur="500" fill="hold"/>
                                        <p:tgtEl>
                                          <p:spTgt spid="33"/>
                                        </p:tgtEl>
                                        <p:attrNameLst>
                                          <p:attrName>ppt_w</p:attrName>
                                        </p:attrNameLst>
                                      </p:cBhvr>
                                      <p:tavLst>
                                        <p:tav tm="0">
                                          <p:val>
                                            <p:fltVal val="0"/>
                                          </p:val>
                                        </p:tav>
                                        <p:tav tm="100000">
                                          <p:val>
                                            <p:strVal val="#ppt_w"/>
                                          </p:val>
                                        </p:tav>
                                      </p:tavLst>
                                    </p:anim>
                                    <p:anim calcmode="lin" valueType="num">
                                      <p:cBhvr>
                                        <p:cTn id="100" dur="500" fill="hold"/>
                                        <p:tgtEl>
                                          <p:spTgt spid="33"/>
                                        </p:tgtEl>
                                        <p:attrNameLst>
                                          <p:attrName>ppt_h</p:attrName>
                                        </p:attrNameLst>
                                      </p:cBhvr>
                                      <p:tavLst>
                                        <p:tav tm="0">
                                          <p:val>
                                            <p:fltVal val="0"/>
                                          </p:val>
                                        </p:tav>
                                        <p:tav tm="100000">
                                          <p:val>
                                            <p:strVal val="#ppt_h"/>
                                          </p:val>
                                        </p:tav>
                                      </p:tavLst>
                                    </p:anim>
                                    <p:animEffect transition="in" filter="fade">
                                      <p:cBhvr>
                                        <p:cTn id="101" dur="500"/>
                                        <p:tgtEl>
                                          <p:spTgt spid="33"/>
                                        </p:tgtEl>
                                      </p:cBhvr>
                                    </p:animEffect>
                                  </p:childTnLst>
                                </p:cTn>
                              </p:par>
                              <p:par>
                                <p:cTn id="102" presetID="53" presetClass="entr" presetSubtype="16" fill="hold" grpId="0" nodeType="withEffect">
                                  <p:stCondLst>
                                    <p:cond delay="0"/>
                                  </p:stCondLst>
                                  <p:childTnLst>
                                    <p:set>
                                      <p:cBhvr>
                                        <p:cTn id="103" dur="1" fill="hold">
                                          <p:stCondLst>
                                            <p:cond delay="0"/>
                                          </p:stCondLst>
                                        </p:cTn>
                                        <p:tgtEl>
                                          <p:spTgt spid="35"/>
                                        </p:tgtEl>
                                        <p:attrNameLst>
                                          <p:attrName>style.visibility</p:attrName>
                                        </p:attrNameLst>
                                      </p:cBhvr>
                                      <p:to>
                                        <p:strVal val="visible"/>
                                      </p:to>
                                    </p:set>
                                    <p:anim calcmode="lin" valueType="num">
                                      <p:cBhvr>
                                        <p:cTn id="104" dur="500" fill="hold"/>
                                        <p:tgtEl>
                                          <p:spTgt spid="35"/>
                                        </p:tgtEl>
                                        <p:attrNameLst>
                                          <p:attrName>ppt_w</p:attrName>
                                        </p:attrNameLst>
                                      </p:cBhvr>
                                      <p:tavLst>
                                        <p:tav tm="0">
                                          <p:val>
                                            <p:fltVal val="0"/>
                                          </p:val>
                                        </p:tav>
                                        <p:tav tm="100000">
                                          <p:val>
                                            <p:strVal val="#ppt_w"/>
                                          </p:val>
                                        </p:tav>
                                      </p:tavLst>
                                    </p:anim>
                                    <p:anim calcmode="lin" valueType="num">
                                      <p:cBhvr>
                                        <p:cTn id="105" dur="500" fill="hold"/>
                                        <p:tgtEl>
                                          <p:spTgt spid="35"/>
                                        </p:tgtEl>
                                        <p:attrNameLst>
                                          <p:attrName>ppt_h</p:attrName>
                                        </p:attrNameLst>
                                      </p:cBhvr>
                                      <p:tavLst>
                                        <p:tav tm="0">
                                          <p:val>
                                            <p:fltVal val="0"/>
                                          </p:val>
                                        </p:tav>
                                        <p:tav tm="100000">
                                          <p:val>
                                            <p:strVal val="#ppt_h"/>
                                          </p:val>
                                        </p:tav>
                                      </p:tavLst>
                                    </p:anim>
                                    <p:animEffect transition="in" filter="fade">
                                      <p:cBhvr>
                                        <p:cTn id="106" dur="500"/>
                                        <p:tgtEl>
                                          <p:spTgt spid="35"/>
                                        </p:tgtEl>
                                      </p:cBhvr>
                                    </p:animEffect>
                                  </p:childTnLst>
                                </p:cTn>
                              </p:par>
                              <p:par>
                                <p:cTn id="107" presetID="53" presetClass="entr" presetSubtype="16" fill="hold" grpId="0" nodeType="withEffect">
                                  <p:stCondLst>
                                    <p:cond delay="0"/>
                                  </p:stCondLst>
                                  <p:childTnLst>
                                    <p:set>
                                      <p:cBhvr>
                                        <p:cTn id="108" dur="1" fill="hold">
                                          <p:stCondLst>
                                            <p:cond delay="0"/>
                                          </p:stCondLst>
                                        </p:cTn>
                                        <p:tgtEl>
                                          <p:spTgt spid="37"/>
                                        </p:tgtEl>
                                        <p:attrNameLst>
                                          <p:attrName>style.visibility</p:attrName>
                                        </p:attrNameLst>
                                      </p:cBhvr>
                                      <p:to>
                                        <p:strVal val="visible"/>
                                      </p:to>
                                    </p:set>
                                    <p:anim calcmode="lin" valueType="num">
                                      <p:cBhvr>
                                        <p:cTn id="109" dur="500" fill="hold"/>
                                        <p:tgtEl>
                                          <p:spTgt spid="37"/>
                                        </p:tgtEl>
                                        <p:attrNameLst>
                                          <p:attrName>ppt_w</p:attrName>
                                        </p:attrNameLst>
                                      </p:cBhvr>
                                      <p:tavLst>
                                        <p:tav tm="0">
                                          <p:val>
                                            <p:fltVal val="0"/>
                                          </p:val>
                                        </p:tav>
                                        <p:tav tm="100000">
                                          <p:val>
                                            <p:strVal val="#ppt_w"/>
                                          </p:val>
                                        </p:tav>
                                      </p:tavLst>
                                    </p:anim>
                                    <p:anim calcmode="lin" valueType="num">
                                      <p:cBhvr>
                                        <p:cTn id="110" dur="500" fill="hold"/>
                                        <p:tgtEl>
                                          <p:spTgt spid="37"/>
                                        </p:tgtEl>
                                        <p:attrNameLst>
                                          <p:attrName>ppt_h</p:attrName>
                                        </p:attrNameLst>
                                      </p:cBhvr>
                                      <p:tavLst>
                                        <p:tav tm="0">
                                          <p:val>
                                            <p:fltVal val="0"/>
                                          </p:val>
                                        </p:tav>
                                        <p:tav tm="100000">
                                          <p:val>
                                            <p:strVal val="#ppt_h"/>
                                          </p:val>
                                        </p:tav>
                                      </p:tavLst>
                                    </p:anim>
                                    <p:animEffect transition="in" filter="fade">
                                      <p:cBhvr>
                                        <p:cTn id="111" dur="500"/>
                                        <p:tgtEl>
                                          <p:spTgt spid="37"/>
                                        </p:tgtEl>
                                      </p:cBhvr>
                                    </p:animEffect>
                                  </p:childTnLst>
                                </p:cTn>
                              </p:par>
                              <p:par>
                                <p:cTn id="112" presetID="53" presetClass="entr" presetSubtype="16" fill="hold" grpId="0" nodeType="withEffect">
                                  <p:stCondLst>
                                    <p:cond delay="0"/>
                                  </p:stCondLst>
                                  <p:childTnLst>
                                    <p:set>
                                      <p:cBhvr>
                                        <p:cTn id="113" dur="1" fill="hold">
                                          <p:stCondLst>
                                            <p:cond delay="0"/>
                                          </p:stCondLst>
                                        </p:cTn>
                                        <p:tgtEl>
                                          <p:spTgt spid="39"/>
                                        </p:tgtEl>
                                        <p:attrNameLst>
                                          <p:attrName>style.visibility</p:attrName>
                                        </p:attrNameLst>
                                      </p:cBhvr>
                                      <p:to>
                                        <p:strVal val="visible"/>
                                      </p:to>
                                    </p:set>
                                    <p:anim calcmode="lin" valueType="num">
                                      <p:cBhvr>
                                        <p:cTn id="114" dur="500" fill="hold"/>
                                        <p:tgtEl>
                                          <p:spTgt spid="39"/>
                                        </p:tgtEl>
                                        <p:attrNameLst>
                                          <p:attrName>ppt_w</p:attrName>
                                        </p:attrNameLst>
                                      </p:cBhvr>
                                      <p:tavLst>
                                        <p:tav tm="0">
                                          <p:val>
                                            <p:fltVal val="0"/>
                                          </p:val>
                                        </p:tav>
                                        <p:tav tm="100000">
                                          <p:val>
                                            <p:strVal val="#ppt_w"/>
                                          </p:val>
                                        </p:tav>
                                      </p:tavLst>
                                    </p:anim>
                                    <p:anim calcmode="lin" valueType="num">
                                      <p:cBhvr>
                                        <p:cTn id="115" dur="500" fill="hold"/>
                                        <p:tgtEl>
                                          <p:spTgt spid="39"/>
                                        </p:tgtEl>
                                        <p:attrNameLst>
                                          <p:attrName>ppt_h</p:attrName>
                                        </p:attrNameLst>
                                      </p:cBhvr>
                                      <p:tavLst>
                                        <p:tav tm="0">
                                          <p:val>
                                            <p:fltVal val="0"/>
                                          </p:val>
                                        </p:tav>
                                        <p:tav tm="100000">
                                          <p:val>
                                            <p:strVal val="#ppt_h"/>
                                          </p:val>
                                        </p:tav>
                                      </p:tavLst>
                                    </p:anim>
                                    <p:animEffect transition="in" filter="fade">
                                      <p:cBhvr>
                                        <p:cTn id="116"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26" grpId="0" animBg="1"/>
      <p:bldP spid="27" grpId="0" animBg="1"/>
      <p:bldP spid="31" grpId="0" animBg="1"/>
      <p:bldP spid="32" grpId="0"/>
      <p:bldP spid="34" grpId="0"/>
      <p:bldP spid="36" grpId="0"/>
      <p:bldP spid="38" grpId="0"/>
      <p:bldP spid="40" grpId="0"/>
      <p:bldP spid="33" grpId="0"/>
      <p:bldP spid="35" grpId="0"/>
      <p:bldP spid="37" grpId="0"/>
      <p:bldP spid="3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E58F406-63E3-4835-9C06-F59C47D28048}"/>
              </a:ext>
            </a:extLst>
          </p:cNvPr>
          <p:cNvSpPr>
            <a:spLocks noGrp="1"/>
          </p:cNvSpPr>
          <p:nvPr>
            <p:ph type="title"/>
          </p:nvPr>
        </p:nvSpPr>
        <p:spPr/>
        <p:txBody>
          <a:bodyPr/>
          <a:lstStyle/>
          <a:p>
            <a:r>
              <a:rPr lang="en-US" b="1" dirty="0"/>
              <a:t>Gantt Chart</a:t>
            </a:r>
            <a:endParaRPr lang="ru-KZ" b="1" dirty="0"/>
          </a:p>
        </p:txBody>
      </p:sp>
      <p:pic>
        <p:nvPicPr>
          <p:cNvPr id="10" name="Объект 9">
            <a:extLst>
              <a:ext uri="{FF2B5EF4-FFF2-40B4-BE49-F238E27FC236}">
                <a16:creationId xmlns:a16="http://schemas.microsoft.com/office/drawing/2014/main" id="{8CC16A9C-153E-4919-B785-36603FABC4A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2300215"/>
            <a:ext cx="9109660" cy="2482420"/>
          </a:xfrm>
        </p:spPr>
      </p:pic>
      <p:sp>
        <p:nvSpPr>
          <p:cNvPr id="11" name="Прямоугольник 10">
            <a:extLst>
              <a:ext uri="{FF2B5EF4-FFF2-40B4-BE49-F238E27FC236}">
                <a16:creationId xmlns:a16="http://schemas.microsoft.com/office/drawing/2014/main" id="{D23BF708-A596-403A-A5B6-28DCA613787B}"/>
              </a:ext>
            </a:extLst>
          </p:cNvPr>
          <p:cNvSpPr/>
          <p:nvPr/>
        </p:nvSpPr>
        <p:spPr>
          <a:xfrm>
            <a:off x="8185393" y="127647"/>
            <a:ext cx="1029449" cy="892552"/>
          </a:xfrm>
          <a:prstGeom prst="rect">
            <a:avLst/>
          </a:prstGeom>
          <a:noFill/>
        </p:spPr>
        <p:txBody>
          <a:bodyPr wrap="none" lIns="91440" tIns="45720" rIns="91440" bIns="45720">
            <a:spAutoFit/>
          </a:bodyPr>
          <a:lstStyle/>
          <a:p>
            <a:pPr algn="ctr"/>
            <a:r>
              <a:rPr lang="en-US" sz="5200" dirty="0">
                <a:ln w="0"/>
                <a:effectLst>
                  <a:outerShdw blurRad="38100" dist="19050" dir="2700000" algn="tl" rotWithShape="0">
                    <a:schemeClr val="dk1">
                      <a:alpha val="40000"/>
                    </a:schemeClr>
                  </a:outerShdw>
                </a:effectLst>
              </a:rPr>
              <a:t>5.1</a:t>
            </a:r>
            <a:endParaRPr lang="ru-RU" sz="52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151874240"/>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Заголовок 6">
            <a:extLst>
              <a:ext uri="{FF2B5EF4-FFF2-40B4-BE49-F238E27FC236}">
                <a16:creationId xmlns:a16="http://schemas.microsoft.com/office/drawing/2014/main" id="{71322357-2C34-40FC-AE7E-81B0B4EC4709}"/>
              </a:ext>
            </a:extLst>
          </p:cNvPr>
          <p:cNvSpPr>
            <a:spLocks noGrp="1"/>
          </p:cNvSpPr>
          <p:nvPr>
            <p:ph type="title"/>
          </p:nvPr>
        </p:nvSpPr>
        <p:spPr>
          <a:xfrm>
            <a:off x="628650" y="471658"/>
            <a:ext cx="7886700" cy="1325563"/>
          </a:xfrm>
        </p:spPr>
        <p:txBody>
          <a:bodyPr/>
          <a:lstStyle/>
          <a:p>
            <a:r>
              <a:rPr lang="en-US" b="1" dirty="0"/>
              <a:t>ER diagram</a:t>
            </a:r>
            <a:endParaRPr lang="ru-KZ" b="1" dirty="0"/>
          </a:p>
        </p:txBody>
      </p:sp>
      <p:sp>
        <p:nvSpPr>
          <p:cNvPr id="9" name="Прямоугольник 8">
            <a:extLst>
              <a:ext uri="{FF2B5EF4-FFF2-40B4-BE49-F238E27FC236}">
                <a16:creationId xmlns:a16="http://schemas.microsoft.com/office/drawing/2014/main" id="{F2A47290-12D8-4794-823F-E7C2A15E1E63}"/>
              </a:ext>
            </a:extLst>
          </p:cNvPr>
          <p:cNvSpPr/>
          <p:nvPr/>
        </p:nvSpPr>
        <p:spPr>
          <a:xfrm>
            <a:off x="0" y="1402672"/>
            <a:ext cx="2476870" cy="301841"/>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ru-KZ"/>
          </a:p>
        </p:txBody>
      </p:sp>
      <p:sp>
        <p:nvSpPr>
          <p:cNvPr id="12" name="Прямоугольник 11">
            <a:extLst>
              <a:ext uri="{FF2B5EF4-FFF2-40B4-BE49-F238E27FC236}">
                <a16:creationId xmlns:a16="http://schemas.microsoft.com/office/drawing/2014/main" id="{D81B97C4-F969-438D-A45B-EA74FE150D1F}"/>
              </a:ext>
            </a:extLst>
          </p:cNvPr>
          <p:cNvSpPr/>
          <p:nvPr/>
        </p:nvSpPr>
        <p:spPr>
          <a:xfrm>
            <a:off x="8438667" y="127647"/>
            <a:ext cx="522900" cy="892552"/>
          </a:xfrm>
          <a:prstGeom prst="rect">
            <a:avLst/>
          </a:prstGeom>
          <a:noFill/>
        </p:spPr>
        <p:txBody>
          <a:bodyPr wrap="none" lIns="91440" tIns="45720" rIns="91440" bIns="45720">
            <a:spAutoFit/>
          </a:bodyPr>
          <a:lstStyle/>
          <a:p>
            <a:pPr algn="ctr"/>
            <a:r>
              <a:rPr lang="en-US" sz="5200" dirty="0">
                <a:ln w="0"/>
                <a:effectLst>
                  <a:outerShdw blurRad="38100" dist="19050" dir="2700000" algn="tl" rotWithShape="0">
                    <a:schemeClr val="dk1">
                      <a:alpha val="40000"/>
                    </a:schemeClr>
                  </a:outerShdw>
                </a:effectLst>
              </a:rPr>
              <a:t>6</a:t>
            </a:r>
            <a:endParaRPr lang="ru-RU" sz="5200" b="0" cap="none" spc="0" dirty="0">
              <a:ln w="0"/>
              <a:solidFill>
                <a:schemeClr val="tx1"/>
              </a:solidFill>
              <a:effectLst>
                <a:outerShdw blurRad="38100" dist="19050" dir="2700000" algn="tl" rotWithShape="0">
                  <a:schemeClr val="dk1">
                    <a:alpha val="40000"/>
                  </a:schemeClr>
                </a:outerShdw>
              </a:effectLst>
            </a:endParaRPr>
          </a:p>
        </p:txBody>
      </p:sp>
      <p:pic>
        <p:nvPicPr>
          <p:cNvPr id="3" name="Рисунок 2">
            <a:extLst>
              <a:ext uri="{FF2B5EF4-FFF2-40B4-BE49-F238E27FC236}">
                <a16:creationId xmlns:a16="http://schemas.microsoft.com/office/drawing/2014/main" id="{BAB0B4D5-39CB-476C-9E3D-FFA4274771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402672"/>
            <a:ext cx="9144000" cy="5455328"/>
          </a:xfrm>
          <a:prstGeom prst="rect">
            <a:avLst/>
          </a:prstGeom>
        </p:spPr>
      </p:pic>
    </p:spTree>
    <p:extLst>
      <p:ext uri="{BB962C8B-B14F-4D97-AF65-F5344CB8AC3E}">
        <p14:creationId xmlns:p14="http://schemas.microsoft.com/office/powerpoint/2010/main" val="2931692218"/>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C5E6CFF1-2F42-4E10-9A97-F116F46F53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Рисунок 7">
            <a:extLst>
              <a:ext uri="{FF2B5EF4-FFF2-40B4-BE49-F238E27FC236}">
                <a16:creationId xmlns:a16="http://schemas.microsoft.com/office/drawing/2014/main" id="{CC4779EF-EA3B-4285-A6AD-3BE93E758AE4}"/>
              </a:ext>
            </a:extLst>
          </p:cNvPr>
          <p:cNvPicPr>
            <a:picLocks noChangeAspect="1"/>
          </p:cNvPicPr>
          <p:nvPr/>
        </p:nvPicPr>
        <p:blipFill rotWithShape="1">
          <a:blip r:embed="rId2" cstate="print">
            <a:alphaModFix amt="35000"/>
            <a:extLst>
              <a:ext uri="{28A0092B-C50C-407E-A947-70E740481C1C}">
                <a14:useLocalDpi xmlns:a14="http://schemas.microsoft.com/office/drawing/2010/main" val="0"/>
              </a:ext>
            </a:extLst>
          </a:blip>
          <a:srcRect l="20472" r="12862"/>
          <a:stretch/>
        </p:blipFill>
        <p:spPr>
          <a:xfrm>
            <a:off x="20" y="1"/>
            <a:ext cx="9143980" cy="6857999"/>
          </a:xfrm>
          <a:prstGeom prst="rect">
            <a:avLst/>
          </a:prstGeom>
        </p:spPr>
      </p:pic>
      <p:sp>
        <p:nvSpPr>
          <p:cNvPr id="2" name="Заголовок 1">
            <a:extLst>
              <a:ext uri="{FF2B5EF4-FFF2-40B4-BE49-F238E27FC236}">
                <a16:creationId xmlns:a16="http://schemas.microsoft.com/office/drawing/2014/main" id="{F7463550-310E-47EA-89EC-B3D4F19A9ACF}"/>
              </a:ext>
            </a:extLst>
          </p:cNvPr>
          <p:cNvSpPr>
            <a:spLocks noGrp="1"/>
          </p:cNvSpPr>
          <p:nvPr>
            <p:ph type="title"/>
          </p:nvPr>
        </p:nvSpPr>
        <p:spPr>
          <a:xfrm>
            <a:off x="628649" y="1065862"/>
            <a:ext cx="4539716" cy="4726276"/>
          </a:xfrm>
        </p:spPr>
        <p:txBody>
          <a:bodyPr>
            <a:normAutofit/>
          </a:bodyPr>
          <a:lstStyle/>
          <a:p>
            <a:pPr algn="r"/>
            <a:r>
              <a:rPr lang="en-US" sz="7000" b="1" dirty="0">
                <a:ln w="22225">
                  <a:solidFill>
                    <a:srgbClr val="FFFFFF"/>
                  </a:solidFill>
                </a:ln>
                <a:noFill/>
              </a:rPr>
              <a:t>BENEFIT</a:t>
            </a:r>
            <a:endParaRPr lang="ru-KZ" sz="7000" b="1" dirty="0">
              <a:ln w="22225">
                <a:solidFill>
                  <a:srgbClr val="FFFFFF"/>
                </a:solidFill>
              </a:ln>
              <a:noFill/>
            </a:endParaRPr>
          </a:p>
        </p:txBody>
      </p:sp>
      <p:cxnSp>
        <p:nvCxnSpPr>
          <p:cNvPr id="15" name="Straight Connector 14">
            <a:extLst>
              <a:ext uri="{FF2B5EF4-FFF2-40B4-BE49-F238E27FC236}">
                <a16:creationId xmlns:a16="http://schemas.microsoft.com/office/drawing/2014/main" id="{96A8629B-8289-498B-939B-1CA0C106182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09674" y="2286000"/>
            <a:ext cx="0" cy="2286000"/>
          </a:xfrm>
          <a:prstGeom prst="line">
            <a:avLst/>
          </a:prstGeom>
          <a:ln w="15875">
            <a:solidFill>
              <a:srgbClr val="FFFFFF"/>
            </a:solidFill>
          </a:ln>
        </p:spPr>
        <p:style>
          <a:lnRef idx="1">
            <a:schemeClr val="accent1"/>
          </a:lnRef>
          <a:fillRef idx="0">
            <a:schemeClr val="accent1"/>
          </a:fillRef>
          <a:effectRef idx="0">
            <a:schemeClr val="accent1"/>
          </a:effectRef>
          <a:fontRef idx="minor">
            <a:schemeClr val="tx1"/>
          </a:fontRef>
        </p:style>
      </p:cxnSp>
      <p:sp>
        <p:nvSpPr>
          <p:cNvPr id="3" name="Объект 2">
            <a:extLst>
              <a:ext uri="{FF2B5EF4-FFF2-40B4-BE49-F238E27FC236}">
                <a16:creationId xmlns:a16="http://schemas.microsoft.com/office/drawing/2014/main" id="{9301B9A2-FC28-4829-9C7B-B8E56DAE93AC}"/>
              </a:ext>
            </a:extLst>
          </p:cNvPr>
          <p:cNvSpPr>
            <a:spLocks noGrp="1"/>
          </p:cNvSpPr>
          <p:nvPr>
            <p:ph idx="1"/>
          </p:nvPr>
        </p:nvSpPr>
        <p:spPr>
          <a:xfrm>
            <a:off x="5650980" y="1065862"/>
            <a:ext cx="2895002" cy="4726276"/>
          </a:xfrm>
        </p:spPr>
        <p:txBody>
          <a:bodyPr anchor="ctr">
            <a:normAutofit/>
          </a:bodyPr>
          <a:lstStyle/>
          <a:p>
            <a:r>
              <a:rPr lang="en-US" sz="1900" dirty="0">
                <a:solidFill>
                  <a:srgbClr val="FFFFFF"/>
                </a:solidFill>
              </a:rPr>
              <a:t>Broad knowledge of the database.</a:t>
            </a:r>
          </a:p>
          <a:p>
            <a:r>
              <a:rPr lang="en-US" sz="1900" dirty="0">
                <a:solidFill>
                  <a:srgbClr val="FFFFFF"/>
                </a:solidFill>
              </a:rPr>
              <a:t>Understanding of the banking system.</a:t>
            </a:r>
          </a:p>
          <a:p>
            <a:r>
              <a:rPr lang="en-US" sz="1900" dirty="0">
                <a:solidFill>
                  <a:srgbClr val="FFFFFF"/>
                </a:solidFill>
              </a:rPr>
              <a:t>New acquaintances.</a:t>
            </a:r>
          </a:p>
          <a:p>
            <a:r>
              <a:rPr lang="en-US" sz="1900" dirty="0">
                <a:solidFill>
                  <a:srgbClr val="FFFFFF"/>
                </a:solidFill>
              </a:rPr>
              <a:t>The ability to create an action plan.</a:t>
            </a:r>
            <a:endParaRPr lang="ru-KZ" sz="1900" dirty="0">
              <a:solidFill>
                <a:srgbClr val="FFFFFF"/>
              </a:solidFill>
            </a:endParaRPr>
          </a:p>
        </p:txBody>
      </p:sp>
      <p:sp>
        <p:nvSpPr>
          <p:cNvPr id="10" name="Восьмиугольник 9">
            <a:extLst>
              <a:ext uri="{FF2B5EF4-FFF2-40B4-BE49-F238E27FC236}">
                <a16:creationId xmlns:a16="http://schemas.microsoft.com/office/drawing/2014/main" id="{27323085-8E1A-41BC-B3E0-8AE42A883307}"/>
              </a:ext>
            </a:extLst>
          </p:cNvPr>
          <p:cNvSpPr/>
          <p:nvPr/>
        </p:nvSpPr>
        <p:spPr>
          <a:xfrm>
            <a:off x="8413025" y="6254380"/>
            <a:ext cx="479395" cy="467095"/>
          </a:xfrm>
          <a:prstGeom prst="octago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7</a:t>
            </a:r>
            <a:endParaRPr lang="ru-KZ" dirty="0"/>
          </a:p>
        </p:txBody>
      </p:sp>
    </p:spTree>
    <p:extLst>
      <p:ext uri="{BB962C8B-B14F-4D97-AF65-F5344CB8AC3E}">
        <p14:creationId xmlns:p14="http://schemas.microsoft.com/office/powerpoint/2010/main" val="3871793640"/>
      </p:ext>
    </p:extLst>
  </p:cSld>
  <p:clrMapOvr>
    <a:overrideClrMapping bg1="dk1" tx1="lt1" bg2="dk2" tx2="lt2" accent1="accent1" accent2="accent2" accent3="accent3" accent4="accent4" accent5="accent5" accent6="accent6" hlink="hlink" folHlink="folHlink"/>
  </p:clrMapOvr>
  <p:transition spd="slow">
    <p:push dir="u"/>
  </p:transition>
</p:sld>
</file>

<file path=ppt/tags/tag1.xml><?xml version="1.0" encoding="utf-8"?>
<p:tagLst xmlns:a="http://schemas.openxmlformats.org/drawingml/2006/main" xmlns:r="http://schemas.openxmlformats.org/officeDocument/2006/relationships" xmlns:p="http://schemas.openxmlformats.org/presentationml/2006/main">
  <p:tag name="MH" val="20160203101803"/>
  <p:tag name="MH_LIBRARY" val="GRAPHIC"/>
  <p:tag name="MH_TYPE" val="Other"/>
  <p:tag name="MH_ORDER" val="2"/>
</p:tagLst>
</file>

<file path=ppt/tags/tag2.xml><?xml version="1.0" encoding="utf-8"?>
<p:tagLst xmlns:a="http://schemas.openxmlformats.org/drawingml/2006/main" xmlns:r="http://schemas.openxmlformats.org/officeDocument/2006/relationships" xmlns:p="http://schemas.openxmlformats.org/presentationml/2006/main">
  <p:tag name="MH" val="20160203101803"/>
  <p:tag name="MH_LIBRARY" val="GRAPHIC"/>
  <p:tag name="MH_TYPE" val="Other"/>
  <p:tag name="MH_ORDER" val="2"/>
</p:tagLst>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64</TotalTime>
  <Words>278</Words>
  <Application>Microsoft Office PowerPoint</Application>
  <PresentationFormat>Экран (4:3)</PresentationFormat>
  <Paragraphs>62</Paragraphs>
  <Slides>12</Slides>
  <Notes>0</Notes>
  <HiddenSlides>0</HiddenSlides>
  <MMClips>0</MMClips>
  <ScaleCrop>false</ScaleCrop>
  <HeadingPairs>
    <vt:vector size="6" baseType="variant">
      <vt:variant>
        <vt:lpstr>Использованные шрифты</vt:lpstr>
      </vt:variant>
      <vt:variant>
        <vt:i4>6</vt:i4>
      </vt:variant>
      <vt:variant>
        <vt:lpstr>Тема</vt:lpstr>
      </vt:variant>
      <vt:variant>
        <vt:i4>1</vt:i4>
      </vt:variant>
      <vt:variant>
        <vt:lpstr>Заголовки слайдов</vt:lpstr>
      </vt:variant>
      <vt:variant>
        <vt:i4>12</vt:i4>
      </vt:variant>
    </vt:vector>
  </HeadingPairs>
  <TitlesOfParts>
    <vt:vector size="19" baseType="lpstr">
      <vt:lpstr>微软雅黑</vt:lpstr>
      <vt:lpstr>Arial</vt:lpstr>
      <vt:lpstr>Calibri</vt:lpstr>
      <vt:lpstr>Calibri Light</vt:lpstr>
      <vt:lpstr>Times New Roman</vt:lpstr>
      <vt:lpstr>Verdana</vt:lpstr>
      <vt:lpstr>Office Theme</vt:lpstr>
      <vt:lpstr>DATABASE FOR BANK</vt:lpstr>
      <vt:lpstr>Outline</vt:lpstr>
      <vt:lpstr>INTRODUCTION</vt:lpstr>
      <vt:lpstr>DEFINITION</vt:lpstr>
      <vt:lpstr>OBJECTIVES</vt:lpstr>
      <vt:lpstr>Презентация PowerPoint</vt:lpstr>
      <vt:lpstr>Gantt Chart</vt:lpstr>
      <vt:lpstr>ER diagram</vt:lpstr>
      <vt:lpstr>BENEFIT</vt:lpstr>
      <vt:lpstr>CONCLUSION</vt:lpstr>
      <vt:lpstr>REFERENCES</vt:lpstr>
      <vt:lpstr>Thank you for your attention!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FOR BANK</dc:title>
  <dc:creator>Alibek Kadyrkulov</dc:creator>
  <cp:lastModifiedBy>Alibek Kadyrkulov</cp:lastModifiedBy>
  <cp:revision>9</cp:revision>
  <dcterms:created xsi:type="dcterms:W3CDTF">2020-11-21T08:51:36Z</dcterms:created>
  <dcterms:modified xsi:type="dcterms:W3CDTF">2020-11-22T15:10:29Z</dcterms:modified>
</cp:coreProperties>
</file>