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A4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73B7-B358-4B73-87B2-BEB43C4D2BDB}" type="datetimeFigureOut">
              <a:rPr lang="ru-RU" smtClean="0"/>
              <a:pPr/>
              <a:t>04.02.2020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53C3AC-DF88-42E8-8AAB-167538357FE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73B7-B358-4B73-87B2-BEB43C4D2BDB}" type="datetimeFigureOut">
              <a:rPr lang="ru-RU" smtClean="0"/>
              <a:pPr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C3AC-DF88-42E8-8AAB-167538357F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B53C3AC-DF88-42E8-8AAB-167538357FE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73B7-B358-4B73-87B2-BEB43C4D2BDB}" type="datetimeFigureOut">
              <a:rPr lang="ru-RU" smtClean="0"/>
              <a:pPr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73B7-B358-4B73-87B2-BEB43C4D2BDB}" type="datetimeFigureOut">
              <a:rPr lang="ru-RU" smtClean="0"/>
              <a:pPr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B53C3AC-DF88-42E8-8AAB-167538357FE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73B7-B358-4B73-87B2-BEB43C4D2BDB}" type="datetimeFigureOut">
              <a:rPr lang="ru-RU" smtClean="0"/>
              <a:pPr/>
              <a:t>04.02.2020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53C3AC-DF88-42E8-8AAB-167538357FE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35973B7-B358-4B73-87B2-BEB43C4D2BDB}" type="datetimeFigureOut">
              <a:rPr lang="ru-RU" smtClean="0"/>
              <a:pPr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C3AC-DF88-42E8-8AAB-167538357FE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73B7-B358-4B73-87B2-BEB43C4D2BDB}" type="datetimeFigureOut">
              <a:rPr lang="ru-RU" smtClean="0"/>
              <a:pPr/>
              <a:t>04.02.2020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B53C3AC-DF88-42E8-8AAB-167538357FE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73B7-B358-4B73-87B2-BEB43C4D2BDB}" type="datetimeFigureOut">
              <a:rPr lang="ru-RU" smtClean="0"/>
              <a:pPr/>
              <a:t>04.02.2020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B53C3AC-DF88-42E8-8AAB-167538357F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73B7-B358-4B73-87B2-BEB43C4D2BDB}" type="datetimeFigureOut">
              <a:rPr lang="ru-RU" smtClean="0"/>
              <a:pPr/>
              <a:t>04.02.2020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53C3AC-DF88-42E8-8AAB-167538357F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53C3AC-DF88-42E8-8AAB-167538357FE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73B7-B358-4B73-87B2-BEB43C4D2BDB}" type="datetimeFigureOut">
              <a:rPr lang="ru-RU" smtClean="0"/>
              <a:pPr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B53C3AC-DF88-42E8-8AAB-167538357FE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35973B7-B358-4B73-87B2-BEB43C4D2BDB}" type="datetimeFigureOut">
              <a:rPr lang="ru-RU" smtClean="0"/>
              <a:pPr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5973B7-B358-4B73-87B2-BEB43C4D2BDB}" type="datetimeFigureOut">
              <a:rPr lang="ru-RU" smtClean="0"/>
              <a:pPr/>
              <a:t>04.02.2020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53C3AC-DF88-42E8-8AAB-167538357FE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363A48"/>
                </a:solidFill>
              </a:rPr>
              <a:t>Авторы проекта:</a:t>
            </a:r>
          </a:p>
          <a:p>
            <a:r>
              <a:rPr lang="ru-RU" dirty="0" smtClean="0">
                <a:solidFill>
                  <a:srgbClr val="363A48"/>
                </a:solidFill>
              </a:rPr>
              <a:t>Алёшин Андрей и Гришина Елена 9-6</a:t>
            </a:r>
          </a:p>
          <a:p>
            <a:r>
              <a:rPr lang="ru-RU" dirty="0" smtClean="0">
                <a:solidFill>
                  <a:srgbClr val="363A48"/>
                </a:solidFill>
              </a:rPr>
              <a:t>Преподаватель:</a:t>
            </a:r>
          </a:p>
          <a:p>
            <a:r>
              <a:rPr lang="ru-RU" dirty="0" smtClean="0">
                <a:solidFill>
                  <a:srgbClr val="363A48"/>
                </a:solidFill>
              </a:rPr>
              <a:t>Кулагин Илья Сергеевич</a:t>
            </a:r>
            <a:endParaRPr lang="ru-RU" dirty="0">
              <a:solidFill>
                <a:srgbClr val="363A48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MazeDog</a:t>
            </a:r>
            <a:endParaRPr lang="ru-RU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*заставка*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Создать </a:t>
            </a:r>
            <a:r>
              <a:rPr lang="ru-RU" dirty="0" smtClean="0"/>
              <a:t>оригинальную игру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Структура: основная игра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*два твоих </a:t>
            </a:r>
            <a:r>
              <a:rPr lang="ru-RU" dirty="0" err="1" smtClean="0"/>
              <a:t>скрина</a:t>
            </a:r>
            <a:r>
              <a:rPr lang="ru-RU" dirty="0" smtClean="0"/>
              <a:t>*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1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12027" t="14637" r="51891" b="18935"/>
          <a:stretch>
            <a:fillRect/>
          </a:stretch>
        </p:blipFill>
        <p:spPr bwMode="auto">
          <a:xfrm>
            <a:off x="301625" y="1622245"/>
            <a:ext cx="4038600" cy="418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l="11723" t="14549" r="51730" b="17824"/>
          <a:stretch>
            <a:fillRect/>
          </a:stretch>
        </p:blipFill>
        <p:spPr bwMode="auto">
          <a:xfrm>
            <a:off x="4800600" y="1611593"/>
            <a:ext cx="4038600" cy="420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357</TotalTime>
  <Words>32</Words>
  <Application>Microsoft Office PowerPoint</Application>
  <PresentationFormat>Экран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Официальная</vt:lpstr>
      <vt:lpstr>MazeDog</vt:lpstr>
      <vt:lpstr>Идея</vt:lpstr>
      <vt:lpstr>Структура: основная игра</vt:lpstr>
      <vt:lpstr>Структура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user1</dc:creator>
  <cp:lastModifiedBy>user1</cp:lastModifiedBy>
  <cp:revision>3</cp:revision>
  <dcterms:created xsi:type="dcterms:W3CDTF">2020-02-03T17:30:00Z</dcterms:created>
  <dcterms:modified xsi:type="dcterms:W3CDTF">2020-02-04T17:31:53Z</dcterms:modified>
</cp:coreProperties>
</file>