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5AD9C-76A2-4801-BEB8-155C6A33CC0C}" v="743" dt="2022-04-18T15:20:58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postgrespro.ru/docs/postgresql/12/sql-prepare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djangoproject.com/en/4.0/ref/csrf/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cli/pip_freeze/" TargetMode="External"/><Relationship Id="rId7" Type="http://schemas.openxmlformats.org/officeDocument/2006/relationships/hyperlink" Target="https://github.com/mozilla/django-csp" TargetMode="External"/><Relationship Id="rId2" Type="http://schemas.openxmlformats.org/officeDocument/2006/relationships/hyperlink" Target="https://docs.npmjs.com/cli/v8/commands/npm-audit" TargetMode="External"/><Relationship Id="rId1" Type="http://schemas.openxmlformats.org/officeDocument/2006/relationships/hyperlink" Target="https://pypi.org/project/safety/" TargetMode="External"/><Relationship Id="rId6" Type="http://schemas.openxmlformats.org/officeDocument/2006/relationships/hyperlink" Target="https://pipenv.pypa.io/en/latest/" TargetMode="External"/><Relationship Id="rId5" Type="http://schemas.openxmlformats.org/officeDocument/2006/relationships/hyperlink" Target="https://python-poetry.org/" TargetMode="External"/><Relationship Id="rId4" Type="http://schemas.openxmlformats.org/officeDocument/2006/relationships/hyperlink" Target="https://github.com/peterdemin/pip-compile-multi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postgrespro.ru/docs/postgresql/12/sql-prepare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djangoproject.com/en/4.0/ref/csrf/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cli/pip_freeze/" TargetMode="External"/><Relationship Id="rId7" Type="http://schemas.openxmlformats.org/officeDocument/2006/relationships/hyperlink" Target="https://github.com/mozilla/django-csp" TargetMode="External"/><Relationship Id="rId2" Type="http://schemas.openxmlformats.org/officeDocument/2006/relationships/hyperlink" Target="https://docs.npmjs.com/cli/v8/commands/npm-audit" TargetMode="External"/><Relationship Id="rId1" Type="http://schemas.openxmlformats.org/officeDocument/2006/relationships/hyperlink" Target="https://pypi.org/project/safety/" TargetMode="External"/><Relationship Id="rId6" Type="http://schemas.openxmlformats.org/officeDocument/2006/relationships/hyperlink" Target="https://pipenv.pypa.io/en/latest/" TargetMode="External"/><Relationship Id="rId5" Type="http://schemas.openxmlformats.org/officeDocument/2006/relationships/hyperlink" Target="https://python-poetry.org/" TargetMode="External"/><Relationship Id="rId4" Type="http://schemas.openxmlformats.org/officeDocument/2006/relationships/hyperlink" Target="https://github.com/peterdemin/pip-compile-mult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E59A2-41A7-481F-930D-0CE5D29A12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A54E70-02B8-4163-ABD4-199FC9F3771E}">
      <dgm:prSet/>
      <dgm:spPr/>
      <dgm:t>
        <a:bodyPr/>
        <a:lstStyle/>
        <a:p>
          <a:pPr rtl="0"/>
          <a:r>
            <a:rPr lang="ru-RU" dirty="0">
              <a:latin typeface="Gill Sans Nova"/>
            </a:rPr>
            <a:t>Их сайт уже</a:t>
          </a:r>
          <a:r>
            <a:rPr lang="ru-RU" dirty="0"/>
            <a:t> сломали</a:t>
          </a:r>
          <a:endParaRPr lang="en-US" dirty="0"/>
        </a:p>
      </dgm:t>
    </dgm:pt>
    <dgm:pt modelId="{F9ABEE54-9BF0-49FE-950B-0E2081CCB5F1}" type="parTrans" cxnId="{BD73181F-B172-4449-B37F-3668634ABE47}">
      <dgm:prSet/>
      <dgm:spPr/>
      <dgm:t>
        <a:bodyPr/>
        <a:lstStyle/>
        <a:p>
          <a:endParaRPr lang="en-US"/>
        </a:p>
      </dgm:t>
    </dgm:pt>
    <dgm:pt modelId="{5856E5E5-0792-429B-AA6D-A8818911B145}" type="sibTrans" cxnId="{BD73181F-B172-4449-B37F-3668634ABE47}">
      <dgm:prSet/>
      <dgm:spPr/>
      <dgm:t>
        <a:bodyPr/>
        <a:lstStyle/>
        <a:p>
          <a:endParaRPr lang="en-US"/>
        </a:p>
      </dgm:t>
    </dgm:pt>
    <dgm:pt modelId="{986AF71B-E06E-4944-97C3-A858A0DAFDF0}">
      <dgm:prSet/>
      <dgm:spPr/>
      <dgm:t>
        <a:bodyPr/>
        <a:lstStyle/>
        <a:p>
          <a:pPr rtl="0"/>
          <a:r>
            <a:rPr lang="ru-RU" dirty="0">
              <a:latin typeface="Gill Sans Nova"/>
            </a:rPr>
            <a:t>Сайт еще</a:t>
          </a:r>
          <a:r>
            <a:rPr lang="ru-RU" dirty="0"/>
            <a:t> не ломали</a:t>
          </a:r>
          <a:endParaRPr lang="en-US" dirty="0"/>
        </a:p>
      </dgm:t>
    </dgm:pt>
    <dgm:pt modelId="{7E22366B-8009-43D6-9744-708B24268A8D}" type="parTrans" cxnId="{BD885368-6680-47B3-B4B3-436D243451A6}">
      <dgm:prSet/>
      <dgm:spPr/>
      <dgm:t>
        <a:bodyPr/>
        <a:lstStyle/>
        <a:p>
          <a:endParaRPr lang="en-US"/>
        </a:p>
      </dgm:t>
    </dgm:pt>
    <dgm:pt modelId="{12101EB2-1493-4470-92C2-F81125F698AA}" type="sibTrans" cxnId="{BD885368-6680-47B3-B4B3-436D243451A6}">
      <dgm:prSet/>
      <dgm:spPr/>
      <dgm:t>
        <a:bodyPr/>
        <a:lstStyle/>
        <a:p>
          <a:endParaRPr lang="en-US"/>
        </a:p>
      </dgm:t>
    </dgm:pt>
    <dgm:pt modelId="{FCF3E312-11DC-4D64-AA29-1C55FBA4F3D1}">
      <dgm:prSet/>
      <dgm:spPr/>
      <dgm:t>
        <a:bodyPr/>
        <a:lstStyle/>
        <a:p>
          <a:pPr rtl="0"/>
          <a:r>
            <a:rPr lang="ru-RU" dirty="0">
              <a:latin typeface="Gill Sans Nova"/>
            </a:rPr>
            <a:t>Сайт уже</a:t>
          </a:r>
          <a:r>
            <a:rPr lang="ru-RU" dirty="0"/>
            <a:t> был сломан и после защищен</a:t>
          </a:r>
          <a:endParaRPr lang="en-US" dirty="0"/>
        </a:p>
      </dgm:t>
    </dgm:pt>
    <dgm:pt modelId="{C80BC92F-A8FB-4BFD-B809-0379FBFB080B}" type="parTrans" cxnId="{43F1BD14-9130-4435-BFC2-2C9D0D5311B6}">
      <dgm:prSet/>
      <dgm:spPr/>
      <dgm:t>
        <a:bodyPr/>
        <a:lstStyle/>
        <a:p>
          <a:endParaRPr lang="en-US"/>
        </a:p>
      </dgm:t>
    </dgm:pt>
    <dgm:pt modelId="{2290CE70-121E-426F-8658-1405D2A07750}" type="sibTrans" cxnId="{43F1BD14-9130-4435-BFC2-2C9D0D5311B6}">
      <dgm:prSet/>
      <dgm:spPr/>
      <dgm:t>
        <a:bodyPr/>
        <a:lstStyle/>
        <a:p>
          <a:endParaRPr lang="en-US"/>
        </a:p>
      </dgm:t>
    </dgm:pt>
    <dgm:pt modelId="{89C74511-F6BF-4131-81A4-43F985102245}" type="pres">
      <dgm:prSet presAssocID="{EC0E59A2-41A7-481F-930D-0CE5D29A122C}" presName="linear" presStyleCnt="0">
        <dgm:presLayoutVars>
          <dgm:animLvl val="lvl"/>
          <dgm:resizeHandles val="exact"/>
        </dgm:presLayoutVars>
      </dgm:prSet>
      <dgm:spPr/>
    </dgm:pt>
    <dgm:pt modelId="{A95AF30B-8A58-4686-9FEB-4E5954618830}" type="pres">
      <dgm:prSet presAssocID="{1FA54E70-02B8-4163-ABD4-199FC9F377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0112B0-71AB-45EC-96D4-6A02C0594C59}" type="pres">
      <dgm:prSet presAssocID="{5856E5E5-0792-429B-AA6D-A8818911B145}" presName="spacer" presStyleCnt="0"/>
      <dgm:spPr/>
    </dgm:pt>
    <dgm:pt modelId="{93CDC5DB-8D9C-456D-9A72-A8F9C6AF4C79}" type="pres">
      <dgm:prSet presAssocID="{986AF71B-E06E-4944-97C3-A858A0DAFD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33C5A2-AD93-48D2-BB43-712B98C1BCD0}" type="pres">
      <dgm:prSet presAssocID="{12101EB2-1493-4470-92C2-F81125F698AA}" presName="spacer" presStyleCnt="0"/>
      <dgm:spPr/>
    </dgm:pt>
    <dgm:pt modelId="{2BC47B64-5B09-43BC-81A4-7B9F32A166B5}" type="pres">
      <dgm:prSet presAssocID="{FCF3E312-11DC-4D64-AA29-1C55FBA4F3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BC7F0A-A06A-4870-BDF2-6F55C86ECB50}" type="presOf" srcId="{986AF71B-E06E-4944-97C3-A858A0DAFDF0}" destId="{93CDC5DB-8D9C-456D-9A72-A8F9C6AF4C79}" srcOrd="0" destOrd="0" presId="urn:microsoft.com/office/officeart/2005/8/layout/vList2"/>
    <dgm:cxn modelId="{43F1BD14-9130-4435-BFC2-2C9D0D5311B6}" srcId="{EC0E59A2-41A7-481F-930D-0CE5D29A122C}" destId="{FCF3E312-11DC-4D64-AA29-1C55FBA4F3D1}" srcOrd="2" destOrd="0" parTransId="{C80BC92F-A8FB-4BFD-B809-0379FBFB080B}" sibTransId="{2290CE70-121E-426F-8658-1405D2A07750}"/>
    <dgm:cxn modelId="{BD73181F-B172-4449-B37F-3668634ABE47}" srcId="{EC0E59A2-41A7-481F-930D-0CE5D29A122C}" destId="{1FA54E70-02B8-4163-ABD4-199FC9F3771E}" srcOrd="0" destOrd="0" parTransId="{F9ABEE54-9BF0-49FE-950B-0E2081CCB5F1}" sibTransId="{5856E5E5-0792-429B-AA6D-A8818911B145}"/>
    <dgm:cxn modelId="{E85BE55D-6DCE-4B68-A78E-F5939F14F1D7}" type="presOf" srcId="{1FA54E70-02B8-4163-ABD4-199FC9F3771E}" destId="{A95AF30B-8A58-4686-9FEB-4E5954618830}" srcOrd="0" destOrd="0" presId="urn:microsoft.com/office/officeart/2005/8/layout/vList2"/>
    <dgm:cxn modelId="{C214F65D-C105-472D-B148-781181DDE6D2}" type="presOf" srcId="{FCF3E312-11DC-4D64-AA29-1C55FBA4F3D1}" destId="{2BC47B64-5B09-43BC-81A4-7B9F32A166B5}" srcOrd="0" destOrd="0" presId="urn:microsoft.com/office/officeart/2005/8/layout/vList2"/>
    <dgm:cxn modelId="{BD885368-6680-47B3-B4B3-436D243451A6}" srcId="{EC0E59A2-41A7-481F-930D-0CE5D29A122C}" destId="{986AF71B-E06E-4944-97C3-A858A0DAFDF0}" srcOrd="1" destOrd="0" parTransId="{7E22366B-8009-43D6-9744-708B24268A8D}" sibTransId="{12101EB2-1493-4470-92C2-F81125F698AA}"/>
    <dgm:cxn modelId="{159D4E9A-B08C-46F6-8E8D-A7B11524702D}" type="presOf" srcId="{EC0E59A2-41A7-481F-930D-0CE5D29A122C}" destId="{89C74511-F6BF-4131-81A4-43F985102245}" srcOrd="0" destOrd="0" presId="urn:microsoft.com/office/officeart/2005/8/layout/vList2"/>
    <dgm:cxn modelId="{7B6C6264-C4BC-47DC-AD0D-2CB44241E593}" type="presParOf" srcId="{89C74511-F6BF-4131-81A4-43F985102245}" destId="{A95AF30B-8A58-4686-9FEB-4E5954618830}" srcOrd="0" destOrd="0" presId="urn:microsoft.com/office/officeart/2005/8/layout/vList2"/>
    <dgm:cxn modelId="{B90C7E4E-E6EF-4B58-8F83-B318D255F370}" type="presParOf" srcId="{89C74511-F6BF-4131-81A4-43F985102245}" destId="{7A0112B0-71AB-45EC-96D4-6A02C0594C59}" srcOrd="1" destOrd="0" presId="urn:microsoft.com/office/officeart/2005/8/layout/vList2"/>
    <dgm:cxn modelId="{446EA2C1-6B82-4783-828A-1E0142869F3A}" type="presParOf" srcId="{89C74511-F6BF-4131-81A4-43F985102245}" destId="{93CDC5DB-8D9C-456D-9A72-A8F9C6AF4C79}" srcOrd="2" destOrd="0" presId="urn:microsoft.com/office/officeart/2005/8/layout/vList2"/>
    <dgm:cxn modelId="{3E15359E-99A0-4B1F-A27F-29C37E0EA683}" type="presParOf" srcId="{89C74511-F6BF-4131-81A4-43F985102245}" destId="{3F33C5A2-AD93-48D2-BB43-712B98C1BCD0}" srcOrd="3" destOrd="0" presId="urn:microsoft.com/office/officeart/2005/8/layout/vList2"/>
    <dgm:cxn modelId="{B250B2E8-B09A-4FC8-A696-5A2698C583DE}" type="presParOf" srcId="{89C74511-F6BF-4131-81A4-43F985102245}" destId="{2BC47B64-5B09-43BC-81A4-7B9F32A166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FB607-0D34-48FA-84F5-0DE8902D33C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B1423A-34F5-4BF6-9897-00A1A766ADDF}">
      <dgm:prSet/>
      <dgm:spPr/>
      <dgm:t>
        <a:bodyPr/>
        <a:lstStyle/>
        <a:p>
          <a:r>
            <a:rPr lang="ru-RU" dirty="0"/>
            <a:t>Защита от </a:t>
          </a:r>
          <a:r>
            <a:rPr lang="ru-RU" dirty="0" err="1"/>
            <a:t>sql</a:t>
          </a:r>
          <a:r>
            <a:rPr lang="ru-RU" dirty="0"/>
            <a:t> </a:t>
          </a:r>
          <a:r>
            <a:rPr lang="ru-RU" dirty="0">
              <a:latin typeface="Gill Sans Nova"/>
            </a:rPr>
            <a:t>инъекций</a:t>
          </a:r>
          <a:endParaRPr lang="en-US" dirty="0" err="1"/>
        </a:p>
      </dgm:t>
    </dgm:pt>
    <dgm:pt modelId="{7D746217-EE38-4686-8291-62F3C61BDBC8}" type="parTrans" cxnId="{A6A525F7-4B5D-4C1B-82F1-E77616035465}">
      <dgm:prSet/>
      <dgm:spPr/>
      <dgm:t>
        <a:bodyPr/>
        <a:lstStyle/>
        <a:p>
          <a:endParaRPr lang="en-US"/>
        </a:p>
      </dgm:t>
    </dgm:pt>
    <dgm:pt modelId="{FB27085B-9E1A-48E2-ABE9-BC36C962C0E3}" type="sibTrans" cxnId="{A6A525F7-4B5D-4C1B-82F1-E77616035465}">
      <dgm:prSet/>
      <dgm:spPr/>
      <dgm:t>
        <a:bodyPr/>
        <a:lstStyle/>
        <a:p>
          <a:endParaRPr lang="en-US"/>
        </a:p>
      </dgm:t>
    </dgm:pt>
    <dgm:pt modelId="{3AD9DD60-7E2F-4200-97A6-B2AD02DA2D74}">
      <dgm:prSet/>
      <dgm:spPr/>
      <dgm:t>
        <a:bodyPr/>
        <a:lstStyle/>
        <a:p>
          <a:pPr algn="l"/>
          <a:r>
            <a:rPr lang="ru-RU" b="1" dirty="0"/>
            <a:t>Экранирование SQL</a:t>
          </a:r>
          <a:r>
            <a:rPr lang="ru-RU" dirty="0"/>
            <a:t> с помощью средств библиотеки</a:t>
          </a:r>
          <a:endParaRPr lang="en-US" dirty="0"/>
        </a:p>
      </dgm:t>
    </dgm:pt>
    <dgm:pt modelId="{54BF8E38-E301-4E0C-B9F6-97C8DB8B6B53}" type="parTrans" cxnId="{ED324BDA-3DB0-41D1-9ADD-692D8BB328A7}">
      <dgm:prSet/>
      <dgm:spPr/>
      <dgm:t>
        <a:bodyPr/>
        <a:lstStyle/>
        <a:p>
          <a:endParaRPr lang="en-US"/>
        </a:p>
      </dgm:t>
    </dgm:pt>
    <dgm:pt modelId="{AF9C0CA4-66EB-408D-8BA3-BCD4C13C6D09}" type="sibTrans" cxnId="{ED324BDA-3DB0-41D1-9ADD-692D8BB328A7}">
      <dgm:prSet/>
      <dgm:spPr/>
      <dgm:t>
        <a:bodyPr/>
        <a:lstStyle/>
        <a:p>
          <a:endParaRPr lang="en-US"/>
        </a:p>
      </dgm:t>
    </dgm:pt>
    <dgm:pt modelId="{B8AA0CEB-627E-4268-A3C2-74E4471A90B1}">
      <dgm:prSet/>
      <dgm:spPr/>
      <dgm:t>
        <a:bodyPr/>
        <a:lstStyle/>
        <a:p>
          <a:pPr rtl="0"/>
          <a:r>
            <a:rPr lang="ru-RU" dirty="0"/>
            <a:t>Защита от</a:t>
          </a:r>
          <a:r>
            <a:rPr lang="ru-RU" dirty="0">
              <a:latin typeface="Gill Sans Nova"/>
            </a:rPr>
            <a:t> внедрений</a:t>
          </a:r>
          <a:r>
            <a:rPr lang="ru-RU" dirty="0"/>
            <a:t> другого типа</a:t>
          </a:r>
          <a:endParaRPr lang="en-US" dirty="0"/>
        </a:p>
      </dgm:t>
    </dgm:pt>
    <dgm:pt modelId="{C18123A7-6F97-4A37-A401-9B22DC143AAE}" type="parTrans" cxnId="{306E0CD8-D8AD-43C9-9C29-E8356D5A1C1A}">
      <dgm:prSet/>
      <dgm:spPr/>
      <dgm:t>
        <a:bodyPr/>
        <a:lstStyle/>
        <a:p>
          <a:endParaRPr lang="en-US"/>
        </a:p>
      </dgm:t>
    </dgm:pt>
    <dgm:pt modelId="{83AD4E35-9366-4B76-A608-CD5500CB9E15}" type="sibTrans" cxnId="{306E0CD8-D8AD-43C9-9C29-E8356D5A1C1A}">
      <dgm:prSet/>
      <dgm:spPr/>
      <dgm:t>
        <a:bodyPr/>
        <a:lstStyle/>
        <a:p>
          <a:endParaRPr lang="en-US"/>
        </a:p>
      </dgm:t>
    </dgm:pt>
    <dgm:pt modelId="{6CD7E3B8-79B5-4C8C-8ABA-235E688D9AED}">
      <dgm:prSet/>
      <dgm:spPr/>
      <dgm:t>
        <a:bodyPr/>
        <a:lstStyle/>
        <a:p>
          <a:endParaRPr lang="ru-RU" dirty="0"/>
        </a:p>
      </dgm:t>
    </dgm:pt>
    <dgm:pt modelId="{F0408936-3246-441C-A8F7-47824150A262}" type="parTrans" cxnId="{6E9F0709-CD6C-4AD9-8928-B881D19F1D0D}">
      <dgm:prSet/>
      <dgm:spPr/>
      <dgm:t>
        <a:bodyPr/>
        <a:lstStyle/>
        <a:p>
          <a:endParaRPr lang="en-US"/>
        </a:p>
      </dgm:t>
    </dgm:pt>
    <dgm:pt modelId="{F8DB0CBB-6450-49C0-89F6-245E745A59A3}" type="sibTrans" cxnId="{6E9F0709-CD6C-4AD9-8928-B881D19F1D0D}">
      <dgm:prSet/>
      <dgm:spPr/>
      <dgm:t>
        <a:bodyPr/>
        <a:lstStyle/>
        <a:p>
          <a:endParaRPr lang="en-US"/>
        </a:p>
      </dgm:t>
    </dgm:pt>
    <dgm:pt modelId="{6737155F-B4CD-489E-A0C1-8FE51FE05060}">
      <dgm:prSet phldr="0"/>
      <dgm:spPr/>
      <dgm:t>
        <a:bodyPr/>
        <a:lstStyle/>
        <a:p>
          <a:pPr algn="l" rtl="0"/>
          <a:r>
            <a:rPr lang="ru-RU" b="1" dirty="0"/>
            <a:t>Использовать </a:t>
          </a:r>
          <a:r>
            <a:rPr lang="ru-RU" b="1" dirty="0" err="1"/>
            <a:t>orm</a:t>
          </a:r>
          <a:r>
            <a:rPr lang="ru-RU" b="1" dirty="0"/>
            <a:t> или </a:t>
          </a:r>
          <a:r>
            <a:rPr lang="ru-RU" b="1" dirty="0" err="1"/>
            <a:t>query</a:t>
          </a:r>
          <a:r>
            <a:rPr lang="ru-RU" b="1" dirty="0"/>
            <a:t> </a:t>
          </a:r>
          <a:r>
            <a:rPr lang="ru-RU" b="1" dirty="0" err="1"/>
            <a:t>builder</a:t>
          </a:r>
          <a:endParaRPr lang="en-US" dirty="0">
            <a:latin typeface="Gill Sans Nova"/>
          </a:endParaRPr>
        </a:p>
      </dgm:t>
    </dgm:pt>
    <dgm:pt modelId="{ED3A5BEB-6389-412D-947A-72A260CD854D}" type="parTrans" cxnId="{BDE0A0F4-6786-42F8-912A-6A3F04D5D925}">
      <dgm:prSet/>
      <dgm:spPr/>
    </dgm:pt>
    <dgm:pt modelId="{E421B734-8B84-4771-B69E-FD46F1D37EB2}" type="sibTrans" cxnId="{BDE0A0F4-6786-42F8-912A-6A3F04D5D925}">
      <dgm:prSet/>
      <dgm:spPr/>
      <dgm:t>
        <a:bodyPr/>
        <a:lstStyle/>
        <a:p>
          <a:endParaRPr lang="ru-RU"/>
        </a:p>
      </dgm:t>
    </dgm:pt>
    <dgm:pt modelId="{6864CA92-6388-4008-A2A9-30BCD9434661}">
      <dgm:prSet phldr="0"/>
      <dgm:spPr/>
      <dgm:t>
        <a:bodyPr/>
        <a:lstStyle/>
        <a:p>
          <a:pPr algn="l"/>
          <a:r>
            <a:rPr lang="ru-RU" b="1" dirty="0"/>
            <a:t>Подготовленные операторы</a:t>
          </a:r>
          <a:r>
            <a:rPr lang="ru-RU" dirty="0"/>
            <a:t> (при использовании </a:t>
          </a:r>
          <a:r>
            <a:rPr lang="ru-RU" dirty="0" err="1"/>
            <a:t>raw</a:t>
          </a:r>
          <a:r>
            <a:rPr lang="ru-RU" dirty="0"/>
            <a:t> </a:t>
          </a:r>
          <a:r>
            <a:rPr lang="ru-RU" dirty="0" err="1"/>
            <a:t>sql</a:t>
          </a:r>
          <a:r>
            <a:rPr lang="ru-RU" dirty="0"/>
            <a:t>, например </a:t>
          </a:r>
          <a:r>
            <a:rPr lang="ru-RU" dirty="0">
              <a:hlinkClick xmlns:r="http://schemas.openxmlformats.org/officeDocument/2006/relationships" r:id="rId1"/>
            </a:rPr>
            <a:t>PREPARE</a:t>
          </a:r>
          <a:r>
            <a:rPr lang="ru-RU" dirty="0"/>
            <a:t> в </a:t>
          </a:r>
          <a:r>
            <a:rPr lang="ru-RU" dirty="0" err="1"/>
            <a:t>PostgreSQL</a:t>
          </a:r>
          <a:r>
            <a:rPr lang="ru-RU" dirty="0"/>
            <a:t>) </a:t>
          </a:r>
        </a:p>
      </dgm:t>
    </dgm:pt>
    <dgm:pt modelId="{2EABFA35-0704-4350-AA6C-7D66C9A20DB8}" type="parTrans" cxnId="{5B763014-88B6-4CBF-B3D1-2FC6FC1B5306}">
      <dgm:prSet/>
      <dgm:spPr/>
    </dgm:pt>
    <dgm:pt modelId="{C7B84ABF-FF1D-4273-9EA6-0D1F424F95C4}" type="sibTrans" cxnId="{5B763014-88B6-4CBF-B3D1-2FC6FC1B5306}">
      <dgm:prSet/>
      <dgm:spPr/>
      <dgm:t>
        <a:bodyPr/>
        <a:lstStyle/>
        <a:p>
          <a:endParaRPr lang="ru-RU"/>
        </a:p>
      </dgm:t>
    </dgm:pt>
    <dgm:pt modelId="{91CC314D-C259-44C0-913A-C88C5D39CE2F}">
      <dgm:prSet phldr="0"/>
      <dgm:spPr/>
      <dgm:t>
        <a:bodyPr/>
        <a:lstStyle/>
        <a:p>
          <a:pPr algn="l" rtl="0"/>
          <a:r>
            <a:rPr lang="ru-RU" b="1" dirty="0"/>
            <a:t>Поиск потенциальных мест внедрения</a:t>
          </a:r>
          <a:r>
            <a:rPr lang="ru-RU" dirty="0"/>
            <a:t> (командная строка, интерпретатор, библиотеки сжатия, диспетчеры задач, сценарии удалённого резервного копирования, журналы)</a:t>
          </a:r>
          <a:endParaRPr lang="en-US" dirty="0">
            <a:latin typeface="Gill Sans Nova"/>
          </a:endParaRPr>
        </a:p>
      </dgm:t>
    </dgm:pt>
    <dgm:pt modelId="{11A60823-A0C8-4253-B4F3-C4B8F5431F75}" type="parTrans" cxnId="{7450D0CB-F1B6-4DDE-9FD5-F5D1EE15AF7A}">
      <dgm:prSet/>
      <dgm:spPr/>
    </dgm:pt>
    <dgm:pt modelId="{435C7B8A-B21A-49CE-95C3-5360964C937C}" type="sibTrans" cxnId="{7450D0CB-F1B6-4DDE-9FD5-F5D1EE15AF7A}">
      <dgm:prSet/>
      <dgm:spPr/>
      <dgm:t>
        <a:bodyPr/>
        <a:lstStyle/>
        <a:p>
          <a:endParaRPr lang="ru-RU"/>
        </a:p>
      </dgm:t>
    </dgm:pt>
    <dgm:pt modelId="{093FE22F-F09B-491E-9DA1-D50A2AF93993}">
      <dgm:prSet phldr="0"/>
      <dgm:spPr/>
      <dgm:t>
        <a:bodyPr/>
        <a:lstStyle/>
        <a:p>
          <a:pPr algn="l"/>
          <a:r>
            <a:rPr lang="ru-RU" b="1" dirty="0"/>
            <a:t>Принцип минимальных привелегий</a:t>
          </a:r>
          <a:r>
            <a:rPr lang="ru-RU" dirty="0"/>
            <a:t> (мы уже встречались с ним, когда говорили о сторонних зависимостях)</a:t>
          </a:r>
        </a:p>
      </dgm:t>
    </dgm:pt>
    <dgm:pt modelId="{AE241384-1A79-469A-8F69-B3AEB509588B}" type="parTrans" cxnId="{90086BF2-4D35-4BFC-B419-D70A4F2E4517}">
      <dgm:prSet/>
      <dgm:spPr/>
    </dgm:pt>
    <dgm:pt modelId="{2AC9383E-22CF-4F74-A860-44FA08EC7436}" type="sibTrans" cxnId="{90086BF2-4D35-4BFC-B419-D70A4F2E4517}">
      <dgm:prSet/>
      <dgm:spPr/>
      <dgm:t>
        <a:bodyPr/>
        <a:lstStyle/>
        <a:p>
          <a:endParaRPr lang="ru-RU"/>
        </a:p>
      </dgm:t>
    </dgm:pt>
    <dgm:pt modelId="{D01263D8-E56A-4CAA-8E43-4CD6CDBEDFBE}">
      <dgm:prSet phldr="0"/>
      <dgm:spPr/>
      <dgm:t>
        <a:bodyPr/>
        <a:lstStyle/>
        <a:p>
          <a:pPr algn="l"/>
          <a:r>
            <a:rPr lang="ru-RU" b="1" dirty="0"/>
            <a:t>Белый список команд</a:t>
          </a:r>
          <a:r>
            <a:rPr lang="ru-RU" dirty="0"/>
            <a:t> (проще контролировать определённые команды, нежели запрещать все остальные).</a:t>
          </a:r>
        </a:p>
      </dgm:t>
    </dgm:pt>
    <dgm:pt modelId="{19AB5304-4266-4CB0-9E8B-8604369A2517}" type="parTrans" cxnId="{281B2010-C1D3-4D64-AAA2-65B6AA39B6A4}">
      <dgm:prSet/>
      <dgm:spPr/>
    </dgm:pt>
    <dgm:pt modelId="{211CE47A-FCAA-4D7B-B5B7-2FE0324AFB63}" type="sibTrans" cxnId="{281B2010-C1D3-4D64-AAA2-65B6AA39B6A4}">
      <dgm:prSet/>
      <dgm:spPr/>
      <dgm:t>
        <a:bodyPr/>
        <a:lstStyle/>
        <a:p>
          <a:endParaRPr lang="ru-RU"/>
        </a:p>
      </dgm:t>
    </dgm:pt>
    <dgm:pt modelId="{960FBB3F-9FC7-442A-9669-7C76FF0660AB}" type="pres">
      <dgm:prSet presAssocID="{8DDFB607-0D34-48FA-84F5-0DE8902D33CF}" presName="Name0" presStyleCnt="0">
        <dgm:presLayoutVars>
          <dgm:dir/>
          <dgm:animLvl val="lvl"/>
          <dgm:resizeHandles val="exact"/>
        </dgm:presLayoutVars>
      </dgm:prSet>
      <dgm:spPr/>
    </dgm:pt>
    <dgm:pt modelId="{1A4A16C3-D98C-4F3A-8068-58ED9815617F}" type="pres">
      <dgm:prSet presAssocID="{91B1423A-34F5-4BF6-9897-00A1A766ADDF}" presName="composite" presStyleCnt="0"/>
      <dgm:spPr/>
    </dgm:pt>
    <dgm:pt modelId="{B96B4472-02A2-4F53-B0A6-5EF83067A32E}" type="pres">
      <dgm:prSet presAssocID="{91B1423A-34F5-4BF6-9897-00A1A766ADD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DC08AAE-E9CA-40BB-A4C3-AAC89A82F14E}" type="pres">
      <dgm:prSet presAssocID="{91B1423A-34F5-4BF6-9897-00A1A766ADDF}" presName="desTx" presStyleLbl="alignAccFollowNode1" presStyleIdx="0" presStyleCnt="2">
        <dgm:presLayoutVars>
          <dgm:bulletEnabled val="1"/>
        </dgm:presLayoutVars>
      </dgm:prSet>
      <dgm:spPr/>
    </dgm:pt>
    <dgm:pt modelId="{CDBE689E-F59F-48CD-8651-9F07AD9AC2C2}" type="pres">
      <dgm:prSet presAssocID="{FB27085B-9E1A-48E2-ABE9-BC36C962C0E3}" presName="space" presStyleCnt="0"/>
      <dgm:spPr/>
    </dgm:pt>
    <dgm:pt modelId="{2AD522F3-3254-47DB-82E2-9792ACAB6A2F}" type="pres">
      <dgm:prSet presAssocID="{B8AA0CEB-627E-4268-A3C2-74E4471A90B1}" presName="composite" presStyleCnt="0"/>
      <dgm:spPr/>
    </dgm:pt>
    <dgm:pt modelId="{8AB0A7DF-4667-4FA5-A641-1CFF1E061E1A}" type="pres">
      <dgm:prSet presAssocID="{B8AA0CEB-627E-4268-A3C2-74E4471A90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CE9364-731E-4547-B926-3ADCA24E5B65}" type="pres">
      <dgm:prSet presAssocID="{B8AA0CEB-627E-4268-A3C2-74E4471A90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DD46308-6D2C-4A33-AD2B-E04D457EB2BE}" type="presOf" srcId="{6864CA92-6388-4008-A2A9-30BCD9434661}" destId="{0DC08AAE-E9CA-40BB-A4C3-AAC89A82F14E}" srcOrd="0" destOrd="1" presId="urn:microsoft.com/office/officeart/2005/8/layout/hList1"/>
    <dgm:cxn modelId="{6E9F0709-CD6C-4AD9-8928-B881D19F1D0D}" srcId="{B8AA0CEB-627E-4268-A3C2-74E4471A90B1}" destId="{6CD7E3B8-79B5-4C8C-8ABA-235E688D9AED}" srcOrd="3" destOrd="0" parTransId="{F0408936-3246-441C-A8F7-47824150A262}" sibTransId="{F8DB0CBB-6450-49C0-89F6-245E745A59A3}"/>
    <dgm:cxn modelId="{281B2010-C1D3-4D64-AAA2-65B6AA39B6A4}" srcId="{B8AA0CEB-627E-4268-A3C2-74E4471A90B1}" destId="{D01263D8-E56A-4CAA-8E43-4CD6CDBEDFBE}" srcOrd="2" destOrd="0" parTransId="{19AB5304-4266-4CB0-9E8B-8604369A2517}" sibTransId="{211CE47A-FCAA-4D7B-B5B7-2FE0324AFB63}"/>
    <dgm:cxn modelId="{5B763014-88B6-4CBF-B3D1-2FC6FC1B5306}" srcId="{91B1423A-34F5-4BF6-9897-00A1A766ADDF}" destId="{6864CA92-6388-4008-A2A9-30BCD9434661}" srcOrd="1" destOrd="0" parTransId="{2EABFA35-0704-4350-AA6C-7D66C9A20DB8}" sibTransId="{C7B84ABF-FF1D-4273-9EA6-0D1F424F95C4}"/>
    <dgm:cxn modelId="{1372022B-B7C0-4A40-B9DD-8CE7C3077851}" type="presOf" srcId="{6737155F-B4CD-489E-A0C1-8FE51FE05060}" destId="{0DC08AAE-E9CA-40BB-A4C3-AAC89A82F14E}" srcOrd="0" destOrd="0" presId="urn:microsoft.com/office/officeart/2005/8/layout/hList1"/>
    <dgm:cxn modelId="{91D0EE59-46FC-44BD-BCD7-30383D03F0E0}" type="presOf" srcId="{8DDFB607-0D34-48FA-84F5-0DE8902D33CF}" destId="{960FBB3F-9FC7-442A-9669-7C76FF0660AB}" srcOrd="0" destOrd="0" presId="urn:microsoft.com/office/officeart/2005/8/layout/hList1"/>
    <dgm:cxn modelId="{43080888-70BA-46BD-A88A-559AC24815B4}" type="presOf" srcId="{6CD7E3B8-79B5-4C8C-8ABA-235E688D9AED}" destId="{95CE9364-731E-4547-B926-3ADCA24E5B65}" srcOrd="0" destOrd="3" presId="urn:microsoft.com/office/officeart/2005/8/layout/hList1"/>
    <dgm:cxn modelId="{7EB54DB4-CC2E-4146-9B5B-CF8F8EDAAFA6}" type="presOf" srcId="{3AD9DD60-7E2F-4200-97A6-B2AD02DA2D74}" destId="{0DC08AAE-E9CA-40BB-A4C3-AAC89A82F14E}" srcOrd="0" destOrd="2" presId="urn:microsoft.com/office/officeart/2005/8/layout/hList1"/>
    <dgm:cxn modelId="{6D8EECB7-B189-4B32-910E-3AA07958B1B4}" type="presOf" srcId="{D01263D8-E56A-4CAA-8E43-4CD6CDBEDFBE}" destId="{95CE9364-731E-4547-B926-3ADCA24E5B65}" srcOrd="0" destOrd="2" presId="urn:microsoft.com/office/officeart/2005/8/layout/hList1"/>
    <dgm:cxn modelId="{F20A79BC-0790-44D0-BFC0-3D877B153FA7}" type="presOf" srcId="{B8AA0CEB-627E-4268-A3C2-74E4471A90B1}" destId="{8AB0A7DF-4667-4FA5-A641-1CFF1E061E1A}" srcOrd="0" destOrd="0" presId="urn:microsoft.com/office/officeart/2005/8/layout/hList1"/>
    <dgm:cxn modelId="{792818C7-B1C8-4954-9AFD-2C8CF77050CB}" type="presOf" srcId="{91CC314D-C259-44C0-913A-C88C5D39CE2F}" destId="{95CE9364-731E-4547-B926-3ADCA24E5B65}" srcOrd="0" destOrd="0" presId="urn:microsoft.com/office/officeart/2005/8/layout/hList1"/>
    <dgm:cxn modelId="{7450D0CB-F1B6-4DDE-9FD5-F5D1EE15AF7A}" srcId="{B8AA0CEB-627E-4268-A3C2-74E4471A90B1}" destId="{91CC314D-C259-44C0-913A-C88C5D39CE2F}" srcOrd="0" destOrd="0" parTransId="{11A60823-A0C8-4253-B4F3-C4B8F5431F75}" sibTransId="{435C7B8A-B21A-49CE-95C3-5360964C937C}"/>
    <dgm:cxn modelId="{306E0CD8-D8AD-43C9-9C29-E8356D5A1C1A}" srcId="{8DDFB607-0D34-48FA-84F5-0DE8902D33CF}" destId="{B8AA0CEB-627E-4268-A3C2-74E4471A90B1}" srcOrd="1" destOrd="0" parTransId="{C18123A7-6F97-4A37-A401-9B22DC143AAE}" sibTransId="{83AD4E35-9366-4B76-A608-CD5500CB9E15}"/>
    <dgm:cxn modelId="{ED324BDA-3DB0-41D1-9ADD-692D8BB328A7}" srcId="{91B1423A-34F5-4BF6-9897-00A1A766ADDF}" destId="{3AD9DD60-7E2F-4200-97A6-B2AD02DA2D74}" srcOrd="2" destOrd="0" parTransId="{54BF8E38-E301-4E0C-B9F6-97C8DB8B6B53}" sibTransId="{AF9C0CA4-66EB-408D-8BA3-BCD4C13C6D09}"/>
    <dgm:cxn modelId="{DB9FCEDF-0007-4D06-94D0-FA922859DFC2}" type="presOf" srcId="{093FE22F-F09B-491E-9DA1-D50A2AF93993}" destId="{95CE9364-731E-4547-B926-3ADCA24E5B65}" srcOrd="0" destOrd="1" presId="urn:microsoft.com/office/officeart/2005/8/layout/hList1"/>
    <dgm:cxn modelId="{7E6BB6E4-372C-43E5-9B07-CEBC7805F8A1}" type="presOf" srcId="{91B1423A-34F5-4BF6-9897-00A1A766ADDF}" destId="{B96B4472-02A2-4F53-B0A6-5EF83067A32E}" srcOrd="0" destOrd="0" presId="urn:microsoft.com/office/officeart/2005/8/layout/hList1"/>
    <dgm:cxn modelId="{90086BF2-4D35-4BFC-B419-D70A4F2E4517}" srcId="{B8AA0CEB-627E-4268-A3C2-74E4471A90B1}" destId="{093FE22F-F09B-491E-9DA1-D50A2AF93993}" srcOrd="1" destOrd="0" parTransId="{AE241384-1A79-469A-8F69-B3AEB509588B}" sibTransId="{2AC9383E-22CF-4F74-A860-44FA08EC7436}"/>
    <dgm:cxn modelId="{BDE0A0F4-6786-42F8-912A-6A3F04D5D925}" srcId="{91B1423A-34F5-4BF6-9897-00A1A766ADDF}" destId="{6737155F-B4CD-489E-A0C1-8FE51FE05060}" srcOrd="0" destOrd="0" parTransId="{ED3A5BEB-6389-412D-947A-72A260CD854D}" sibTransId="{E421B734-8B84-4771-B69E-FD46F1D37EB2}"/>
    <dgm:cxn modelId="{A6A525F7-4B5D-4C1B-82F1-E77616035465}" srcId="{8DDFB607-0D34-48FA-84F5-0DE8902D33CF}" destId="{91B1423A-34F5-4BF6-9897-00A1A766ADDF}" srcOrd="0" destOrd="0" parTransId="{7D746217-EE38-4686-8291-62F3C61BDBC8}" sibTransId="{FB27085B-9E1A-48E2-ABE9-BC36C962C0E3}"/>
    <dgm:cxn modelId="{9E263D18-9E76-4164-BF76-74B3AE68C4C8}" type="presParOf" srcId="{960FBB3F-9FC7-442A-9669-7C76FF0660AB}" destId="{1A4A16C3-D98C-4F3A-8068-58ED9815617F}" srcOrd="0" destOrd="0" presId="urn:microsoft.com/office/officeart/2005/8/layout/hList1"/>
    <dgm:cxn modelId="{F91B8910-E953-46A5-BD66-C2A397199616}" type="presParOf" srcId="{1A4A16C3-D98C-4F3A-8068-58ED9815617F}" destId="{B96B4472-02A2-4F53-B0A6-5EF83067A32E}" srcOrd="0" destOrd="0" presId="urn:microsoft.com/office/officeart/2005/8/layout/hList1"/>
    <dgm:cxn modelId="{02332674-2AA9-42DF-A539-2E8DF3DDEC54}" type="presParOf" srcId="{1A4A16C3-D98C-4F3A-8068-58ED9815617F}" destId="{0DC08AAE-E9CA-40BB-A4C3-AAC89A82F14E}" srcOrd="1" destOrd="0" presId="urn:microsoft.com/office/officeart/2005/8/layout/hList1"/>
    <dgm:cxn modelId="{DE424066-260A-459F-B04D-27BB6D282BB1}" type="presParOf" srcId="{960FBB3F-9FC7-442A-9669-7C76FF0660AB}" destId="{CDBE689E-F59F-48CD-8651-9F07AD9AC2C2}" srcOrd="1" destOrd="0" presId="urn:microsoft.com/office/officeart/2005/8/layout/hList1"/>
    <dgm:cxn modelId="{70B7C28E-8008-4827-B748-EEC8756EB7FB}" type="presParOf" srcId="{960FBB3F-9FC7-442A-9669-7C76FF0660AB}" destId="{2AD522F3-3254-47DB-82E2-9792ACAB6A2F}" srcOrd="2" destOrd="0" presId="urn:microsoft.com/office/officeart/2005/8/layout/hList1"/>
    <dgm:cxn modelId="{131D0BCE-1E1B-4264-B36A-57B7C6D4350B}" type="presParOf" srcId="{2AD522F3-3254-47DB-82E2-9792ACAB6A2F}" destId="{8AB0A7DF-4667-4FA5-A641-1CFF1E061E1A}" srcOrd="0" destOrd="0" presId="urn:microsoft.com/office/officeart/2005/8/layout/hList1"/>
    <dgm:cxn modelId="{F8EB0585-2D21-4CAE-9247-5FD75EA8F6E0}" type="presParOf" srcId="{2AD522F3-3254-47DB-82E2-9792ACAB6A2F}" destId="{95CE9364-731E-4547-B926-3ADCA24E5B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E2DEE8-71D7-4A02-A0AE-37D3C3AE945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4A5BDE-EC29-4F52-A351-45C41F6D788E}">
      <dgm:prSet/>
      <dgm:spPr/>
      <dgm:t>
        <a:bodyPr/>
        <a:lstStyle/>
        <a:p>
          <a:r>
            <a:rPr lang="ru-RU" dirty="0"/>
            <a:t>Проверка </a:t>
          </a:r>
          <a:r>
            <a:rPr lang="ru-RU" dirty="0" err="1"/>
            <a:t>ip</a:t>
          </a:r>
          <a:r>
            <a:rPr lang="ru-RU" dirty="0"/>
            <a:t> адреса сессии </a:t>
          </a:r>
          <a:endParaRPr lang="en-US" dirty="0"/>
        </a:p>
      </dgm:t>
    </dgm:pt>
    <dgm:pt modelId="{A8E1D81D-A17E-49D7-981B-C0AA5DCA3802}" type="parTrans" cxnId="{F051E9B3-D3D1-4E4B-848B-258FEDB79258}">
      <dgm:prSet/>
      <dgm:spPr/>
      <dgm:t>
        <a:bodyPr/>
        <a:lstStyle/>
        <a:p>
          <a:endParaRPr lang="en-US"/>
        </a:p>
      </dgm:t>
    </dgm:pt>
    <dgm:pt modelId="{A1E9D81B-2586-4DDB-8121-648DE52FBE89}" type="sibTrans" cxnId="{F051E9B3-D3D1-4E4B-848B-258FEDB79258}">
      <dgm:prSet/>
      <dgm:spPr/>
      <dgm:t>
        <a:bodyPr/>
        <a:lstStyle/>
        <a:p>
          <a:endParaRPr lang="en-US"/>
        </a:p>
      </dgm:t>
    </dgm:pt>
    <dgm:pt modelId="{356713D7-9EE2-4169-8768-44B0AE22373F}">
      <dgm:prSet/>
      <dgm:spPr/>
      <dgm:t>
        <a:bodyPr/>
        <a:lstStyle/>
        <a:p>
          <a:r>
            <a:rPr lang="ru-RU" dirty="0"/>
            <a:t>Ограничение количества сессий внутри определенных операций внутри приложения</a:t>
          </a:r>
          <a:endParaRPr lang="en-US" dirty="0"/>
        </a:p>
      </dgm:t>
    </dgm:pt>
    <dgm:pt modelId="{AB59C5E7-F999-4BC4-90B7-E10499949CED}" type="parTrans" cxnId="{B507A5CE-3276-4B63-8D3E-41EE8C41453A}">
      <dgm:prSet/>
      <dgm:spPr/>
      <dgm:t>
        <a:bodyPr/>
        <a:lstStyle/>
        <a:p>
          <a:endParaRPr lang="en-US"/>
        </a:p>
      </dgm:t>
    </dgm:pt>
    <dgm:pt modelId="{67155D07-161F-49E1-8580-92FD4B031B91}" type="sibTrans" cxnId="{B507A5CE-3276-4B63-8D3E-41EE8C41453A}">
      <dgm:prSet/>
      <dgm:spPr/>
      <dgm:t>
        <a:bodyPr/>
        <a:lstStyle/>
        <a:p>
          <a:endParaRPr lang="en-US"/>
        </a:p>
      </dgm:t>
    </dgm:pt>
    <dgm:pt modelId="{E4E379D8-5C0F-4C88-95BE-788EC536B71A}">
      <dgm:prSet/>
      <dgm:spPr/>
      <dgm:t>
        <a:bodyPr/>
        <a:lstStyle/>
        <a:p>
          <a:r>
            <a:rPr lang="ru-RU" dirty="0"/>
            <a:t>Выдача динамических токенов или куки при входе в </a:t>
          </a:r>
          <a:r>
            <a:rPr lang="ru-RU" dirty="0" err="1"/>
            <a:t>web</a:t>
          </a:r>
          <a:r>
            <a:rPr lang="ru-RU" dirty="0"/>
            <a:t>-приложение</a:t>
          </a:r>
          <a:endParaRPr lang="en-US" dirty="0"/>
        </a:p>
      </dgm:t>
    </dgm:pt>
    <dgm:pt modelId="{4345D611-E707-4F6A-A27A-76CE4E925C30}" type="parTrans" cxnId="{E16D4C30-6896-46B8-8AC6-1A5F4415A2A0}">
      <dgm:prSet/>
      <dgm:spPr/>
      <dgm:t>
        <a:bodyPr/>
        <a:lstStyle/>
        <a:p>
          <a:endParaRPr lang="en-US"/>
        </a:p>
      </dgm:t>
    </dgm:pt>
    <dgm:pt modelId="{5801DA4A-0ED9-4A73-BF21-1F7934052053}" type="sibTrans" cxnId="{E16D4C30-6896-46B8-8AC6-1A5F4415A2A0}">
      <dgm:prSet/>
      <dgm:spPr/>
      <dgm:t>
        <a:bodyPr/>
        <a:lstStyle/>
        <a:p>
          <a:endParaRPr lang="en-US"/>
        </a:p>
      </dgm:t>
    </dgm:pt>
    <dgm:pt modelId="{EED2FC8A-25D5-42D3-AC97-50BBC60AEAB9}" type="pres">
      <dgm:prSet presAssocID="{82E2DEE8-71D7-4A02-A0AE-37D3C3AE945B}" presName="vert0" presStyleCnt="0">
        <dgm:presLayoutVars>
          <dgm:dir/>
          <dgm:animOne val="branch"/>
          <dgm:animLvl val="lvl"/>
        </dgm:presLayoutVars>
      </dgm:prSet>
      <dgm:spPr/>
    </dgm:pt>
    <dgm:pt modelId="{A824EF77-BE8C-4C2B-9123-545EE870AF8A}" type="pres">
      <dgm:prSet presAssocID="{624A5BDE-EC29-4F52-A351-45C41F6D788E}" presName="thickLine" presStyleLbl="alignNode1" presStyleIdx="0" presStyleCnt="3"/>
      <dgm:spPr/>
    </dgm:pt>
    <dgm:pt modelId="{D28322D2-AB4A-4D95-BFD5-87980189F6DE}" type="pres">
      <dgm:prSet presAssocID="{624A5BDE-EC29-4F52-A351-45C41F6D788E}" presName="horz1" presStyleCnt="0"/>
      <dgm:spPr/>
    </dgm:pt>
    <dgm:pt modelId="{8E418BA8-93C9-401F-A996-75D1E409D8D5}" type="pres">
      <dgm:prSet presAssocID="{624A5BDE-EC29-4F52-A351-45C41F6D788E}" presName="tx1" presStyleLbl="revTx" presStyleIdx="0" presStyleCnt="3"/>
      <dgm:spPr/>
    </dgm:pt>
    <dgm:pt modelId="{9AFC9FF0-5CA6-479B-AF83-68F11D9C023B}" type="pres">
      <dgm:prSet presAssocID="{624A5BDE-EC29-4F52-A351-45C41F6D788E}" presName="vert1" presStyleCnt="0"/>
      <dgm:spPr/>
    </dgm:pt>
    <dgm:pt modelId="{24A9FC7B-B06F-443B-8E4D-CD8A402CC6AC}" type="pres">
      <dgm:prSet presAssocID="{356713D7-9EE2-4169-8768-44B0AE22373F}" presName="thickLine" presStyleLbl="alignNode1" presStyleIdx="1" presStyleCnt="3"/>
      <dgm:spPr/>
    </dgm:pt>
    <dgm:pt modelId="{0986028F-4C2F-4136-A279-7DF90D77172E}" type="pres">
      <dgm:prSet presAssocID="{356713D7-9EE2-4169-8768-44B0AE22373F}" presName="horz1" presStyleCnt="0"/>
      <dgm:spPr/>
    </dgm:pt>
    <dgm:pt modelId="{C0ACAEDA-B0B6-4D7E-94C5-BEDF3313BBB7}" type="pres">
      <dgm:prSet presAssocID="{356713D7-9EE2-4169-8768-44B0AE22373F}" presName="tx1" presStyleLbl="revTx" presStyleIdx="1" presStyleCnt="3"/>
      <dgm:spPr/>
    </dgm:pt>
    <dgm:pt modelId="{BD56C381-A893-40BB-862B-6FA07577B85F}" type="pres">
      <dgm:prSet presAssocID="{356713D7-9EE2-4169-8768-44B0AE22373F}" presName="vert1" presStyleCnt="0"/>
      <dgm:spPr/>
    </dgm:pt>
    <dgm:pt modelId="{B8BC0385-7581-43B8-B2C2-97F677E0A36D}" type="pres">
      <dgm:prSet presAssocID="{E4E379D8-5C0F-4C88-95BE-788EC536B71A}" presName="thickLine" presStyleLbl="alignNode1" presStyleIdx="2" presStyleCnt="3"/>
      <dgm:spPr/>
    </dgm:pt>
    <dgm:pt modelId="{64E8BAED-3A5A-4D4E-83CC-6868C71F8084}" type="pres">
      <dgm:prSet presAssocID="{E4E379D8-5C0F-4C88-95BE-788EC536B71A}" presName="horz1" presStyleCnt="0"/>
      <dgm:spPr/>
    </dgm:pt>
    <dgm:pt modelId="{56607EBF-35BC-4E00-B798-6EA3C5E11D23}" type="pres">
      <dgm:prSet presAssocID="{E4E379D8-5C0F-4C88-95BE-788EC536B71A}" presName="tx1" presStyleLbl="revTx" presStyleIdx="2" presStyleCnt="3"/>
      <dgm:spPr/>
    </dgm:pt>
    <dgm:pt modelId="{0E3AF5B2-8281-43A2-9A4D-D1AD48002F4D}" type="pres">
      <dgm:prSet presAssocID="{E4E379D8-5C0F-4C88-95BE-788EC536B71A}" presName="vert1" presStyleCnt="0"/>
      <dgm:spPr/>
    </dgm:pt>
  </dgm:ptLst>
  <dgm:cxnLst>
    <dgm:cxn modelId="{2C65C41C-17FE-4800-8546-06F45D7EB4EA}" type="presOf" srcId="{356713D7-9EE2-4169-8768-44B0AE22373F}" destId="{C0ACAEDA-B0B6-4D7E-94C5-BEDF3313BBB7}" srcOrd="0" destOrd="0" presId="urn:microsoft.com/office/officeart/2008/layout/LinedList"/>
    <dgm:cxn modelId="{E16D4C30-6896-46B8-8AC6-1A5F4415A2A0}" srcId="{82E2DEE8-71D7-4A02-A0AE-37D3C3AE945B}" destId="{E4E379D8-5C0F-4C88-95BE-788EC536B71A}" srcOrd="2" destOrd="0" parTransId="{4345D611-E707-4F6A-A27A-76CE4E925C30}" sibTransId="{5801DA4A-0ED9-4A73-BF21-1F7934052053}"/>
    <dgm:cxn modelId="{CC3ED961-D2E7-4C38-919F-B74AEC50951E}" type="presOf" srcId="{82E2DEE8-71D7-4A02-A0AE-37D3C3AE945B}" destId="{EED2FC8A-25D5-42D3-AC97-50BBC60AEAB9}" srcOrd="0" destOrd="0" presId="urn:microsoft.com/office/officeart/2008/layout/LinedList"/>
    <dgm:cxn modelId="{F051E9B3-D3D1-4E4B-848B-258FEDB79258}" srcId="{82E2DEE8-71D7-4A02-A0AE-37D3C3AE945B}" destId="{624A5BDE-EC29-4F52-A351-45C41F6D788E}" srcOrd="0" destOrd="0" parTransId="{A8E1D81D-A17E-49D7-981B-C0AA5DCA3802}" sibTransId="{A1E9D81B-2586-4DDB-8121-648DE52FBE89}"/>
    <dgm:cxn modelId="{7556C0C8-BB3C-4278-B88D-A539BFD07D37}" type="presOf" srcId="{624A5BDE-EC29-4F52-A351-45C41F6D788E}" destId="{8E418BA8-93C9-401F-A996-75D1E409D8D5}" srcOrd="0" destOrd="0" presId="urn:microsoft.com/office/officeart/2008/layout/LinedList"/>
    <dgm:cxn modelId="{B507A5CE-3276-4B63-8D3E-41EE8C41453A}" srcId="{82E2DEE8-71D7-4A02-A0AE-37D3C3AE945B}" destId="{356713D7-9EE2-4169-8768-44B0AE22373F}" srcOrd="1" destOrd="0" parTransId="{AB59C5E7-F999-4BC4-90B7-E10499949CED}" sibTransId="{67155D07-161F-49E1-8580-92FD4B031B91}"/>
    <dgm:cxn modelId="{8E9531D8-0BBB-441B-BAD8-61BD0F8C8537}" type="presOf" srcId="{E4E379D8-5C0F-4C88-95BE-788EC536B71A}" destId="{56607EBF-35BC-4E00-B798-6EA3C5E11D23}" srcOrd="0" destOrd="0" presId="urn:microsoft.com/office/officeart/2008/layout/LinedList"/>
    <dgm:cxn modelId="{E1573BE9-260B-43B3-8A39-72C4FC00EE1C}" type="presParOf" srcId="{EED2FC8A-25D5-42D3-AC97-50BBC60AEAB9}" destId="{A824EF77-BE8C-4C2B-9123-545EE870AF8A}" srcOrd="0" destOrd="0" presId="urn:microsoft.com/office/officeart/2008/layout/LinedList"/>
    <dgm:cxn modelId="{CDC70B19-BA5D-4B16-A553-A6177E8E2882}" type="presParOf" srcId="{EED2FC8A-25D5-42D3-AC97-50BBC60AEAB9}" destId="{D28322D2-AB4A-4D95-BFD5-87980189F6DE}" srcOrd="1" destOrd="0" presId="urn:microsoft.com/office/officeart/2008/layout/LinedList"/>
    <dgm:cxn modelId="{A9B13AAF-71B8-46BE-8DC4-724044FA54DC}" type="presParOf" srcId="{D28322D2-AB4A-4D95-BFD5-87980189F6DE}" destId="{8E418BA8-93C9-401F-A996-75D1E409D8D5}" srcOrd="0" destOrd="0" presId="urn:microsoft.com/office/officeart/2008/layout/LinedList"/>
    <dgm:cxn modelId="{C73239E0-C889-4910-8D34-897F0523F31B}" type="presParOf" srcId="{D28322D2-AB4A-4D95-BFD5-87980189F6DE}" destId="{9AFC9FF0-5CA6-479B-AF83-68F11D9C023B}" srcOrd="1" destOrd="0" presId="urn:microsoft.com/office/officeart/2008/layout/LinedList"/>
    <dgm:cxn modelId="{8082A618-52C3-4B2F-A1C9-1305FF179959}" type="presParOf" srcId="{EED2FC8A-25D5-42D3-AC97-50BBC60AEAB9}" destId="{24A9FC7B-B06F-443B-8E4D-CD8A402CC6AC}" srcOrd="2" destOrd="0" presId="urn:microsoft.com/office/officeart/2008/layout/LinedList"/>
    <dgm:cxn modelId="{2C616624-6055-4DFB-A5DB-31A0694B5303}" type="presParOf" srcId="{EED2FC8A-25D5-42D3-AC97-50BBC60AEAB9}" destId="{0986028F-4C2F-4136-A279-7DF90D77172E}" srcOrd="3" destOrd="0" presId="urn:microsoft.com/office/officeart/2008/layout/LinedList"/>
    <dgm:cxn modelId="{8996C847-3246-4688-AB8D-0F2916907792}" type="presParOf" srcId="{0986028F-4C2F-4136-A279-7DF90D77172E}" destId="{C0ACAEDA-B0B6-4D7E-94C5-BEDF3313BBB7}" srcOrd="0" destOrd="0" presId="urn:microsoft.com/office/officeart/2008/layout/LinedList"/>
    <dgm:cxn modelId="{B954C64D-B887-4C26-868A-82126ACD1071}" type="presParOf" srcId="{0986028F-4C2F-4136-A279-7DF90D77172E}" destId="{BD56C381-A893-40BB-862B-6FA07577B85F}" srcOrd="1" destOrd="0" presId="urn:microsoft.com/office/officeart/2008/layout/LinedList"/>
    <dgm:cxn modelId="{CF2A4152-02C0-4808-9C6D-BB7AC16E9027}" type="presParOf" srcId="{EED2FC8A-25D5-42D3-AC97-50BBC60AEAB9}" destId="{B8BC0385-7581-43B8-B2C2-97F677E0A36D}" srcOrd="4" destOrd="0" presId="urn:microsoft.com/office/officeart/2008/layout/LinedList"/>
    <dgm:cxn modelId="{6EA4B2CF-7CF4-421D-B8F4-064E8DEAD0A0}" type="presParOf" srcId="{EED2FC8A-25D5-42D3-AC97-50BBC60AEAB9}" destId="{64E8BAED-3A5A-4D4E-83CC-6868C71F8084}" srcOrd="5" destOrd="0" presId="urn:microsoft.com/office/officeart/2008/layout/LinedList"/>
    <dgm:cxn modelId="{4F77DDC0-F1D0-4AB4-8F90-E24853DBA5D1}" type="presParOf" srcId="{64E8BAED-3A5A-4D4E-83CC-6868C71F8084}" destId="{56607EBF-35BC-4E00-B798-6EA3C5E11D23}" srcOrd="0" destOrd="0" presId="urn:microsoft.com/office/officeart/2008/layout/LinedList"/>
    <dgm:cxn modelId="{679274A6-ECD2-41FA-80DB-5A01EB0FAFFA}" type="presParOf" srcId="{64E8BAED-3A5A-4D4E-83CC-6868C71F8084}" destId="{0E3AF5B2-8281-43A2-9A4D-D1AD48002F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B19D7A-70DC-496F-AEEE-AB0DF577305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EE30F1-1AFB-4182-B786-242D00C3CD56}">
      <dgm:prSet/>
      <dgm:spPr/>
      <dgm:t>
        <a:bodyPr/>
        <a:lstStyle/>
        <a:p>
          <a:r>
            <a:rPr lang="ru-RU" b="1"/>
            <a:t>Периодически сканировать базу</a:t>
          </a:r>
          <a:r>
            <a:rPr lang="ru-RU"/>
            <a:t> - поиск html тегов, их удаление через регулярные выражения</a:t>
          </a:r>
          <a:endParaRPr lang="en-US"/>
        </a:p>
      </dgm:t>
    </dgm:pt>
    <dgm:pt modelId="{DCBAE92B-923D-459D-B68E-EE70DE1B9AFF}" type="parTrans" cxnId="{0CAA99B9-F7F9-494A-B6F8-ED7D855FCF4A}">
      <dgm:prSet/>
      <dgm:spPr/>
      <dgm:t>
        <a:bodyPr/>
        <a:lstStyle/>
        <a:p>
          <a:endParaRPr lang="en-US"/>
        </a:p>
      </dgm:t>
    </dgm:pt>
    <dgm:pt modelId="{3CF5A3E5-1262-4149-9290-30B32E11AC95}" type="sibTrans" cxnId="{0CAA99B9-F7F9-494A-B6F8-ED7D855FCF4A}">
      <dgm:prSet/>
      <dgm:spPr/>
      <dgm:t>
        <a:bodyPr/>
        <a:lstStyle/>
        <a:p>
          <a:endParaRPr lang="en-US"/>
        </a:p>
      </dgm:t>
    </dgm:pt>
    <dgm:pt modelId="{981135B8-507C-4DD0-880C-0C7D98F65827}">
      <dgm:prSet/>
      <dgm:spPr/>
      <dgm:t>
        <a:bodyPr/>
        <a:lstStyle/>
        <a:p>
          <a:r>
            <a:rPr lang="ru-RU" b="1"/>
            <a:t>При записи в базу проверять пользовательский ввод</a:t>
          </a:r>
          <a:r>
            <a:rPr lang="ru-RU"/>
            <a:t> и выводить сообщение об ошибке или молча запрещать сохранять потенциальный XSS в базу</a:t>
          </a:r>
          <a:endParaRPr lang="en-US"/>
        </a:p>
      </dgm:t>
    </dgm:pt>
    <dgm:pt modelId="{8E50F86F-C161-4F08-AB36-2047FFE54B3E}" type="parTrans" cxnId="{7FB3D8B5-1DDF-4645-933F-C1CBB39749DB}">
      <dgm:prSet/>
      <dgm:spPr/>
      <dgm:t>
        <a:bodyPr/>
        <a:lstStyle/>
        <a:p>
          <a:endParaRPr lang="en-US"/>
        </a:p>
      </dgm:t>
    </dgm:pt>
    <dgm:pt modelId="{C3994B3C-E611-4644-9D74-AE1A791AAAEF}" type="sibTrans" cxnId="{7FB3D8B5-1DDF-4645-933F-C1CBB39749DB}">
      <dgm:prSet/>
      <dgm:spPr/>
      <dgm:t>
        <a:bodyPr/>
        <a:lstStyle/>
        <a:p>
          <a:endParaRPr lang="en-US"/>
        </a:p>
      </dgm:t>
    </dgm:pt>
    <dgm:pt modelId="{6929C6E7-C05A-424D-8338-9E6F9F481CB9}">
      <dgm:prSet/>
      <dgm:spPr/>
      <dgm:t>
        <a:bodyPr/>
        <a:lstStyle/>
        <a:p>
          <a:r>
            <a:rPr lang="ru-RU"/>
            <a:t>Если html теги всё же нужны - </a:t>
          </a:r>
          <a:r>
            <a:rPr lang="ru-RU" b="1"/>
            <a:t>сделать список разрешённых тегов</a:t>
          </a:r>
          <a:endParaRPr lang="en-US"/>
        </a:p>
      </dgm:t>
    </dgm:pt>
    <dgm:pt modelId="{79A5EAE5-0B80-443A-AE90-5C178F8B79DB}" type="parTrans" cxnId="{A34FF382-426E-4AC2-9F6B-FF5B474CFE8A}">
      <dgm:prSet/>
      <dgm:spPr/>
      <dgm:t>
        <a:bodyPr/>
        <a:lstStyle/>
        <a:p>
          <a:endParaRPr lang="en-US"/>
        </a:p>
      </dgm:t>
    </dgm:pt>
    <dgm:pt modelId="{2A5E4AD6-5C98-4D32-9B6F-920C2020F4CE}" type="sibTrans" cxnId="{A34FF382-426E-4AC2-9F6B-FF5B474CFE8A}">
      <dgm:prSet/>
      <dgm:spPr/>
      <dgm:t>
        <a:bodyPr/>
        <a:lstStyle/>
        <a:p>
          <a:endParaRPr lang="en-US"/>
        </a:p>
      </dgm:t>
    </dgm:pt>
    <dgm:pt modelId="{FD072BF3-6504-47B1-A451-A150F7E338DB}">
      <dgm:prSet/>
      <dgm:spPr/>
      <dgm:t>
        <a:bodyPr/>
        <a:lstStyle/>
        <a:p>
          <a:r>
            <a:rPr lang="ru-RU" b="1"/>
            <a:t>Добавление данных на страницу исключительно как строку</a:t>
          </a:r>
          <a:r>
            <a:rPr lang="ru-RU"/>
            <a:t> (innerText вместо innerHTML)</a:t>
          </a:r>
          <a:endParaRPr lang="en-US"/>
        </a:p>
      </dgm:t>
    </dgm:pt>
    <dgm:pt modelId="{B1BB2400-B549-494E-8520-42515CAD118A}" type="parTrans" cxnId="{E15A76E6-9B76-4A59-B0BE-D99538B45D20}">
      <dgm:prSet/>
      <dgm:spPr/>
      <dgm:t>
        <a:bodyPr/>
        <a:lstStyle/>
        <a:p>
          <a:endParaRPr lang="en-US"/>
        </a:p>
      </dgm:t>
    </dgm:pt>
    <dgm:pt modelId="{9EAFB531-B03C-45A4-91E8-4B4EBF7038A4}" type="sibTrans" cxnId="{E15A76E6-9B76-4A59-B0BE-D99538B45D20}">
      <dgm:prSet/>
      <dgm:spPr/>
      <dgm:t>
        <a:bodyPr/>
        <a:lstStyle/>
        <a:p>
          <a:endParaRPr lang="en-US"/>
        </a:p>
      </dgm:t>
    </dgm:pt>
    <dgm:pt modelId="{9AA5E12D-CD72-4298-80DD-CF59F628844C}" type="pres">
      <dgm:prSet presAssocID="{EBB19D7A-70DC-496F-AEEE-AB0DF577305B}" presName="matrix" presStyleCnt="0">
        <dgm:presLayoutVars>
          <dgm:chMax val="1"/>
          <dgm:dir/>
          <dgm:resizeHandles val="exact"/>
        </dgm:presLayoutVars>
      </dgm:prSet>
      <dgm:spPr/>
    </dgm:pt>
    <dgm:pt modelId="{8A9C6EC5-5F96-4595-A374-6123E88F94B5}" type="pres">
      <dgm:prSet presAssocID="{EBB19D7A-70DC-496F-AEEE-AB0DF577305B}" presName="diamond" presStyleLbl="bgShp" presStyleIdx="0" presStyleCnt="1"/>
      <dgm:spPr/>
    </dgm:pt>
    <dgm:pt modelId="{AE30B9FB-E888-486D-938D-974E94455F33}" type="pres">
      <dgm:prSet presAssocID="{EBB19D7A-70DC-496F-AEEE-AB0DF57730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53A012-658A-4559-AF73-F81A874FAD46}" type="pres">
      <dgm:prSet presAssocID="{EBB19D7A-70DC-496F-AEEE-AB0DF57730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6EAE238-2308-434F-A2B6-C8A7D74E3573}" type="pres">
      <dgm:prSet presAssocID="{EBB19D7A-70DC-496F-AEEE-AB0DF57730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8E000D-53D0-4C9F-8739-67C069B825E3}" type="pres">
      <dgm:prSet presAssocID="{EBB19D7A-70DC-496F-AEEE-AB0DF57730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044514-8938-43DA-A1E9-48ADAAEB202A}" type="presOf" srcId="{FD072BF3-6504-47B1-A451-A150F7E338DB}" destId="{A28E000D-53D0-4C9F-8739-67C069B825E3}" srcOrd="0" destOrd="0" presId="urn:microsoft.com/office/officeart/2005/8/layout/matrix3"/>
    <dgm:cxn modelId="{E0CD9E25-8192-404F-89F9-C75280750D3E}" type="presOf" srcId="{EBB19D7A-70DC-496F-AEEE-AB0DF577305B}" destId="{9AA5E12D-CD72-4298-80DD-CF59F628844C}" srcOrd="0" destOrd="0" presId="urn:microsoft.com/office/officeart/2005/8/layout/matrix3"/>
    <dgm:cxn modelId="{31151330-9BE4-419E-8B83-398F8A6BBAA9}" type="presOf" srcId="{981135B8-507C-4DD0-880C-0C7D98F65827}" destId="{3B53A012-658A-4559-AF73-F81A874FAD46}" srcOrd="0" destOrd="0" presId="urn:microsoft.com/office/officeart/2005/8/layout/matrix3"/>
    <dgm:cxn modelId="{05364259-9346-484E-AD1F-E07231586EAA}" type="presOf" srcId="{A4EE30F1-1AFB-4182-B786-242D00C3CD56}" destId="{AE30B9FB-E888-486D-938D-974E94455F33}" srcOrd="0" destOrd="0" presId="urn:microsoft.com/office/officeart/2005/8/layout/matrix3"/>
    <dgm:cxn modelId="{A34FF382-426E-4AC2-9F6B-FF5B474CFE8A}" srcId="{EBB19D7A-70DC-496F-AEEE-AB0DF577305B}" destId="{6929C6E7-C05A-424D-8338-9E6F9F481CB9}" srcOrd="2" destOrd="0" parTransId="{79A5EAE5-0B80-443A-AE90-5C178F8B79DB}" sibTransId="{2A5E4AD6-5C98-4D32-9B6F-920C2020F4CE}"/>
    <dgm:cxn modelId="{7FB3D8B5-1DDF-4645-933F-C1CBB39749DB}" srcId="{EBB19D7A-70DC-496F-AEEE-AB0DF577305B}" destId="{981135B8-507C-4DD0-880C-0C7D98F65827}" srcOrd="1" destOrd="0" parTransId="{8E50F86F-C161-4F08-AB36-2047FFE54B3E}" sibTransId="{C3994B3C-E611-4644-9D74-AE1A791AAAEF}"/>
    <dgm:cxn modelId="{0CAA99B9-F7F9-494A-B6F8-ED7D855FCF4A}" srcId="{EBB19D7A-70DC-496F-AEEE-AB0DF577305B}" destId="{A4EE30F1-1AFB-4182-B786-242D00C3CD56}" srcOrd="0" destOrd="0" parTransId="{DCBAE92B-923D-459D-B68E-EE70DE1B9AFF}" sibTransId="{3CF5A3E5-1262-4149-9290-30B32E11AC95}"/>
    <dgm:cxn modelId="{BAFDC7DB-3539-44BB-BF43-1A2558211CE0}" type="presOf" srcId="{6929C6E7-C05A-424D-8338-9E6F9F481CB9}" destId="{E6EAE238-2308-434F-A2B6-C8A7D74E3573}" srcOrd="0" destOrd="0" presId="urn:microsoft.com/office/officeart/2005/8/layout/matrix3"/>
    <dgm:cxn modelId="{E15A76E6-9B76-4A59-B0BE-D99538B45D20}" srcId="{EBB19D7A-70DC-496F-AEEE-AB0DF577305B}" destId="{FD072BF3-6504-47B1-A451-A150F7E338DB}" srcOrd="3" destOrd="0" parTransId="{B1BB2400-B549-494E-8520-42515CAD118A}" sibTransId="{9EAFB531-B03C-45A4-91E8-4B4EBF7038A4}"/>
    <dgm:cxn modelId="{357A9F7E-9F1F-48F2-8DF2-2BB64EBF5762}" type="presParOf" srcId="{9AA5E12D-CD72-4298-80DD-CF59F628844C}" destId="{8A9C6EC5-5F96-4595-A374-6123E88F94B5}" srcOrd="0" destOrd="0" presId="urn:microsoft.com/office/officeart/2005/8/layout/matrix3"/>
    <dgm:cxn modelId="{3B4180A7-41B6-410F-8780-77923ADD3F90}" type="presParOf" srcId="{9AA5E12D-CD72-4298-80DD-CF59F628844C}" destId="{AE30B9FB-E888-486D-938D-974E94455F33}" srcOrd="1" destOrd="0" presId="urn:microsoft.com/office/officeart/2005/8/layout/matrix3"/>
    <dgm:cxn modelId="{640735C7-F8C8-4CC0-AF5A-649349FA8C8D}" type="presParOf" srcId="{9AA5E12D-CD72-4298-80DD-CF59F628844C}" destId="{3B53A012-658A-4559-AF73-F81A874FAD46}" srcOrd="2" destOrd="0" presId="urn:microsoft.com/office/officeart/2005/8/layout/matrix3"/>
    <dgm:cxn modelId="{390038EE-A263-4D33-86D9-AE79C6751B50}" type="presParOf" srcId="{9AA5E12D-CD72-4298-80DD-CF59F628844C}" destId="{E6EAE238-2308-434F-A2B6-C8A7D74E3573}" srcOrd="3" destOrd="0" presId="urn:microsoft.com/office/officeart/2005/8/layout/matrix3"/>
    <dgm:cxn modelId="{99A8BB9F-0CD7-4901-8E40-441C4BFB9620}" type="presParOf" srcId="{9AA5E12D-CD72-4298-80DD-CF59F628844C}" destId="{A28E000D-53D0-4C9F-8739-67C069B825E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762951-971A-4237-83DF-C0A6FCA3F7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63FE62-97E2-496D-A303-A5F180605761}">
      <dgm:prSet/>
      <dgm:spPr/>
      <dgm:t>
        <a:bodyPr/>
        <a:lstStyle/>
        <a:p>
          <a:r>
            <a:rPr lang="ru-RU" dirty="0"/>
            <a:t>mysite.ru/</a:t>
          </a:r>
          <a:r>
            <a:rPr lang="ru-RU" dirty="0" err="1"/>
            <a:t>read_message.jsp?id</a:t>
          </a:r>
          <a:r>
            <a:rPr lang="ru-RU" dirty="0"/>
            <a:t>=123654</a:t>
          </a:r>
          <a:endParaRPr lang="en-US" dirty="0"/>
        </a:p>
      </dgm:t>
    </dgm:pt>
    <dgm:pt modelId="{C035C782-5975-49F7-A8E2-4A6F8B657589}" type="parTrans" cxnId="{B10FA9E8-8C79-423A-8AB3-5CA403B5146C}">
      <dgm:prSet/>
      <dgm:spPr/>
      <dgm:t>
        <a:bodyPr/>
        <a:lstStyle/>
        <a:p>
          <a:endParaRPr lang="en-US"/>
        </a:p>
      </dgm:t>
    </dgm:pt>
    <dgm:pt modelId="{BA416C5B-5EBC-40E6-8491-73E53C030A4C}" type="sibTrans" cxnId="{B10FA9E8-8C79-423A-8AB3-5CA403B5146C}">
      <dgm:prSet/>
      <dgm:spPr/>
      <dgm:t>
        <a:bodyPr/>
        <a:lstStyle/>
        <a:p>
          <a:endParaRPr lang="en-US"/>
        </a:p>
      </dgm:t>
    </dgm:pt>
    <dgm:pt modelId="{850898A3-C665-47A1-BC32-5B6EB395E02E}">
      <dgm:prSet/>
      <dgm:spPr/>
      <dgm:t>
        <a:bodyPr/>
        <a:lstStyle/>
        <a:p>
          <a:r>
            <a:rPr lang="ru-RU" dirty="0">
              <a:latin typeface="Gill Sans Nova"/>
            </a:rPr>
            <a:t>mysite</a:t>
          </a:r>
          <a:r>
            <a:rPr lang="ru-RU" dirty="0"/>
            <a:t>.ru/</a:t>
          </a:r>
          <a:r>
            <a:rPr lang="ru-RU" dirty="0">
              <a:latin typeface="Gill Sans Nova"/>
            </a:rPr>
            <a:t>messager_tab.jsp</a:t>
          </a:r>
          <a:endParaRPr lang="ru-RU" dirty="0"/>
        </a:p>
      </dgm:t>
    </dgm:pt>
    <dgm:pt modelId="{D920FE98-8D73-4DAE-9D67-73612EB606D6}" type="parTrans" cxnId="{96092F46-5ADA-4994-A12D-F2E531B7CAC9}">
      <dgm:prSet/>
      <dgm:spPr/>
      <dgm:t>
        <a:bodyPr/>
        <a:lstStyle/>
        <a:p>
          <a:endParaRPr lang="en-US"/>
        </a:p>
      </dgm:t>
    </dgm:pt>
    <dgm:pt modelId="{800CAED8-FD7D-4C8C-B16D-175A93856DFB}" type="sibTrans" cxnId="{96092F46-5ADA-4994-A12D-F2E531B7CAC9}">
      <dgm:prSet/>
      <dgm:spPr/>
      <dgm:t>
        <a:bodyPr/>
        <a:lstStyle/>
        <a:p>
          <a:endParaRPr lang="en-US"/>
        </a:p>
      </dgm:t>
    </dgm:pt>
    <dgm:pt modelId="{7A1242F1-B0E5-47A9-A222-684BBF066828}" type="pres">
      <dgm:prSet presAssocID="{5B762951-971A-4237-83DF-C0A6FCA3F725}" presName="outerComposite" presStyleCnt="0">
        <dgm:presLayoutVars>
          <dgm:chMax val="5"/>
          <dgm:dir/>
          <dgm:resizeHandles val="exact"/>
        </dgm:presLayoutVars>
      </dgm:prSet>
      <dgm:spPr/>
    </dgm:pt>
    <dgm:pt modelId="{4AF54546-9470-4540-89A3-631DCC98B85A}" type="pres">
      <dgm:prSet presAssocID="{5B762951-971A-4237-83DF-C0A6FCA3F725}" presName="dummyMaxCanvas" presStyleCnt="0">
        <dgm:presLayoutVars/>
      </dgm:prSet>
      <dgm:spPr/>
    </dgm:pt>
    <dgm:pt modelId="{0F0E53B1-683A-426C-B8D7-E6037CE3F1FD}" type="pres">
      <dgm:prSet presAssocID="{5B762951-971A-4237-83DF-C0A6FCA3F725}" presName="TwoNodes_1" presStyleLbl="node1" presStyleIdx="0" presStyleCnt="2">
        <dgm:presLayoutVars>
          <dgm:bulletEnabled val="1"/>
        </dgm:presLayoutVars>
      </dgm:prSet>
      <dgm:spPr/>
    </dgm:pt>
    <dgm:pt modelId="{1E00D4CB-8ABB-40BE-95B3-B58677F7EBDE}" type="pres">
      <dgm:prSet presAssocID="{5B762951-971A-4237-83DF-C0A6FCA3F725}" presName="TwoNodes_2" presStyleLbl="node1" presStyleIdx="1" presStyleCnt="2">
        <dgm:presLayoutVars>
          <dgm:bulletEnabled val="1"/>
        </dgm:presLayoutVars>
      </dgm:prSet>
      <dgm:spPr/>
    </dgm:pt>
    <dgm:pt modelId="{8F386A69-2A85-45B5-8563-BFBFC026C1B9}" type="pres">
      <dgm:prSet presAssocID="{5B762951-971A-4237-83DF-C0A6FCA3F725}" presName="TwoConn_1-2" presStyleLbl="fgAccFollowNode1" presStyleIdx="0" presStyleCnt="1">
        <dgm:presLayoutVars>
          <dgm:bulletEnabled val="1"/>
        </dgm:presLayoutVars>
      </dgm:prSet>
      <dgm:spPr/>
    </dgm:pt>
    <dgm:pt modelId="{302853E7-6463-49DC-919F-F540CF01C919}" type="pres">
      <dgm:prSet presAssocID="{5B762951-971A-4237-83DF-C0A6FCA3F725}" presName="TwoNodes_1_text" presStyleLbl="node1" presStyleIdx="1" presStyleCnt="2">
        <dgm:presLayoutVars>
          <dgm:bulletEnabled val="1"/>
        </dgm:presLayoutVars>
      </dgm:prSet>
      <dgm:spPr/>
    </dgm:pt>
    <dgm:pt modelId="{4771AD9F-0031-474A-8705-33A538FA15C9}" type="pres">
      <dgm:prSet presAssocID="{5B762951-971A-4237-83DF-C0A6FCA3F72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46EDB37-172E-4475-9DE2-57DA13E04E2B}" type="presOf" srcId="{FD63FE62-97E2-496D-A303-A5F180605761}" destId="{0F0E53B1-683A-426C-B8D7-E6037CE3F1FD}" srcOrd="0" destOrd="0" presId="urn:microsoft.com/office/officeart/2005/8/layout/vProcess5"/>
    <dgm:cxn modelId="{96092F46-5ADA-4994-A12D-F2E531B7CAC9}" srcId="{5B762951-971A-4237-83DF-C0A6FCA3F725}" destId="{850898A3-C665-47A1-BC32-5B6EB395E02E}" srcOrd="1" destOrd="0" parTransId="{D920FE98-8D73-4DAE-9D67-73612EB606D6}" sibTransId="{800CAED8-FD7D-4C8C-B16D-175A93856DFB}"/>
    <dgm:cxn modelId="{9BF84C46-8FC8-4201-9FEA-061A238B9BCB}" type="presOf" srcId="{850898A3-C665-47A1-BC32-5B6EB395E02E}" destId="{4771AD9F-0031-474A-8705-33A538FA15C9}" srcOrd="1" destOrd="0" presId="urn:microsoft.com/office/officeart/2005/8/layout/vProcess5"/>
    <dgm:cxn modelId="{A667D56E-F6AE-4BB5-99B7-67501DA57B2E}" type="presOf" srcId="{BA416C5B-5EBC-40E6-8491-73E53C030A4C}" destId="{8F386A69-2A85-45B5-8563-BFBFC026C1B9}" srcOrd="0" destOrd="0" presId="urn:microsoft.com/office/officeart/2005/8/layout/vProcess5"/>
    <dgm:cxn modelId="{FF11867F-7482-4F70-A165-CEB51FCF9C3E}" type="presOf" srcId="{5B762951-971A-4237-83DF-C0A6FCA3F725}" destId="{7A1242F1-B0E5-47A9-A222-684BBF066828}" srcOrd="0" destOrd="0" presId="urn:microsoft.com/office/officeart/2005/8/layout/vProcess5"/>
    <dgm:cxn modelId="{F33C08A1-A7BB-4C69-B72E-9CDB6A23322D}" type="presOf" srcId="{FD63FE62-97E2-496D-A303-A5F180605761}" destId="{302853E7-6463-49DC-919F-F540CF01C919}" srcOrd="1" destOrd="0" presId="urn:microsoft.com/office/officeart/2005/8/layout/vProcess5"/>
    <dgm:cxn modelId="{CB3472DE-9FC3-465B-979F-BB64BE216345}" type="presOf" srcId="{850898A3-C665-47A1-BC32-5B6EB395E02E}" destId="{1E00D4CB-8ABB-40BE-95B3-B58677F7EBDE}" srcOrd="0" destOrd="0" presId="urn:microsoft.com/office/officeart/2005/8/layout/vProcess5"/>
    <dgm:cxn modelId="{B10FA9E8-8C79-423A-8AB3-5CA403B5146C}" srcId="{5B762951-971A-4237-83DF-C0A6FCA3F725}" destId="{FD63FE62-97E2-496D-A303-A5F180605761}" srcOrd="0" destOrd="0" parTransId="{C035C782-5975-49F7-A8E2-4A6F8B657589}" sibTransId="{BA416C5B-5EBC-40E6-8491-73E53C030A4C}"/>
    <dgm:cxn modelId="{461157E0-E85C-4985-A198-D638063D9C3A}" type="presParOf" srcId="{7A1242F1-B0E5-47A9-A222-684BBF066828}" destId="{4AF54546-9470-4540-89A3-631DCC98B85A}" srcOrd="0" destOrd="0" presId="urn:microsoft.com/office/officeart/2005/8/layout/vProcess5"/>
    <dgm:cxn modelId="{CF608F46-3C13-4B84-9AC2-5272A06329A0}" type="presParOf" srcId="{7A1242F1-B0E5-47A9-A222-684BBF066828}" destId="{0F0E53B1-683A-426C-B8D7-E6037CE3F1FD}" srcOrd="1" destOrd="0" presId="urn:microsoft.com/office/officeart/2005/8/layout/vProcess5"/>
    <dgm:cxn modelId="{ED8F1588-EB56-44DD-9180-6E7E28209D41}" type="presParOf" srcId="{7A1242F1-B0E5-47A9-A222-684BBF066828}" destId="{1E00D4CB-8ABB-40BE-95B3-B58677F7EBDE}" srcOrd="2" destOrd="0" presId="urn:microsoft.com/office/officeart/2005/8/layout/vProcess5"/>
    <dgm:cxn modelId="{C477ACC3-E86D-4D1C-BF87-2567935218BF}" type="presParOf" srcId="{7A1242F1-B0E5-47A9-A222-684BBF066828}" destId="{8F386A69-2A85-45B5-8563-BFBFC026C1B9}" srcOrd="3" destOrd="0" presId="urn:microsoft.com/office/officeart/2005/8/layout/vProcess5"/>
    <dgm:cxn modelId="{65F7679D-31AA-4DB6-95E4-9B746803CBE7}" type="presParOf" srcId="{7A1242F1-B0E5-47A9-A222-684BBF066828}" destId="{302853E7-6463-49DC-919F-F540CF01C919}" srcOrd="4" destOrd="0" presId="urn:microsoft.com/office/officeart/2005/8/layout/vProcess5"/>
    <dgm:cxn modelId="{E8BB22B3-9150-4F04-930F-EE63FB55AD8F}" type="presParOf" srcId="{7A1242F1-B0E5-47A9-A222-684BBF066828}" destId="{4771AD9F-0031-474A-8705-33A538FA15C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B18387-76C9-48C0-9713-3D84F2FBD45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ECFC0-0FCC-4F66-AB4C-43DB9D6AF70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Настройка cookie</a:t>
          </a:r>
          <a:endParaRPr lang="en-US"/>
        </a:p>
      </dgm:t>
    </dgm:pt>
    <dgm:pt modelId="{472DC3FA-C98A-446B-B4CA-D9D64B4DBE69}" type="parTrans" cxnId="{ADBACE5B-9A91-403C-A201-25812085BC1F}">
      <dgm:prSet/>
      <dgm:spPr/>
      <dgm:t>
        <a:bodyPr/>
        <a:lstStyle/>
        <a:p>
          <a:endParaRPr lang="en-US"/>
        </a:p>
      </dgm:t>
    </dgm:pt>
    <dgm:pt modelId="{C876E1BB-8B41-441D-BE1F-4DED4E0525F7}" type="sibTrans" cxnId="{ADBACE5B-9A91-403C-A201-25812085BC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55C592-77D8-451B-B266-3F00C2C6927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Создание собственной конфигурации настроек для серверов </a:t>
          </a:r>
          <a:endParaRPr lang="en-US"/>
        </a:p>
      </dgm:t>
    </dgm:pt>
    <dgm:pt modelId="{652353A4-7F61-45B1-9122-3137E1FA09A7}" type="parTrans" cxnId="{9804FC1F-1A69-40A7-970C-08141519CD26}">
      <dgm:prSet/>
      <dgm:spPr/>
      <dgm:t>
        <a:bodyPr/>
        <a:lstStyle/>
        <a:p>
          <a:endParaRPr lang="en-US"/>
        </a:p>
      </dgm:t>
    </dgm:pt>
    <dgm:pt modelId="{BA59FC3A-BF68-4F5C-A35D-E87F4631CFCD}" type="sibTrans" cxnId="{9804FC1F-1A69-40A7-970C-08141519CD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12620E-A210-4C8A-9348-B06BAE82F99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Своевременное обновление ОС/Web-серверов</a:t>
          </a:r>
          <a:endParaRPr lang="en-US"/>
        </a:p>
      </dgm:t>
    </dgm:pt>
    <dgm:pt modelId="{99E778A2-A639-48D1-A0B7-D52FF6EF0B2C}" type="parTrans" cxnId="{618AD204-38EC-497F-84C5-6809A19462C7}">
      <dgm:prSet/>
      <dgm:spPr/>
      <dgm:t>
        <a:bodyPr/>
        <a:lstStyle/>
        <a:p>
          <a:endParaRPr lang="en-US"/>
        </a:p>
      </dgm:t>
    </dgm:pt>
    <dgm:pt modelId="{107ADAA5-3720-4959-B290-C1E7F009A18C}" type="sibTrans" cxnId="{618AD204-38EC-497F-84C5-6809A19462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2D81EA-EB50-4841-87FB-284F11BAD6C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Полная смена паролей администраторов и рефакторинг базы данных, обновление ПО для баз данных и их серверов</a:t>
          </a:r>
          <a:endParaRPr lang="en-US"/>
        </a:p>
      </dgm:t>
    </dgm:pt>
    <dgm:pt modelId="{F757B7CA-B8ED-45B4-9594-0DC2B366C795}" type="parTrans" cxnId="{77C50BBE-CA07-4C94-941A-E8915E8246A2}">
      <dgm:prSet/>
      <dgm:spPr/>
      <dgm:t>
        <a:bodyPr/>
        <a:lstStyle/>
        <a:p>
          <a:endParaRPr lang="en-US"/>
        </a:p>
      </dgm:t>
    </dgm:pt>
    <dgm:pt modelId="{1AE2417D-F86B-4A4A-B585-07D5505003F6}" type="sibTrans" cxnId="{77C50BBE-CA07-4C94-941A-E8915E8246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CA6653-985B-48F8-B051-78286ECA628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Создание микросервисных приложений. </a:t>
          </a:r>
          <a:endParaRPr lang="en-US"/>
        </a:p>
      </dgm:t>
    </dgm:pt>
    <dgm:pt modelId="{C4824A48-5CBF-43B6-AF09-8D3F1631C301}" type="parTrans" cxnId="{DEF88E56-48F0-45FE-A898-ABA40553D22D}">
      <dgm:prSet/>
      <dgm:spPr/>
      <dgm:t>
        <a:bodyPr/>
        <a:lstStyle/>
        <a:p>
          <a:endParaRPr lang="en-US"/>
        </a:p>
      </dgm:t>
    </dgm:pt>
    <dgm:pt modelId="{6EA48015-7874-4235-A417-FADDB8F7C0CA}" type="sibTrans" cxnId="{DEF88E56-48F0-45FE-A898-ABA40553D2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9D6F3B-6049-4440-93DD-3165F4FDA42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Хранение web-приложения и базы данных на разных серверах</a:t>
          </a:r>
          <a:endParaRPr lang="en-US"/>
        </a:p>
      </dgm:t>
    </dgm:pt>
    <dgm:pt modelId="{9C26EE83-6742-41F8-90BD-305C7D9D4E1F}" type="parTrans" cxnId="{4E893748-14D2-4B2E-B8D9-23A45139772B}">
      <dgm:prSet/>
      <dgm:spPr/>
      <dgm:t>
        <a:bodyPr/>
        <a:lstStyle/>
        <a:p>
          <a:endParaRPr lang="en-US"/>
        </a:p>
      </dgm:t>
    </dgm:pt>
    <dgm:pt modelId="{C0EF9ABA-81E7-4F21-A88F-AFEA0C043126}" type="sibTrans" cxnId="{4E893748-14D2-4B2E-B8D9-23A45139772B}">
      <dgm:prSet/>
      <dgm:spPr/>
      <dgm:t>
        <a:bodyPr/>
        <a:lstStyle/>
        <a:p>
          <a:endParaRPr lang="en-US"/>
        </a:p>
      </dgm:t>
    </dgm:pt>
    <dgm:pt modelId="{479D6616-D162-4892-B8BC-59CA676A5F61}" type="pres">
      <dgm:prSet presAssocID="{C0B18387-76C9-48C0-9713-3D84F2FBD45C}" presName="root" presStyleCnt="0">
        <dgm:presLayoutVars>
          <dgm:dir/>
          <dgm:resizeHandles val="exact"/>
        </dgm:presLayoutVars>
      </dgm:prSet>
      <dgm:spPr/>
    </dgm:pt>
    <dgm:pt modelId="{B480A88B-DF8F-45AB-99E8-D8535370179E}" type="pres">
      <dgm:prSet presAssocID="{C0B18387-76C9-48C0-9713-3D84F2FBD45C}" presName="container" presStyleCnt="0">
        <dgm:presLayoutVars>
          <dgm:dir/>
          <dgm:resizeHandles val="exact"/>
        </dgm:presLayoutVars>
      </dgm:prSet>
      <dgm:spPr/>
    </dgm:pt>
    <dgm:pt modelId="{B8FD4C8F-E6F6-4DBF-9C80-B89CC58FD740}" type="pres">
      <dgm:prSet presAssocID="{136ECFC0-0FCC-4F66-AB4C-43DB9D6AF700}" presName="compNode" presStyleCnt="0"/>
      <dgm:spPr/>
    </dgm:pt>
    <dgm:pt modelId="{43706E5E-EF8A-44F7-A7F5-968639760CCB}" type="pres">
      <dgm:prSet presAssocID="{136ECFC0-0FCC-4F66-AB4C-43DB9D6AF700}" presName="iconBgRect" presStyleLbl="bgShp" presStyleIdx="0" presStyleCnt="6"/>
      <dgm:spPr/>
    </dgm:pt>
    <dgm:pt modelId="{5FBE3843-2997-478C-AE27-F90E98541CBE}" type="pres">
      <dgm:prSet presAssocID="{136ECFC0-0FCC-4F66-AB4C-43DB9D6AF70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36B3B2-093B-4ECE-9BEC-8CE9E6E4B33E}" type="pres">
      <dgm:prSet presAssocID="{136ECFC0-0FCC-4F66-AB4C-43DB9D6AF700}" presName="spaceRect" presStyleCnt="0"/>
      <dgm:spPr/>
    </dgm:pt>
    <dgm:pt modelId="{54B590AA-DF6A-4D0F-8857-8BD3BEB1BD4D}" type="pres">
      <dgm:prSet presAssocID="{136ECFC0-0FCC-4F66-AB4C-43DB9D6AF700}" presName="textRect" presStyleLbl="revTx" presStyleIdx="0" presStyleCnt="6">
        <dgm:presLayoutVars>
          <dgm:chMax val="1"/>
          <dgm:chPref val="1"/>
        </dgm:presLayoutVars>
      </dgm:prSet>
      <dgm:spPr/>
    </dgm:pt>
    <dgm:pt modelId="{B1C6408E-7F39-4B4B-825F-944FFF81435D}" type="pres">
      <dgm:prSet presAssocID="{C876E1BB-8B41-441D-BE1F-4DED4E0525F7}" presName="sibTrans" presStyleLbl="sibTrans2D1" presStyleIdx="0" presStyleCnt="0"/>
      <dgm:spPr/>
    </dgm:pt>
    <dgm:pt modelId="{BECE3435-2EB4-4DDF-8C00-003433108CAB}" type="pres">
      <dgm:prSet presAssocID="{A355C592-77D8-451B-B266-3F00C2C6927C}" presName="compNode" presStyleCnt="0"/>
      <dgm:spPr/>
    </dgm:pt>
    <dgm:pt modelId="{48ADDDDF-9B4D-464C-962B-805BA1255DA9}" type="pres">
      <dgm:prSet presAssocID="{A355C592-77D8-451B-B266-3F00C2C6927C}" presName="iconBgRect" presStyleLbl="bgShp" presStyleIdx="1" presStyleCnt="6"/>
      <dgm:spPr/>
    </dgm:pt>
    <dgm:pt modelId="{2B1D3948-B7D7-46C6-A781-51B5F6E66E1D}" type="pres">
      <dgm:prSet presAssocID="{A355C592-77D8-451B-B266-3F00C2C692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1BF17ECE-985E-4307-AEFD-CADD5019F63B}" type="pres">
      <dgm:prSet presAssocID="{A355C592-77D8-451B-B266-3F00C2C6927C}" presName="spaceRect" presStyleCnt="0"/>
      <dgm:spPr/>
    </dgm:pt>
    <dgm:pt modelId="{1B767D11-29D4-4D82-A7B4-D1323D3AFE7E}" type="pres">
      <dgm:prSet presAssocID="{A355C592-77D8-451B-B266-3F00C2C6927C}" presName="textRect" presStyleLbl="revTx" presStyleIdx="1" presStyleCnt="6">
        <dgm:presLayoutVars>
          <dgm:chMax val="1"/>
          <dgm:chPref val="1"/>
        </dgm:presLayoutVars>
      </dgm:prSet>
      <dgm:spPr/>
    </dgm:pt>
    <dgm:pt modelId="{3A0C515F-BBC7-4386-8502-3B25AF98F2CD}" type="pres">
      <dgm:prSet presAssocID="{BA59FC3A-BF68-4F5C-A35D-E87F4631CFCD}" presName="sibTrans" presStyleLbl="sibTrans2D1" presStyleIdx="0" presStyleCnt="0"/>
      <dgm:spPr/>
    </dgm:pt>
    <dgm:pt modelId="{FFB262F3-842B-4E58-BEFB-CCF1827EC993}" type="pres">
      <dgm:prSet presAssocID="{5912620E-A210-4C8A-9348-B06BAE82F998}" presName="compNode" presStyleCnt="0"/>
      <dgm:spPr/>
    </dgm:pt>
    <dgm:pt modelId="{91B2AA84-BE50-436B-8365-872460073CDF}" type="pres">
      <dgm:prSet presAssocID="{5912620E-A210-4C8A-9348-B06BAE82F998}" presName="iconBgRect" presStyleLbl="bgShp" presStyleIdx="2" presStyleCnt="6"/>
      <dgm:spPr/>
    </dgm:pt>
    <dgm:pt modelId="{99E03FBE-D38C-44E4-8E68-6C7937A36166}" type="pres">
      <dgm:prSet presAssocID="{5912620E-A210-4C8A-9348-B06BAE82F99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46DEA88D-006D-4C0C-90C3-1F604827A823}" type="pres">
      <dgm:prSet presAssocID="{5912620E-A210-4C8A-9348-B06BAE82F998}" presName="spaceRect" presStyleCnt="0"/>
      <dgm:spPr/>
    </dgm:pt>
    <dgm:pt modelId="{68D8B7BC-31BB-447C-9B08-8001AA959D57}" type="pres">
      <dgm:prSet presAssocID="{5912620E-A210-4C8A-9348-B06BAE82F998}" presName="textRect" presStyleLbl="revTx" presStyleIdx="2" presStyleCnt="6">
        <dgm:presLayoutVars>
          <dgm:chMax val="1"/>
          <dgm:chPref val="1"/>
        </dgm:presLayoutVars>
      </dgm:prSet>
      <dgm:spPr/>
    </dgm:pt>
    <dgm:pt modelId="{4B98052C-13DE-4076-84A6-9AB534134834}" type="pres">
      <dgm:prSet presAssocID="{107ADAA5-3720-4959-B290-C1E7F009A18C}" presName="sibTrans" presStyleLbl="sibTrans2D1" presStyleIdx="0" presStyleCnt="0"/>
      <dgm:spPr/>
    </dgm:pt>
    <dgm:pt modelId="{FB0842FF-4BB8-43B5-9626-FF7AABB0E856}" type="pres">
      <dgm:prSet presAssocID="{802D81EA-EB50-4841-87FB-284F11BAD6CA}" presName="compNode" presStyleCnt="0"/>
      <dgm:spPr/>
    </dgm:pt>
    <dgm:pt modelId="{6F5AD172-E8D0-4514-B47F-791D1D81F47F}" type="pres">
      <dgm:prSet presAssocID="{802D81EA-EB50-4841-87FB-284F11BAD6CA}" presName="iconBgRect" presStyleLbl="bgShp" presStyleIdx="3" presStyleCnt="6"/>
      <dgm:spPr/>
    </dgm:pt>
    <dgm:pt modelId="{FB92A125-FE17-4890-8C83-72F28EE0303E}" type="pres">
      <dgm:prSet presAssocID="{802D81EA-EB50-4841-87FB-284F11BAD6C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52F3ED2C-CFC1-4B0E-9FD7-689593F10F8C}" type="pres">
      <dgm:prSet presAssocID="{802D81EA-EB50-4841-87FB-284F11BAD6CA}" presName="spaceRect" presStyleCnt="0"/>
      <dgm:spPr/>
    </dgm:pt>
    <dgm:pt modelId="{611EB87B-34E2-40C2-8645-B08A96F80913}" type="pres">
      <dgm:prSet presAssocID="{802D81EA-EB50-4841-87FB-284F11BAD6CA}" presName="textRect" presStyleLbl="revTx" presStyleIdx="3" presStyleCnt="6">
        <dgm:presLayoutVars>
          <dgm:chMax val="1"/>
          <dgm:chPref val="1"/>
        </dgm:presLayoutVars>
      </dgm:prSet>
      <dgm:spPr/>
    </dgm:pt>
    <dgm:pt modelId="{7551E288-4DA1-4F35-A5F8-F3C6D67C0A70}" type="pres">
      <dgm:prSet presAssocID="{1AE2417D-F86B-4A4A-B585-07D5505003F6}" presName="sibTrans" presStyleLbl="sibTrans2D1" presStyleIdx="0" presStyleCnt="0"/>
      <dgm:spPr/>
    </dgm:pt>
    <dgm:pt modelId="{50D2BBC3-2414-4A51-863B-13C0251D46F6}" type="pres">
      <dgm:prSet presAssocID="{18CA6653-985B-48F8-B051-78286ECA6288}" presName="compNode" presStyleCnt="0"/>
      <dgm:spPr/>
    </dgm:pt>
    <dgm:pt modelId="{ADB678CF-BA81-4F06-B086-FF859DFB9CA8}" type="pres">
      <dgm:prSet presAssocID="{18CA6653-985B-48F8-B051-78286ECA6288}" presName="iconBgRect" presStyleLbl="bgShp" presStyleIdx="4" presStyleCnt="6"/>
      <dgm:spPr/>
    </dgm:pt>
    <dgm:pt modelId="{85E8EA21-22EC-4DAB-8E8C-3A7975FD02C9}" type="pres">
      <dgm:prSet presAssocID="{18CA6653-985B-48F8-B051-78286ECA628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3AE4EDD4-8A37-46E2-AE97-8E191F81478D}" type="pres">
      <dgm:prSet presAssocID="{18CA6653-985B-48F8-B051-78286ECA6288}" presName="spaceRect" presStyleCnt="0"/>
      <dgm:spPr/>
    </dgm:pt>
    <dgm:pt modelId="{9FE11424-F82C-4B0A-B132-C400A3C83D69}" type="pres">
      <dgm:prSet presAssocID="{18CA6653-985B-48F8-B051-78286ECA6288}" presName="textRect" presStyleLbl="revTx" presStyleIdx="4" presStyleCnt="6">
        <dgm:presLayoutVars>
          <dgm:chMax val="1"/>
          <dgm:chPref val="1"/>
        </dgm:presLayoutVars>
      </dgm:prSet>
      <dgm:spPr/>
    </dgm:pt>
    <dgm:pt modelId="{943FF77C-58C1-49C8-BE0A-DFD4A00F20F4}" type="pres">
      <dgm:prSet presAssocID="{6EA48015-7874-4235-A417-FADDB8F7C0CA}" presName="sibTrans" presStyleLbl="sibTrans2D1" presStyleIdx="0" presStyleCnt="0"/>
      <dgm:spPr/>
    </dgm:pt>
    <dgm:pt modelId="{1DDA8EF7-832D-4113-B7E1-F4AF3D28D281}" type="pres">
      <dgm:prSet presAssocID="{5E9D6F3B-6049-4440-93DD-3165F4FDA426}" presName="compNode" presStyleCnt="0"/>
      <dgm:spPr/>
    </dgm:pt>
    <dgm:pt modelId="{B795542A-7B9B-4A61-BCDC-5356D921DDC6}" type="pres">
      <dgm:prSet presAssocID="{5E9D6F3B-6049-4440-93DD-3165F4FDA426}" presName="iconBgRect" presStyleLbl="bgShp" presStyleIdx="5" presStyleCnt="6"/>
      <dgm:spPr/>
    </dgm:pt>
    <dgm:pt modelId="{EA04312F-BAA1-4A1A-AC3B-6E66B60B1633}" type="pres">
      <dgm:prSet presAssocID="{5E9D6F3B-6049-4440-93DD-3165F4FDA42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51EF79B8-00E5-43ED-8224-26229BC3A59F}" type="pres">
      <dgm:prSet presAssocID="{5E9D6F3B-6049-4440-93DD-3165F4FDA426}" presName="spaceRect" presStyleCnt="0"/>
      <dgm:spPr/>
    </dgm:pt>
    <dgm:pt modelId="{ABD05F06-8C86-475A-A55A-FF5743EB7ED7}" type="pres">
      <dgm:prSet presAssocID="{5E9D6F3B-6049-4440-93DD-3165F4FDA42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18AD204-38EC-497F-84C5-6809A19462C7}" srcId="{C0B18387-76C9-48C0-9713-3D84F2FBD45C}" destId="{5912620E-A210-4C8A-9348-B06BAE82F998}" srcOrd="2" destOrd="0" parTransId="{99E778A2-A639-48D1-A0B7-D52FF6EF0B2C}" sibTransId="{107ADAA5-3720-4959-B290-C1E7F009A18C}"/>
    <dgm:cxn modelId="{A71AF004-0D7B-42D8-B9A0-D626C798774C}" type="presOf" srcId="{A355C592-77D8-451B-B266-3F00C2C6927C}" destId="{1B767D11-29D4-4D82-A7B4-D1323D3AFE7E}" srcOrd="0" destOrd="0" presId="urn:microsoft.com/office/officeart/2018/2/layout/IconCircleList"/>
    <dgm:cxn modelId="{07A6EE16-1A51-4B4D-A5CA-D03A6E04CE5F}" type="presOf" srcId="{802D81EA-EB50-4841-87FB-284F11BAD6CA}" destId="{611EB87B-34E2-40C2-8645-B08A96F80913}" srcOrd="0" destOrd="0" presId="urn:microsoft.com/office/officeart/2018/2/layout/IconCircleList"/>
    <dgm:cxn modelId="{9804FC1F-1A69-40A7-970C-08141519CD26}" srcId="{C0B18387-76C9-48C0-9713-3D84F2FBD45C}" destId="{A355C592-77D8-451B-B266-3F00C2C6927C}" srcOrd="1" destOrd="0" parTransId="{652353A4-7F61-45B1-9122-3137E1FA09A7}" sibTransId="{BA59FC3A-BF68-4F5C-A35D-E87F4631CFCD}"/>
    <dgm:cxn modelId="{3F64A12E-32FB-43ED-B0A8-A1877208FD27}" type="presOf" srcId="{5912620E-A210-4C8A-9348-B06BAE82F998}" destId="{68D8B7BC-31BB-447C-9B08-8001AA959D57}" srcOrd="0" destOrd="0" presId="urn:microsoft.com/office/officeart/2018/2/layout/IconCircleList"/>
    <dgm:cxn modelId="{ADBACE5B-9A91-403C-A201-25812085BC1F}" srcId="{C0B18387-76C9-48C0-9713-3D84F2FBD45C}" destId="{136ECFC0-0FCC-4F66-AB4C-43DB9D6AF700}" srcOrd="0" destOrd="0" parTransId="{472DC3FA-C98A-446B-B4CA-D9D64B4DBE69}" sibTransId="{C876E1BB-8B41-441D-BE1F-4DED4E0525F7}"/>
    <dgm:cxn modelId="{40AC0960-B530-4906-AFA6-E6C0BE962A73}" type="presOf" srcId="{1AE2417D-F86B-4A4A-B585-07D5505003F6}" destId="{7551E288-4DA1-4F35-A5F8-F3C6D67C0A70}" srcOrd="0" destOrd="0" presId="urn:microsoft.com/office/officeart/2018/2/layout/IconCircleList"/>
    <dgm:cxn modelId="{1BA04141-CD6A-4705-8FD9-72230DC3F7E0}" type="presOf" srcId="{6EA48015-7874-4235-A417-FADDB8F7C0CA}" destId="{943FF77C-58C1-49C8-BE0A-DFD4A00F20F4}" srcOrd="0" destOrd="0" presId="urn:microsoft.com/office/officeart/2018/2/layout/IconCircleList"/>
    <dgm:cxn modelId="{223F1147-DD9A-425C-B82C-9E29D25CDC45}" type="presOf" srcId="{5E9D6F3B-6049-4440-93DD-3165F4FDA426}" destId="{ABD05F06-8C86-475A-A55A-FF5743EB7ED7}" srcOrd="0" destOrd="0" presId="urn:microsoft.com/office/officeart/2018/2/layout/IconCircleList"/>
    <dgm:cxn modelId="{4E893748-14D2-4B2E-B8D9-23A45139772B}" srcId="{C0B18387-76C9-48C0-9713-3D84F2FBD45C}" destId="{5E9D6F3B-6049-4440-93DD-3165F4FDA426}" srcOrd="5" destOrd="0" parTransId="{9C26EE83-6742-41F8-90BD-305C7D9D4E1F}" sibTransId="{C0EF9ABA-81E7-4F21-A88F-AFEA0C043126}"/>
    <dgm:cxn modelId="{3F3A8B69-5412-42F7-BF00-0335755D23EE}" type="presOf" srcId="{107ADAA5-3720-4959-B290-C1E7F009A18C}" destId="{4B98052C-13DE-4076-84A6-9AB534134834}" srcOrd="0" destOrd="0" presId="urn:microsoft.com/office/officeart/2018/2/layout/IconCircleList"/>
    <dgm:cxn modelId="{DEF88E56-48F0-45FE-A898-ABA40553D22D}" srcId="{C0B18387-76C9-48C0-9713-3D84F2FBD45C}" destId="{18CA6653-985B-48F8-B051-78286ECA6288}" srcOrd="4" destOrd="0" parTransId="{C4824A48-5CBF-43B6-AF09-8D3F1631C301}" sibTransId="{6EA48015-7874-4235-A417-FADDB8F7C0CA}"/>
    <dgm:cxn modelId="{22DC1393-29D7-4C22-958A-21DA4084A656}" type="presOf" srcId="{C0B18387-76C9-48C0-9713-3D84F2FBD45C}" destId="{479D6616-D162-4892-B8BC-59CA676A5F61}" srcOrd="0" destOrd="0" presId="urn:microsoft.com/office/officeart/2018/2/layout/IconCircleList"/>
    <dgm:cxn modelId="{919A329E-F19C-4D77-A7C2-70951CF9EB5A}" type="presOf" srcId="{C876E1BB-8B41-441D-BE1F-4DED4E0525F7}" destId="{B1C6408E-7F39-4B4B-825F-944FFF81435D}" srcOrd="0" destOrd="0" presId="urn:microsoft.com/office/officeart/2018/2/layout/IconCircleList"/>
    <dgm:cxn modelId="{77C50BBE-CA07-4C94-941A-E8915E8246A2}" srcId="{C0B18387-76C9-48C0-9713-3D84F2FBD45C}" destId="{802D81EA-EB50-4841-87FB-284F11BAD6CA}" srcOrd="3" destOrd="0" parTransId="{F757B7CA-B8ED-45B4-9594-0DC2B366C795}" sibTransId="{1AE2417D-F86B-4A4A-B585-07D5505003F6}"/>
    <dgm:cxn modelId="{E80C14D4-3591-4E1D-AFCD-EF897EF74C18}" type="presOf" srcId="{BA59FC3A-BF68-4F5C-A35D-E87F4631CFCD}" destId="{3A0C515F-BBC7-4386-8502-3B25AF98F2CD}" srcOrd="0" destOrd="0" presId="urn:microsoft.com/office/officeart/2018/2/layout/IconCircleList"/>
    <dgm:cxn modelId="{C130ECE0-B300-4049-98A1-49A4F5A17D5E}" type="presOf" srcId="{18CA6653-985B-48F8-B051-78286ECA6288}" destId="{9FE11424-F82C-4B0A-B132-C400A3C83D69}" srcOrd="0" destOrd="0" presId="urn:microsoft.com/office/officeart/2018/2/layout/IconCircleList"/>
    <dgm:cxn modelId="{0C72BDF2-3ADA-49E0-B2DA-C28962729AFC}" type="presOf" srcId="{136ECFC0-0FCC-4F66-AB4C-43DB9D6AF700}" destId="{54B590AA-DF6A-4D0F-8857-8BD3BEB1BD4D}" srcOrd="0" destOrd="0" presId="urn:microsoft.com/office/officeart/2018/2/layout/IconCircleList"/>
    <dgm:cxn modelId="{BCAA2CA7-60AC-40E4-99FC-FDC7294C970D}" type="presParOf" srcId="{479D6616-D162-4892-B8BC-59CA676A5F61}" destId="{B480A88B-DF8F-45AB-99E8-D8535370179E}" srcOrd="0" destOrd="0" presId="urn:microsoft.com/office/officeart/2018/2/layout/IconCircleList"/>
    <dgm:cxn modelId="{A350F4E4-36A5-4C7C-9C00-C90E6FDB89E0}" type="presParOf" srcId="{B480A88B-DF8F-45AB-99E8-D8535370179E}" destId="{B8FD4C8F-E6F6-4DBF-9C80-B89CC58FD740}" srcOrd="0" destOrd="0" presId="urn:microsoft.com/office/officeart/2018/2/layout/IconCircleList"/>
    <dgm:cxn modelId="{8364A6B0-BA40-4105-93A3-3B78B8FAB2CD}" type="presParOf" srcId="{B8FD4C8F-E6F6-4DBF-9C80-B89CC58FD740}" destId="{43706E5E-EF8A-44F7-A7F5-968639760CCB}" srcOrd="0" destOrd="0" presId="urn:microsoft.com/office/officeart/2018/2/layout/IconCircleList"/>
    <dgm:cxn modelId="{74DFB2A0-D700-484C-88CB-DFC4170210EF}" type="presParOf" srcId="{B8FD4C8F-E6F6-4DBF-9C80-B89CC58FD740}" destId="{5FBE3843-2997-478C-AE27-F90E98541CBE}" srcOrd="1" destOrd="0" presId="urn:microsoft.com/office/officeart/2018/2/layout/IconCircleList"/>
    <dgm:cxn modelId="{94DC0A2F-FEEA-4944-B77F-A4ED80A67525}" type="presParOf" srcId="{B8FD4C8F-E6F6-4DBF-9C80-B89CC58FD740}" destId="{CF36B3B2-093B-4ECE-9BEC-8CE9E6E4B33E}" srcOrd="2" destOrd="0" presId="urn:microsoft.com/office/officeart/2018/2/layout/IconCircleList"/>
    <dgm:cxn modelId="{4628DBA1-CE21-448C-B5AE-9C4D748E362F}" type="presParOf" srcId="{B8FD4C8F-E6F6-4DBF-9C80-B89CC58FD740}" destId="{54B590AA-DF6A-4D0F-8857-8BD3BEB1BD4D}" srcOrd="3" destOrd="0" presId="urn:microsoft.com/office/officeart/2018/2/layout/IconCircleList"/>
    <dgm:cxn modelId="{5CCC38EA-AEDD-4E0A-8DAA-5651510B19CD}" type="presParOf" srcId="{B480A88B-DF8F-45AB-99E8-D8535370179E}" destId="{B1C6408E-7F39-4B4B-825F-944FFF81435D}" srcOrd="1" destOrd="0" presId="urn:microsoft.com/office/officeart/2018/2/layout/IconCircleList"/>
    <dgm:cxn modelId="{9B916C73-F596-4286-ACB2-A6EBB8C486B3}" type="presParOf" srcId="{B480A88B-DF8F-45AB-99E8-D8535370179E}" destId="{BECE3435-2EB4-4DDF-8C00-003433108CAB}" srcOrd="2" destOrd="0" presId="urn:microsoft.com/office/officeart/2018/2/layout/IconCircleList"/>
    <dgm:cxn modelId="{5CC8D64C-5271-4C43-A702-0B2C1F50E91D}" type="presParOf" srcId="{BECE3435-2EB4-4DDF-8C00-003433108CAB}" destId="{48ADDDDF-9B4D-464C-962B-805BA1255DA9}" srcOrd="0" destOrd="0" presId="urn:microsoft.com/office/officeart/2018/2/layout/IconCircleList"/>
    <dgm:cxn modelId="{47BD1E58-5EB5-4E8C-8CDE-9B4A264A129E}" type="presParOf" srcId="{BECE3435-2EB4-4DDF-8C00-003433108CAB}" destId="{2B1D3948-B7D7-46C6-A781-51B5F6E66E1D}" srcOrd="1" destOrd="0" presId="urn:microsoft.com/office/officeart/2018/2/layout/IconCircleList"/>
    <dgm:cxn modelId="{D4E76B08-23BC-4BB4-9E93-B7A747B5FF76}" type="presParOf" srcId="{BECE3435-2EB4-4DDF-8C00-003433108CAB}" destId="{1BF17ECE-985E-4307-AEFD-CADD5019F63B}" srcOrd="2" destOrd="0" presId="urn:microsoft.com/office/officeart/2018/2/layout/IconCircleList"/>
    <dgm:cxn modelId="{0C25516E-93DD-48FF-B482-E630F3FEF5FB}" type="presParOf" srcId="{BECE3435-2EB4-4DDF-8C00-003433108CAB}" destId="{1B767D11-29D4-4D82-A7B4-D1323D3AFE7E}" srcOrd="3" destOrd="0" presId="urn:microsoft.com/office/officeart/2018/2/layout/IconCircleList"/>
    <dgm:cxn modelId="{52895556-EB79-4B1F-9714-5627C26F0F52}" type="presParOf" srcId="{B480A88B-DF8F-45AB-99E8-D8535370179E}" destId="{3A0C515F-BBC7-4386-8502-3B25AF98F2CD}" srcOrd="3" destOrd="0" presId="urn:microsoft.com/office/officeart/2018/2/layout/IconCircleList"/>
    <dgm:cxn modelId="{7F9381BE-8D1D-40F0-A52B-26CEB29E44F7}" type="presParOf" srcId="{B480A88B-DF8F-45AB-99E8-D8535370179E}" destId="{FFB262F3-842B-4E58-BEFB-CCF1827EC993}" srcOrd="4" destOrd="0" presId="urn:microsoft.com/office/officeart/2018/2/layout/IconCircleList"/>
    <dgm:cxn modelId="{63E476E0-947F-4CFF-BF10-A0257EFB3650}" type="presParOf" srcId="{FFB262F3-842B-4E58-BEFB-CCF1827EC993}" destId="{91B2AA84-BE50-436B-8365-872460073CDF}" srcOrd="0" destOrd="0" presId="urn:microsoft.com/office/officeart/2018/2/layout/IconCircleList"/>
    <dgm:cxn modelId="{0D70E987-6597-4875-B450-4FCE74BD5589}" type="presParOf" srcId="{FFB262F3-842B-4E58-BEFB-CCF1827EC993}" destId="{99E03FBE-D38C-44E4-8E68-6C7937A36166}" srcOrd="1" destOrd="0" presId="urn:microsoft.com/office/officeart/2018/2/layout/IconCircleList"/>
    <dgm:cxn modelId="{F3E95D44-9689-450B-951D-D9018E4B689A}" type="presParOf" srcId="{FFB262F3-842B-4E58-BEFB-CCF1827EC993}" destId="{46DEA88D-006D-4C0C-90C3-1F604827A823}" srcOrd="2" destOrd="0" presId="urn:microsoft.com/office/officeart/2018/2/layout/IconCircleList"/>
    <dgm:cxn modelId="{DD569331-6056-411F-A2DD-4A887F2DA983}" type="presParOf" srcId="{FFB262F3-842B-4E58-BEFB-CCF1827EC993}" destId="{68D8B7BC-31BB-447C-9B08-8001AA959D57}" srcOrd="3" destOrd="0" presId="urn:microsoft.com/office/officeart/2018/2/layout/IconCircleList"/>
    <dgm:cxn modelId="{0A60AD06-AD0A-4678-9CC9-F27E0B7627A8}" type="presParOf" srcId="{B480A88B-DF8F-45AB-99E8-D8535370179E}" destId="{4B98052C-13DE-4076-84A6-9AB534134834}" srcOrd="5" destOrd="0" presId="urn:microsoft.com/office/officeart/2018/2/layout/IconCircleList"/>
    <dgm:cxn modelId="{CEF2982E-6273-4861-8587-C15C3CA2FACB}" type="presParOf" srcId="{B480A88B-DF8F-45AB-99E8-D8535370179E}" destId="{FB0842FF-4BB8-43B5-9626-FF7AABB0E856}" srcOrd="6" destOrd="0" presId="urn:microsoft.com/office/officeart/2018/2/layout/IconCircleList"/>
    <dgm:cxn modelId="{4DE5E90D-4132-4FE6-9EE4-3ADC5ED9A80F}" type="presParOf" srcId="{FB0842FF-4BB8-43B5-9626-FF7AABB0E856}" destId="{6F5AD172-E8D0-4514-B47F-791D1D81F47F}" srcOrd="0" destOrd="0" presId="urn:microsoft.com/office/officeart/2018/2/layout/IconCircleList"/>
    <dgm:cxn modelId="{363CC080-57D4-4298-9B45-5A9AC580E33C}" type="presParOf" srcId="{FB0842FF-4BB8-43B5-9626-FF7AABB0E856}" destId="{FB92A125-FE17-4890-8C83-72F28EE0303E}" srcOrd="1" destOrd="0" presId="urn:microsoft.com/office/officeart/2018/2/layout/IconCircleList"/>
    <dgm:cxn modelId="{F973B855-4DF4-4467-B23C-B8B0EDA144C2}" type="presParOf" srcId="{FB0842FF-4BB8-43B5-9626-FF7AABB0E856}" destId="{52F3ED2C-CFC1-4B0E-9FD7-689593F10F8C}" srcOrd="2" destOrd="0" presId="urn:microsoft.com/office/officeart/2018/2/layout/IconCircleList"/>
    <dgm:cxn modelId="{D35AC4A9-64AB-4F9B-95A6-A42E8A3C98A1}" type="presParOf" srcId="{FB0842FF-4BB8-43B5-9626-FF7AABB0E856}" destId="{611EB87B-34E2-40C2-8645-B08A96F80913}" srcOrd="3" destOrd="0" presId="urn:microsoft.com/office/officeart/2018/2/layout/IconCircleList"/>
    <dgm:cxn modelId="{D41C8A8C-0E75-4FB9-9CF0-8FB376F02120}" type="presParOf" srcId="{B480A88B-DF8F-45AB-99E8-D8535370179E}" destId="{7551E288-4DA1-4F35-A5F8-F3C6D67C0A70}" srcOrd="7" destOrd="0" presId="urn:microsoft.com/office/officeart/2018/2/layout/IconCircleList"/>
    <dgm:cxn modelId="{996EC8CC-4373-442E-8212-C0E2330FAA09}" type="presParOf" srcId="{B480A88B-DF8F-45AB-99E8-D8535370179E}" destId="{50D2BBC3-2414-4A51-863B-13C0251D46F6}" srcOrd="8" destOrd="0" presId="urn:microsoft.com/office/officeart/2018/2/layout/IconCircleList"/>
    <dgm:cxn modelId="{FED47723-7760-4924-BE14-92990A003E3D}" type="presParOf" srcId="{50D2BBC3-2414-4A51-863B-13C0251D46F6}" destId="{ADB678CF-BA81-4F06-B086-FF859DFB9CA8}" srcOrd="0" destOrd="0" presId="urn:microsoft.com/office/officeart/2018/2/layout/IconCircleList"/>
    <dgm:cxn modelId="{0AC33570-C09D-4D13-8973-F2F8FB48245B}" type="presParOf" srcId="{50D2BBC3-2414-4A51-863B-13C0251D46F6}" destId="{85E8EA21-22EC-4DAB-8E8C-3A7975FD02C9}" srcOrd="1" destOrd="0" presId="urn:microsoft.com/office/officeart/2018/2/layout/IconCircleList"/>
    <dgm:cxn modelId="{B72C53DE-9857-466B-B6BB-CB7538663549}" type="presParOf" srcId="{50D2BBC3-2414-4A51-863B-13C0251D46F6}" destId="{3AE4EDD4-8A37-46E2-AE97-8E191F81478D}" srcOrd="2" destOrd="0" presId="urn:microsoft.com/office/officeart/2018/2/layout/IconCircleList"/>
    <dgm:cxn modelId="{08769223-4A23-4636-A777-882A40764FEE}" type="presParOf" srcId="{50D2BBC3-2414-4A51-863B-13C0251D46F6}" destId="{9FE11424-F82C-4B0A-B132-C400A3C83D69}" srcOrd="3" destOrd="0" presId="urn:microsoft.com/office/officeart/2018/2/layout/IconCircleList"/>
    <dgm:cxn modelId="{B4361115-E562-4914-B424-11C5EC86BE44}" type="presParOf" srcId="{B480A88B-DF8F-45AB-99E8-D8535370179E}" destId="{943FF77C-58C1-49C8-BE0A-DFD4A00F20F4}" srcOrd="9" destOrd="0" presId="urn:microsoft.com/office/officeart/2018/2/layout/IconCircleList"/>
    <dgm:cxn modelId="{3CE482E2-CFAD-4AD8-B333-5EAF51203A74}" type="presParOf" srcId="{B480A88B-DF8F-45AB-99E8-D8535370179E}" destId="{1DDA8EF7-832D-4113-B7E1-F4AF3D28D281}" srcOrd="10" destOrd="0" presId="urn:microsoft.com/office/officeart/2018/2/layout/IconCircleList"/>
    <dgm:cxn modelId="{3C4B0D56-029D-4519-AF5A-F5243FDFD84F}" type="presParOf" srcId="{1DDA8EF7-832D-4113-B7E1-F4AF3D28D281}" destId="{B795542A-7B9B-4A61-BCDC-5356D921DDC6}" srcOrd="0" destOrd="0" presId="urn:microsoft.com/office/officeart/2018/2/layout/IconCircleList"/>
    <dgm:cxn modelId="{A790EDAF-0397-4DAB-AFA1-9CFFBD8A5C4B}" type="presParOf" srcId="{1DDA8EF7-832D-4113-B7E1-F4AF3D28D281}" destId="{EA04312F-BAA1-4A1A-AC3B-6E66B60B1633}" srcOrd="1" destOrd="0" presId="urn:microsoft.com/office/officeart/2018/2/layout/IconCircleList"/>
    <dgm:cxn modelId="{4367087C-FB76-430C-B7A2-F4B41D7AC179}" type="presParOf" srcId="{1DDA8EF7-832D-4113-B7E1-F4AF3D28D281}" destId="{51EF79B8-00E5-43ED-8224-26229BC3A59F}" srcOrd="2" destOrd="0" presId="urn:microsoft.com/office/officeart/2018/2/layout/IconCircleList"/>
    <dgm:cxn modelId="{0B6802DF-305E-4825-84A4-0457547EEACD}" type="presParOf" srcId="{1DDA8EF7-832D-4113-B7E1-F4AF3D28D281}" destId="{ABD05F06-8C86-475A-A55A-FF5743EB7E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762951-971A-4237-83DF-C0A6FCA3F725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63FE62-97E2-496D-A303-A5F180605761}">
      <dgm:prSet/>
      <dgm:spPr/>
      <dgm:t>
        <a:bodyPr/>
        <a:lstStyle/>
        <a:p>
          <a:r>
            <a:rPr lang="ru-RU" dirty="0">
              <a:latin typeface="Gill Sans Nova"/>
            </a:rPr>
            <a:t>HTTPS</a:t>
          </a:r>
          <a:endParaRPr lang="en-US" dirty="0"/>
        </a:p>
      </dgm:t>
    </dgm:pt>
    <dgm:pt modelId="{C035C782-5975-49F7-A8E2-4A6F8B657589}" type="parTrans" cxnId="{B10FA9E8-8C79-423A-8AB3-5CA403B5146C}">
      <dgm:prSet/>
      <dgm:spPr/>
      <dgm:t>
        <a:bodyPr/>
        <a:lstStyle/>
        <a:p>
          <a:endParaRPr lang="en-US"/>
        </a:p>
      </dgm:t>
    </dgm:pt>
    <dgm:pt modelId="{BA416C5B-5EBC-40E6-8491-73E53C030A4C}" type="sibTrans" cxnId="{B10FA9E8-8C79-423A-8AB3-5CA403B5146C}">
      <dgm:prSet/>
      <dgm:spPr/>
      <dgm:t>
        <a:bodyPr/>
        <a:lstStyle/>
        <a:p>
          <a:endParaRPr lang="en-US"/>
        </a:p>
      </dgm:t>
    </dgm:pt>
    <dgm:pt modelId="{90E83043-62F3-4BE1-9428-9DB447FC0FF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HTTP</a:t>
          </a:r>
          <a:endParaRPr lang="en-US" dirty="0">
            <a:latin typeface="Gill Sans Nova"/>
          </a:endParaRPr>
        </a:p>
      </dgm:t>
    </dgm:pt>
    <dgm:pt modelId="{4A9A09AD-4ABF-42EF-9C89-B11B28A65D1E}" type="parTrans" cxnId="{73FD55D6-0070-40EC-8CFC-357D08B85DBD}">
      <dgm:prSet/>
      <dgm:spPr/>
    </dgm:pt>
    <dgm:pt modelId="{C61D99EC-ABAE-44BD-AD8F-47399A5E598D}" type="sibTrans" cxnId="{73FD55D6-0070-40EC-8CFC-357D08B85DBD}">
      <dgm:prSet/>
      <dgm:spPr/>
      <dgm:t>
        <a:bodyPr/>
        <a:lstStyle/>
        <a:p>
          <a:endParaRPr lang="ru-RU"/>
        </a:p>
      </dgm:t>
    </dgm:pt>
    <dgm:pt modelId="{5C51CC2F-D6A6-4EEA-AE3D-F873CC2DD3FC}" type="pres">
      <dgm:prSet presAssocID="{5B762951-971A-4237-83DF-C0A6FCA3F725}" presName="Name0" presStyleCnt="0">
        <dgm:presLayoutVars>
          <dgm:dir/>
          <dgm:animLvl val="lvl"/>
          <dgm:resizeHandles val="exact"/>
        </dgm:presLayoutVars>
      </dgm:prSet>
      <dgm:spPr/>
    </dgm:pt>
    <dgm:pt modelId="{971B5D72-6766-487C-A3CB-BBD4CD79C0C9}" type="pres">
      <dgm:prSet presAssocID="{90E83043-62F3-4BE1-9428-9DB447FC0FF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575B3D3-0000-4879-8FBD-39847C30B775}" type="pres">
      <dgm:prSet presAssocID="{C61D99EC-ABAE-44BD-AD8F-47399A5E598D}" presName="parTxOnlySpace" presStyleCnt="0"/>
      <dgm:spPr/>
    </dgm:pt>
    <dgm:pt modelId="{65844AE7-25ED-4D23-8BDC-301F7F4B6F6A}" type="pres">
      <dgm:prSet presAssocID="{FD63FE62-97E2-496D-A303-A5F18060576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FEBB3645-D352-4C2F-A79B-DB6E43BBF4B8}" type="presOf" srcId="{5B762951-971A-4237-83DF-C0A6FCA3F725}" destId="{5C51CC2F-D6A6-4EEA-AE3D-F873CC2DD3FC}" srcOrd="0" destOrd="0" presId="urn:microsoft.com/office/officeart/2005/8/layout/chevron1"/>
    <dgm:cxn modelId="{73FD55D6-0070-40EC-8CFC-357D08B85DBD}" srcId="{5B762951-971A-4237-83DF-C0A6FCA3F725}" destId="{90E83043-62F3-4BE1-9428-9DB447FC0FFD}" srcOrd="0" destOrd="0" parTransId="{4A9A09AD-4ABF-42EF-9C89-B11B28A65D1E}" sibTransId="{C61D99EC-ABAE-44BD-AD8F-47399A5E598D}"/>
    <dgm:cxn modelId="{AA65E3DC-F878-43C7-B584-6FF70C06B92F}" type="presOf" srcId="{90E83043-62F3-4BE1-9428-9DB447FC0FFD}" destId="{971B5D72-6766-487C-A3CB-BBD4CD79C0C9}" srcOrd="0" destOrd="0" presId="urn:microsoft.com/office/officeart/2005/8/layout/chevron1"/>
    <dgm:cxn modelId="{7468B2E4-94AD-4242-854C-7D3FAFF1BD9B}" type="presOf" srcId="{FD63FE62-97E2-496D-A303-A5F180605761}" destId="{65844AE7-25ED-4D23-8BDC-301F7F4B6F6A}" srcOrd="0" destOrd="0" presId="urn:microsoft.com/office/officeart/2005/8/layout/chevron1"/>
    <dgm:cxn modelId="{B10FA9E8-8C79-423A-8AB3-5CA403B5146C}" srcId="{5B762951-971A-4237-83DF-C0A6FCA3F725}" destId="{FD63FE62-97E2-496D-A303-A5F180605761}" srcOrd="1" destOrd="0" parTransId="{C035C782-5975-49F7-A8E2-4A6F8B657589}" sibTransId="{BA416C5B-5EBC-40E6-8491-73E53C030A4C}"/>
    <dgm:cxn modelId="{CE5A8BC5-DBD8-49DD-9F23-E5E3AB2DC0CB}" type="presParOf" srcId="{5C51CC2F-D6A6-4EEA-AE3D-F873CC2DD3FC}" destId="{971B5D72-6766-487C-A3CB-BBD4CD79C0C9}" srcOrd="0" destOrd="0" presId="urn:microsoft.com/office/officeart/2005/8/layout/chevron1"/>
    <dgm:cxn modelId="{798079B9-6838-465B-AFA2-EBE93B049CD5}" type="presParOf" srcId="{5C51CC2F-D6A6-4EEA-AE3D-F873CC2DD3FC}" destId="{8575B3D3-0000-4879-8FBD-39847C30B775}" srcOrd="1" destOrd="0" presId="urn:microsoft.com/office/officeart/2005/8/layout/chevron1"/>
    <dgm:cxn modelId="{F1D24A0F-F09F-4E6F-AA4E-E91A4AEF9C03}" type="presParOf" srcId="{5C51CC2F-D6A6-4EEA-AE3D-F873CC2DD3FC}" destId="{65844AE7-25ED-4D23-8BDC-301F7F4B6F6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91D7A4-C3C9-4569-8E1B-51CB549823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67DCCB-2F22-4DBF-9489-FFBA7FAFB7FF}">
      <dgm:prSet/>
      <dgm:spPr/>
      <dgm:t>
        <a:bodyPr/>
        <a:lstStyle/>
        <a:p>
          <a:r>
            <a:rPr lang="ru-RU"/>
            <a:t>Для запросов с изменением состояния </a:t>
          </a:r>
          <a:r>
            <a:rPr lang="ru-RU" b="1"/>
            <a:t>(</a:t>
          </a:r>
          <a:r>
            <a:rPr lang="ru-RU"/>
            <a:t>POST/PUT/DELETE</a:t>
          </a:r>
          <a:r>
            <a:rPr lang="ru-RU" b="1"/>
            <a:t>) использовать CSRF токен</a:t>
          </a:r>
          <a:endParaRPr lang="en-US"/>
        </a:p>
      </dgm:t>
    </dgm:pt>
    <dgm:pt modelId="{17687ECE-5299-48AD-A418-E0A8787EBBCA}" type="parTrans" cxnId="{6D914C99-BDA6-41CA-8538-FEF9A524E9ED}">
      <dgm:prSet/>
      <dgm:spPr/>
      <dgm:t>
        <a:bodyPr/>
        <a:lstStyle/>
        <a:p>
          <a:endParaRPr lang="en-US"/>
        </a:p>
      </dgm:t>
    </dgm:pt>
    <dgm:pt modelId="{A700E2D3-1552-40FB-B196-51F61BE52FB9}" type="sibTrans" cxnId="{6D914C99-BDA6-41CA-8538-FEF9A524E9ED}">
      <dgm:prSet/>
      <dgm:spPr/>
      <dgm:t>
        <a:bodyPr/>
        <a:lstStyle/>
        <a:p>
          <a:endParaRPr lang="en-US"/>
        </a:p>
      </dgm:t>
    </dgm:pt>
    <dgm:pt modelId="{B8696866-1455-4EBE-AE3B-06CF631A3CA6}">
      <dgm:prSet/>
      <dgm:spPr/>
      <dgm:t>
        <a:bodyPr/>
        <a:lstStyle/>
        <a:p>
          <a:r>
            <a:rPr lang="ru-RU" b="1"/>
            <a:t>Запросы </a:t>
          </a:r>
          <a:r>
            <a:rPr lang="ru-RU"/>
            <a:t>GET/HEAD/OPTION</a:t>
          </a:r>
          <a:r>
            <a:rPr lang="ru-RU" b="1"/>
            <a:t> должны быть без сохранения состояния</a:t>
          </a:r>
          <a:endParaRPr lang="en-US"/>
        </a:p>
      </dgm:t>
    </dgm:pt>
    <dgm:pt modelId="{FCBAB225-A5A1-4A45-ABA4-5F88548F9661}" type="parTrans" cxnId="{81AC6DEE-88E6-4C2A-9A82-13A743BA4897}">
      <dgm:prSet/>
      <dgm:spPr/>
      <dgm:t>
        <a:bodyPr/>
        <a:lstStyle/>
        <a:p>
          <a:endParaRPr lang="en-US"/>
        </a:p>
      </dgm:t>
    </dgm:pt>
    <dgm:pt modelId="{56AEA4BB-EC6C-4CE4-BA46-060ED34A887A}" type="sibTrans" cxnId="{81AC6DEE-88E6-4C2A-9A82-13A743BA4897}">
      <dgm:prSet/>
      <dgm:spPr/>
      <dgm:t>
        <a:bodyPr/>
        <a:lstStyle/>
        <a:p>
          <a:endParaRPr lang="en-US"/>
        </a:p>
      </dgm:t>
    </dgm:pt>
    <dgm:pt modelId="{1B1F1B78-5994-4EFD-9F53-F9E58DCA32B4}">
      <dgm:prSet/>
      <dgm:spPr/>
      <dgm:t>
        <a:bodyPr/>
        <a:lstStyle/>
        <a:p>
          <a:r>
            <a:rPr lang="ru-RU" b="1"/>
            <a:t>CSRF защита должна быть на уровне приложения</a:t>
          </a:r>
          <a:r>
            <a:rPr lang="ru-RU"/>
            <a:t> в целом, а не на уровне отдельных вьюх. В </a:t>
          </a:r>
          <a:r>
            <a:rPr lang="ru-RU">
              <a:hlinkClick xmlns:r="http://schemas.openxmlformats.org/officeDocument/2006/relationships" r:id="rId1"/>
            </a:rPr>
            <a:t>Django</a:t>
          </a:r>
          <a:r>
            <a:rPr lang="ru-RU"/>
            <a:t>, к примеру, есть встроенная мидлваря CsrfViewMiddleware.</a:t>
          </a:r>
          <a:endParaRPr lang="en-US"/>
        </a:p>
      </dgm:t>
    </dgm:pt>
    <dgm:pt modelId="{A6750F15-6CF9-43D8-968C-3C0538F030A2}" type="parTrans" cxnId="{643961B2-A337-4834-89CA-CC080E1C1646}">
      <dgm:prSet/>
      <dgm:spPr/>
      <dgm:t>
        <a:bodyPr/>
        <a:lstStyle/>
        <a:p>
          <a:endParaRPr lang="en-US"/>
        </a:p>
      </dgm:t>
    </dgm:pt>
    <dgm:pt modelId="{01C750E7-7DC2-4E6D-87E3-3C52025418C6}" type="sibTrans" cxnId="{643961B2-A337-4834-89CA-CC080E1C1646}">
      <dgm:prSet/>
      <dgm:spPr/>
      <dgm:t>
        <a:bodyPr/>
        <a:lstStyle/>
        <a:p>
          <a:endParaRPr lang="en-US"/>
        </a:p>
      </dgm:t>
    </dgm:pt>
    <dgm:pt modelId="{E465DF87-708E-4C35-B2E1-73D06F8BDC07}" type="pres">
      <dgm:prSet presAssocID="{0B91D7A4-C3C9-4569-8E1B-51CB54982316}" presName="linear" presStyleCnt="0">
        <dgm:presLayoutVars>
          <dgm:animLvl val="lvl"/>
          <dgm:resizeHandles val="exact"/>
        </dgm:presLayoutVars>
      </dgm:prSet>
      <dgm:spPr/>
    </dgm:pt>
    <dgm:pt modelId="{310E245C-EDCC-4ADB-863B-4EA8E9425CD5}" type="pres">
      <dgm:prSet presAssocID="{6267DCCB-2F22-4DBF-9489-FFBA7FAFB7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631FBA-CCE1-4B93-B878-EDE34CE563BC}" type="pres">
      <dgm:prSet presAssocID="{A700E2D3-1552-40FB-B196-51F61BE52FB9}" presName="spacer" presStyleCnt="0"/>
      <dgm:spPr/>
    </dgm:pt>
    <dgm:pt modelId="{3C12528A-2D51-4D6C-A660-9F53809F1F6D}" type="pres">
      <dgm:prSet presAssocID="{B8696866-1455-4EBE-AE3B-06CF631A3C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60B490-5D71-439C-B1B5-019A4711F577}" type="pres">
      <dgm:prSet presAssocID="{56AEA4BB-EC6C-4CE4-BA46-060ED34A887A}" presName="spacer" presStyleCnt="0"/>
      <dgm:spPr/>
    </dgm:pt>
    <dgm:pt modelId="{B13A02C5-6D52-41CC-ADD2-4AA4EA182A05}" type="pres">
      <dgm:prSet presAssocID="{1B1F1B78-5994-4EFD-9F53-F9E58DCA32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914C99-BDA6-41CA-8538-FEF9A524E9ED}" srcId="{0B91D7A4-C3C9-4569-8E1B-51CB54982316}" destId="{6267DCCB-2F22-4DBF-9489-FFBA7FAFB7FF}" srcOrd="0" destOrd="0" parTransId="{17687ECE-5299-48AD-A418-E0A8787EBBCA}" sibTransId="{A700E2D3-1552-40FB-B196-51F61BE52FB9}"/>
    <dgm:cxn modelId="{B1201BB2-D5EC-4E96-BCB3-6DE7778AD8FD}" type="presOf" srcId="{0B91D7A4-C3C9-4569-8E1B-51CB54982316}" destId="{E465DF87-708E-4C35-B2E1-73D06F8BDC07}" srcOrd="0" destOrd="0" presId="urn:microsoft.com/office/officeart/2005/8/layout/vList2"/>
    <dgm:cxn modelId="{643961B2-A337-4834-89CA-CC080E1C1646}" srcId="{0B91D7A4-C3C9-4569-8E1B-51CB54982316}" destId="{1B1F1B78-5994-4EFD-9F53-F9E58DCA32B4}" srcOrd="2" destOrd="0" parTransId="{A6750F15-6CF9-43D8-968C-3C0538F030A2}" sibTransId="{01C750E7-7DC2-4E6D-87E3-3C52025418C6}"/>
    <dgm:cxn modelId="{D5A227BF-3F43-4549-807D-BB807FB0395D}" type="presOf" srcId="{B8696866-1455-4EBE-AE3B-06CF631A3CA6}" destId="{3C12528A-2D51-4D6C-A660-9F53809F1F6D}" srcOrd="0" destOrd="0" presId="urn:microsoft.com/office/officeart/2005/8/layout/vList2"/>
    <dgm:cxn modelId="{AAC4C8D1-60C7-44A0-B9EF-1173AACD7EF4}" type="presOf" srcId="{6267DCCB-2F22-4DBF-9489-FFBA7FAFB7FF}" destId="{310E245C-EDCC-4ADB-863B-4EA8E9425CD5}" srcOrd="0" destOrd="0" presId="urn:microsoft.com/office/officeart/2005/8/layout/vList2"/>
    <dgm:cxn modelId="{CA487AD9-1ED8-40BE-A312-2AC227E72A54}" type="presOf" srcId="{1B1F1B78-5994-4EFD-9F53-F9E58DCA32B4}" destId="{B13A02C5-6D52-41CC-ADD2-4AA4EA182A05}" srcOrd="0" destOrd="0" presId="urn:microsoft.com/office/officeart/2005/8/layout/vList2"/>
    <dgm:cxn modelId="{81AC6DEE-88E6-4C2A-9A82-13A743BA4897}" srcId="{0B91D7A4-C3C9-4569-8E1B-51CB54982316}" destId="{B8696866-1455-4EBE-AE3B-06CF631A3CA6}" srcOrd="1" destOrd="0" parTransId="{FCBAB225-A5A1-4A45-ABA4-5F88548F9661}" sibTransId="{56AEA4BB-EC6C-4CE4-BA46-060ED34A887A}"/>
    <dgm:cxn modelId="{BE5F728E-621D-4445-BB3F-B13450FA73E0}" type="presParOf" srcId="{E465DF87-708E-4C35-B2E1-73D06F8BDC07}" destId="{310E245C-EDCC-4ADB-863B-4EA8E9425CD5}" srcOrd="0" destOrd="0" presId="urn:microsoft.com/office/officeart/2005/8/layout/vList2"/>
    <dgm:cxn modelId="{C52C97D7-3C31-40C2-B4E5-7C472E4E4ABF}" type="presParOf" srcId="{E465DF87-708E-4C35-B2E1-73D06F8BDC07}" destId="{3A631FBA-CCE1-4B93-B878-EDE34CE563BC}" srcOrd="1" destOrd="0" presId="urn:microsoft.com/office/officeart/2005/8/layout/vList2"/>
    <dgm:cxn modelId="{9102C02F-B2A9-4318-96E2-099F3B8E5867}" type="presParOf" srcId="{E465DF87-708E-4C35-B2E1-73D06F8BDC07}" destId="{3C12528A-2D51-4D6C-A660-9F53809F1F6D}" srcOrd="2" destOrd="0" presId="urn:microsoft.com/office/officeart/2005/8/layout/vList2"/>
    <dgm:cxn modelId="{A0AA63DC-3F02-4750-B618-A001C9678505}" type="presParOf" srcId="{E465DF87-708E-4C35-B2E1-73D06F8BDC07}" destId="{2E60B490-5D71-439C-B1B5-019A4711F577}" srcOrd="3" destOrd="0" presId="urn:microsoft.com/office/officeart/2005/8/layout/vList2"/>
    <dgm:cxn modelId="{5CE41E3E-9C67-49D4-88AF-7A9F7EC4D35C}" type="presParOf" srcId="{E465DF87-708E-4C35-B2E1-73D06F8BDC07}" destId="{B13A02C5-6D52-41CC-ADD2-4AA4EA182A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EDBCE5-F509-4ECB-88AC-9A8E0800AB6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076F5C1-0C1A-4D00-B79C-A6BC3A1D288F}">
      <dgm:prSet/>
      <dgm:spPr/>
      <dgm:t>
        <a:bodyPr/>
        <a:lstStyle/>
        <a:p>
          <a:r>
            <a:rPr lang="ru-RU" b="1"/>
            <a:t>Использовать сканер уязвимостей.</a:t>
          </a:r>
          <a:r>
            <a:rPr lang="ru-RU"/>
            <a:t> Например, у Python есть </a:t>
          </a:r>
          <a:r>
            <a:rPr lang="ru-RU">
              <a:hlinkClick xmlns:r="http://schemas.openxmlformats.org/officeDocument/2006/relationships" r:id="rId1"/>
            </a:rPr>
            <a:t>safety</a:t>
          </a:r>
          <a:r>
            <a:rPr lang="ru-RU"/>
            <a:t>, у npm - встроенный </a:t>
          </a:r>
          <a:r>
            <a:rPr lang="ru-RU">
              <a:hlinkClick xmlns:r="http://schemas.openxmlformats.org/officeDocument/2006/relationships" r:id="rId2"/>
            </a:rPr>
            <a:t>npm audit</a:t>
          </a:r>
          <a:r>
            <a:rPr lang="ru-RU"/>
            <a:t>.</a:t>
          </a:r>
          <a:endParaRPr lang="en-US"/>
        </a:p>
      </dgm:t>
    </dgm:pt>
    <dgm:pt modelId="{1383F072-B8AC-441E-B764-660F7F69592B}" type="parTrans" cxnId="{421A7693-753C-4187-A457-5D44012FE718}">
      <dgm:prSet/>
      <dgm:spPr/>
      <dgm:t>
        <a:bodyPr/>
        <a:lstStyle/>
        <a:p>
          <a:endParaRPr lang="en-US"/>
        </a:p>
      </dgm:t>
    </dgm:pt>
    <dgm:pt modelId="{C08EE233-4C32-4189-ADE8-81F3B7D51CDE}" type="sibTrans" cxnId="{421A7693-753C-4187-A457-5D44012FE718}">
      <dgm:prSet/>
      <dgm:spPr/>
      <dgm:t>
        <a:bodyPr/>
        <a:lstStyle/>
        <a:p>
          <a:endParaRPr lang="en-US"/>
        </a:p>
      </dgm:t>
    </dgm:pt>
    <dgm:pt modelId="{2F935314-D22B-4113-88E7-2D29A23798FA}">
      <dgm:prSet/>
      <dgm:spPr/>
      <dgm:t>
        <a:bodyPr/>
        <a:lstStyle/>
        <a:p>
          <a:r>
            <a:rPr lang="ru-RU" b="1"/>
            <a:t>Использовать принцип минимальных привилегий</a:t>
          </a:r>
          <a:r>
            <a:rPr lang="ru-RU"/>
            <a:t>. Веб-приложение должно иметь доступ только туда, куда ему необходимо, и никуда больше. В эпоху контейнеров докера, где по умолчанию всё запускается из-под рута, неплохо бы запускать приложение от имени определённого пользователя с ограниченными правами.</a:t>
          </a:r>
          <a:endParaRPr lang="en-US"/>
        </a:p>
      </dgm:t>
    </dgm:pt>
    <dgm:pt modelId="{E525C2AA-C784-465D-8822-3062A4125CB0}" type="parTrans" cxnId="{7DEDADBA-F846-453F-8366-798F6BE383BC}">
      <dgm:prSet/>
      <dgm:spPr/>
      <dgm:t>
        <a:bodyPr/>
        <a:lstStyle/>
        <a:p>
          <a:endParaRPr lang="en-US"/>
        </a:p>
      </dgm:t>
    </dgm:pt>
    <dgm:pt modelId="{20670A8E-1789-4DA3-A9B2-281F3916294C}" type="sibTrans" cxnId="{7DEDADBA-F846-453F-8366-798F6BE383BC}">
      <dgm:prSet/>
      <dgm:spPr/>
      <dgm:t>
        <a:bodyPr/>
        <a:lstStyle/>
        <a:p>
          <a:endParaRPr lang="en-US"/>
        </a:p>
      </dgm:t>
    </dgm:pt>
    <dgm:pt modelId="{01D3A0A0-0E20-4BFF-BB30-0A644FC559FA}">
      <dgm:prSet/>
      <dgm:spPr/>
      <dgm:t>
        <a:bodyPr/>
        <a:lstStyle/>
        <a:p>
          <a:r>
            <a:rPr lang="ru-RU" b="1"/>
            <a:t>Использовать зависимости только определённых версий</a:t>
          </a:r>
          <a:r>
            <a:rPr lang="ru-RU"/>
            <a:t>. Никогда не знаешь в какой версии появляется та или иная уязвимость, поэтому крайне рекомендую использовать статичную версию, ещё лучше - с хэшем, т.к. версию можно подменить. а хэш - нет. Но это не значит, что версия должна быть старая. Она просто должна быть зафиксирована и проверена, хотя бы сканером уязвимостей, перед её использованием. В Python можно использовать команду </a:t>
          </a:r>
          <a:r>
            <a:rPr lang="ru-RU">
              <a:hlinkClick xmlns:r="http://schemas.openxmlformats.org/officeDocument/2006/relationships" r:id="rId3"/>
            </a:rPr>
            <a:t>pip freeze</a:t>
          </a:r>
          <a:r>
            <a:rPr lang="ru-RU"/>
            <a:t> или другие утилиты, такие как </a:t>
          </a:r>
          <a:r>
            <a:rPr lang="ru-RU">
              <a:hlinkClick xmlns:r="http://schemas.openxmlformats.org/officeDocument/2006/relationships" r:id="rId4"/>
            </a:rPr>
            <a:t>pip-compile-multi</a:t>
          </a:r>
          <a:r>
            <a:rPr lang="ru-RU"/>
            <a:t>, </a:t>
          </a:r>
          <a:r>
            <a:rPr lang="ru-RU">
              <a:hlinkClick xmlns:r="http://schemas.openxmlformats.org/officeDocument/2006/relationships" r:id="rId5"/>
            </a:rPr>
            <a:t>poetry</a:t>
          </a:r>
          <a:r>
            <a:rPr lang="ru-RU"/>
            <a:t>, </a:t>
          </a:r>
          <a:r>
            <a:rPr lang="ru-RU">
              <a:hlinkClick xmlns:r="http://schemas.openxmlformats.org/officeDocument/2006/relationships" r:id="rId6"/>
            </a:rPr>
            <a:t>pipenv</a:t>
          </a:r>
          <a:r>
            <a:rPr lang="ru-RU"/>
            <a:t> и другие</a:t>
          </a:r>
          <a:endParaRPr lang="en-US"/>
        </a:p>
      </dgm:t>
    </dgm:pt>
    <dgm:pt modelId="{CBB03C70-96EC-4044-8D6E-B77D7138EE64}" type="parTrans" cxnId="{7BC54839-B814-4139-8A62-2F8CF65FF525}">
      <dgm:prSet/>
      <dgm:spPr/>
      <dgm:t>
        <a:bodyPr/>
        <a:lstStyle/>
        <a:p>
          <a:endParaRPr lang="en-US"/>
        </a:p>
      </dgm:t>
    </dgm:pt>
    <dgm:pt modelId="{FF4521EC-247D-4652-8997-EA82CC520A66}" type="sibTrans" cxnId="{7BC54839-B814-4139-8A62-2F8CF65FF525}">
      <dgm:prSet/>
      <dgm:spPr/>
      <dgm:t>
        <a:bodyPr/>
        <a:lstStyle/>
        <a:p>
          <a:endParaRPr lang="en-US"/>
        </a:p>
      </dgm:t>
    </dgm:pt>
    <dgm:pt modelId="{61BF014A-859A-4E9C-A7BB-5B43D39691E0}">
      <dgm:prSet/>
      <dgm:spPr/>
      <dgm:t>
        <a:bodyPr/>
        <a:lstStyle/>
        <a:p>
          <a:r>
            <a:rPr lang="ru-RU" b="1"/>
            <a:t>Настроить CSP политику</a:t>
          </a:r>
          <a:r>
            <a:rPr lang="ru-RU"/>
            <a:t>. На бэкенде можно задать список разрешённых хостов, откуда фронтенд может скачивать статику. Это может быть полезно, чтобы исключить вариант, когда в ссылке есть ссылка на ссылку на вредоносный код. У Django, как вариант, есть </a:t>
          </a:r>
          <a:r>
            <a:rPr lang="ru-RU">
              <a:hlinkClick xmlns:r="http://schemas.openxmlformats.org/officeDocument/2006/relationships" r:id="rId7"/>
            </a:rPr>
            <a:t>django-csp</a:t>
          </a:r>
          <a:r>
            <a:rPr lang="ru-RU"/>
            <a:t>.</a:t>
          </a:r>
          <a:endParaRPr lang="en-US"/>
        </a:p>
      </dgm:t>
    </dgm:pt>
    <dgm:pt modelId="{8D98BF73-D559-4F8F-8243-51FE9DD79EBD}" type="parTrans" cxnId="{7BA27D01-FF91-4B6C-9929-639239CCE423}">
      <dgm:prSet/>
      <dgm:spPr/>
      <dgm:t>
        <a:bodyPr/>
        <a:lstStyle/>
        <a:p>
          <a:endParaRPr lang="en-US"/>
        </a:p>
      </dgm:t>
    </dgm:pt>
    <dgm:pt modelId="{5DB08900-777E-4F1F-8760-2E10216B70F4}" type="sibTrans" cxnId="{7BA27D01-FF91-4B6C-9929-639239CCE423}">
      <dgm:prSet/>
      <dgm:spPr/>
      <dgm:t>
        <a:bodyPr/>
        <a:lstStyle/>
        <a:p>
          <a:endParaRPr lang="en-US"/>
        </a:p>
      </dgm:t>
    </dgm:pt>
    <dgm:pt modelId="{992F57A4-DA4A-4F16-8DB2-3F96FD85B9AE}" type="pres">
      <dgm:prSet presAssocID="{B3EDBCE5-F509-4ECB-88AC-9A8E0800AB6A}" presName="linear" presStyleCnt="0">
        <dgm:presLayoutVars>
          <dgm:animLvl val="lvl"/>
          <dgm:resizeHandles val="exact"/>
        </dgm:presLayoutVars>
      </dgm:prSet>
      <dgm:spPr/>
    </dgm:pt>
    <dgm:pt modelId="{6AFDBEC0-E293-43E4-951D-781CFF7B64EC}" type="pres">
      <dgm:prSet presAssocID="{0076F5C1-0C1A-4D00-B79C-A6BC3A1D28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EE2999-A0E1-459A-ABE2-B1161F6229C6}" type="pres">
      <dgm:prSet presAssocID="{C08EE233-4C32-4189-ADE8-81F3B7D51CDE}" presName="spacer" presStyleCnt="0"/>
      <dgm:spPr/>
    </dgm:pt>
    <dgm:pt modelId="{4F7F6E82-96BA-48FC-89D1-2E59D8B6C6FC}" type="pres">
      <dgm:prSet presAssocID="{2F935314-D22B-4113-88E7-2D29A23798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0FA65D-E923-4770-AA97-6F41FC599902}" type="pres">
      <dgm:prSet presAssocID="{20670A8E-1789-4DA3-A9B2-281F3916294C}" presName="spacer" presStyleCnt="0"/>
      <dgm:spPr/>
    </dgm:pt>
    <dgm:pt modelId="{76164B21-265E-4FA9-8311-36E07A21566D}" type="pres">
      <dgm:prSet presAssocID="{01D3A0A0-0E20-4BFF-BB30-0A644FC559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17D721-A53F-4920-84EE-B44AB43778F1}" type="pres">
      <dgm:prSet presAssocID="{FF4521EC-247D-4652-8997-EA82CC520A66}" presName="spacer" presStyleCnt="0"/>
      <dgm:spPr/>
    </dgm:pt>
    <dgm:pt modelId="{5F6C2AE1-E9BD-45AA-952B-9934FC7C0739}" type="pres">
      <dgm:prSet presAssocID="{61BF014A-859A-4E9C-A7BB-5B43D39691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BA27D01-FF91-4B6C-9929-639239CCE423}" srcId="{B3EDBCE5-F509-4ECB-88AC-9A8E0800AB6A}" destId="{61BF014A-859A-4E9C-A7BB-5B43D39691E0}" srcOrd="3" destOrd="0" parTransId="{8D98BF73-D559-4F8F-8243-51FE9DD79EBD}" sibTransId="{5DB08900-777E-4F1F-8760-2E10216B70F4}"/>
    <dgm:cxn modelId="{D5B2640D-448C-41E4-AA08-3E7CED377E9B}" type="presOf" srcId="{B3EDBCE5-F509-4ECB-88AC-9A8E0800AB6A}" destId="{992F57A4-DA4A-4F16-8DB2-3F96FD85B9AE}" srcOrd="0" destOrd="0" presId="urn:microsoft.com/office/officeart/2005/8/layout/vList2"/>
    <dgm:cxn modelId="{7BC54839-B814-4139-8A62-2F8CF65FF525}" srcId="{B3EDBCE5-F509-4ECB-88AC-9A8E0800AB6A}" destId="{01D3A0A0-0E20-4BFF-BB30-0A644FC559FA}" srcOrd="2" destOrd="0" parTransId="{CBB03C70-96EC-4044-8D6E-B77D7138EE64}" sibTransId="{FF4521EC-247D-4652-8997-EA82CC520A66}"/>
    <dgm:cxn modelId="{9B7E155F-F6CA-4A1A-8E0F-B8D4F8C23444}" type="presOf" srcId="{2F935314-D22B-4113-88E7-2D29A23798FA}" destId="{4F7F6E82-96BA-48FC-89D1-2E59D8B6C6FC}" srcOrd="0" destOrd="0" presId="urn:microsoft.com/office/officeart/2005/8/layout/vList2"/>
    <dgm:cxn modelId="{3D976D69-4BF6-42C1-B4E9-C8B9742FA6EE}" type="presOf" srcId="{01D3A0A0-0E20-4BFF-BB30-0A644FC559FA}" destId="{76164B21-265E-4FA9-8311-36E07A21566D}" srcOrd="0" destOrd="0" presId="urn:microsoft.com/office/officeart/2005/8/layout/vList2"/>
    <dgm:cxn modelId="{35214E80-82B5-42E5-A9DD-E9EF35C02010}" type="presOf" srcId="{0076F5C1-0C1A-4D00-B79C-A6BC3A1D288F}" destId="{6AFDBEC0-E293-43E4-951D-781CFF7B64EC}" srcOrd="0" destOrd="0" presId="urn:microsoft.com/office/officeart/2005/8/layout/vList2"/>
    <dgm:cxn modelId="{421A7693-753C-4187-A457-5D44012FE718}" srcId="{B3EDBCE5-F509-4ECB-88AC-9A8E0800AB6A}" destId="{0076F5C1-0C1A-4D00-B79C-A6BC3A1D288F}" srcOrd="0" destOrd="0" parTransId="{1383F072-B8AC-441E-B764-660F7F69592B}" sibTransId="{C08EE233-4C32-4189-ADE8-81F3B7D51CDE}"/>
    <dgm:cxn modelId="{7DEDADBA-F846-453F-8366-798F6BE383BC}" srcId="{B3EDBCE5-F509-4ECB-88AC-9A8E0800AB6A}" destId="{2F935314-D22B-4113-88E7-2D29A23798FA}" srcOrd="1" destOrd="0" parTransId="{E525C2AA-C784-465D-8822-3062A4125CB0}" sibTransId="{20670A8E-1789-4DA3-A9B2-281F3916294C}"/>
    <dgm:cxn modelId="{335E34F5-6F3E-441F-AF8C-6931AB4D9F3E}" type="presOf" srcId="{61BF014A-859A-4E9C-A7BB-5B43D39691E0}" destId="{5F6C2AE1-E9BD-45AA-952B-9934FC7C0739}" srcOrd="0" destOrd="0" presId="urn:microsoft.com/office/officeart/2005/8/layout/vList2"/>
    <dgm:cxn modelId="{84AE904C-D0A7-4A65-965B-5BE5555C579B}" type="presParOf" srcId="{992F57A4-DA4A-4F16-8DB2-3F96FD85B9AE}" destId="{6AFDBEC0-E293-43E4-951D-781CFF7B64EC}" srcOrd="0" destOrd="0" presId="urn:microsoft.com/office/officeart/2005/8/layout/vList2"/>
    <dgm:cxn modelId="{BA978566-9964-4855-A90E-92BC9EC75FDD}" type="presParOf" srcId="{992F57A4-DA4A-4F16-8DB2-3F96FD85B9AE}" destId="{32EE2999-A0E1-459A-ABE2-B1161F6229C6}" srcOrd="1" destOrd="0" presId="urn:microsoft.com/office/officeart/2005/8/layout/vList2"/>
    <dgm:cxn modelId="{B0FB83F2-CB30-4A06-9380-08F3A414B87A}" type="presParOf" srcId="{992F57A4-DA4A-4F16-8DB2-3F96FD85B9AE}" destId="{4F7F6E82-96BA-48FC-89D1-2E59D8B6C6FC}" srcOrd="2" destOrd="0" presId="urn:microsoft.com/office/officeart/2005/8/layout/vList2"/>
    <dgm:cxn modelId="{9AB97669-4CC5-44CF-ADE2-CCF1C02283CC}" type="presParOf" srcId="{992F57A4-DA4A-4F16-8DB2-3F96FD85B9AE}" destId="{3D0FA65D-E923-4770-AA97-6F41FC599902}" srcOrd="3" destOrd="0" presId="urn:microsoft.com/office/officeart/2005/8/layout/vList2"/>
    <dgm:cxn modelId="{B4BD272C-A290-4A83-8BB2-72FA82AC4AE8}" type="presParOf" srcId="{992F57A4-DA4A-4F16-8DB2-3F96FD85B9AE}" destId="{76164B21-265E-4FA9-8311-36E07A21566D}" srcOrd="4" destOrd="0" presId="urn:microsoft.com/office/officeart/2005/8/layout/vList2"/>
    <dgm:cxn modelId="{DA615DB6-E3D6-4D0F-A720-3367E2F786D3}" type="presParOf" srcId="{992F57A4-DA4A-4F16-8DB2-3F96FD85B9AE}" destId="{A617D721-A53F-4920-84EE-B44AB43778F1}" srcOrd="5" destOrd="0" presId="urn:microsoft.com/office/officeart/2005/8/layout/vList2"/>
    <dgm:cxn modelId="{4AE106C0-46B5-4DAF-B140-1F6A664A2CB6}" type="presParOf" srcId="{992F57A4-DA4A-4F16-8DB2-3F96FD85B9AE}" destId="{5F6C2AE1-E9BD-45AA-952B-9934FC7C07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AF30B-8A58-4686-9FEB-4E5954618830}">
      <dsp:nvSpPr>
        <dsp:cNvPr id="0" name=""/>
        <dsp:cNvSpPr/>
      </dsp:nvSpPr>
      <dsp:spPr>
        <a:xfrm>
          <a:off x="0" y="51309"/>
          <a:ext cx="5944427" cy="17498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Gill Sans Nova"/>
            </a:rPr>
            <a:t>Их сайт уже</a:t>
          </a:r>
          <a:r>
            <a:rPr lang="ru-RU" sz="4200" kern="1200" dirty="0"/>
            <a:t> сломали</a:t>
          </a:r>
          <a:endParaRPr lang="en-US" sz="4200" kern="1200" dirty="0"/>
        </a:p>
      </dsp:txBody>
      <dsp:txXfrm>
        <a:off x="85420" y="136729"/>
        <a:ext cx="5773587" cy="1579004"/>
      </dsp:txXfrm>
    </dsp:sp>
    <dsp:sp modelId="{93CDC5DB-8D9C-456D-9A72-A8F9C6AF4C79}">
      <dsp:nvSpPr>
        <dsp:cNvPr id="0" name=""/>
        <dsp:cNvSpPr/>
      </dsp:nvSpPr>
      <dsp:spPr>
        <a:xfrm>
          <a:off x="0" y="1922114"/>
          <a:ext cx="5944427" cy="1749844"/>
        </a:xfrm>
        <a:prstGeom prst="roundRect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Gill Sans Nova"/>
            </a:rPr>
            <a:t>Сайт еще</a:t>
          </a:r>
          <a:r>
            <a:rPr lang="ru-RU" sz="4200" kern="1200" dirty="0"/>
            <a:t> не ломали</a:t>
          </a:r>
          <a:endParaRPr lang="en-US" sz="4200" kern="1200" dirty="0"/>
        </a:p>
      </dsp:txBody>
      <dsp:txXfrm>
        <a:off x="85420" y="2007534"/>
        <a:ext cx="5773587" cy="1579004"/>
      </dsp:txXfrm>
    </dsp:sp>
    <dsp:sp modelId="{2BC47B64-5B09-43BC-81A4-7B9F32A166B5}">
      <dsp:nvSpPr>
        <dsp:cNvPr id="0" name=""/>
        <dsp:cNvSpPr/>
      </dsp:nvSpPr>
      <dsp:spPr>
        <a:xfrm>
          <a:off x="0" y="3792918"/>
          <a:ext cx="5944427" cy="1749844"/>
        </a:xfrm>
        <a:prstGeom prst="roundRect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Gill Sans Nova"/>
            </a:rPr>
            <a:t>Сайт уже</a:t>
          </a:r>
          <a:r>
            <a:rPr lang="ru-RU" sz="4200" kern="1200" dirty="0"/>
            <a:t> был сломан и после защищен</a:t>
          </a:r>
          <a:endParaRPr lang="en-US" sz="4200" kern="1200" dirty="0"/>
        </a:p>
      </dsp:txBody>
      <dsp:txXfrm>
        <a:off x="85420" y="3878338"/>
        <a:ext cx="5773587" cy="1579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B4472-02A2-4F53-B0A6-5EF83067A32E}">
      <dsp:nvSpPr>
        <dsp:cNvPr id="0" name=""/>
        <dsp:cNvSpPr/>
      </dsp:nvSpPr>
      <dsp:spPr>
        <a:xfrm>
          <a:off x="55" y="113719"/>
          <a:ext cx="5320377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Защита от </a:t>
          </a:r>
          <a:r>
            <a:rPr lang="ru-RU" sz="2000" kern="1200" dirty="0" err="1"/>
            <a:t>sql</a:t>
          </a:r>
          <a:r>
            <a:rPr lang="ru-RU" sz="2000" kern="1200" dirty="0"/>
            <a:t> </a:t>
          </a:r>
          <a:r>
            <a:rPr lang="ru-RU" sz="2000" kern="1200" dirty="0">
              <a:latin typeface="Gill Sans Nova"/>
            </a:rPr>
            <a:t>инъекций</a:t>
          </a:r>
          <a:endParaRPr lang="en-US" sz="2000" kern="1200" dirty="0" err="1"/>
        </a:p>
      </dsp:txBody>
      <dsp:txXfrm>
        <a:off x="55" y="113719"/>
        <a:ext cx="5320377" cy="576000"/>
      </dsp:txXfrm>
    </dsp:sp>
    <dsp:sp modelId="{0DC08AAE-E9CA-40BB-A4C3-AAC89A82F14E}">
      <dsp:nvSpPr>
        <dsp:cNvPr id="0" name=""/>
        <dsp:cNvSpPr/>
      </dsp:nvSpPr>
      <dsp:spPr>
        <a:xfrm>
          <a:off x="55" y="689719"/>
          <a:ext cx="5320377" cy="40488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Использовать </a:t>
          </a:r>
          <a:r>
            <a:rPr lang="ru-RU" sz="2000" b="1" kern="1200" dirty="0" err="1"/>
            <a:t>orm</a:t>
          </a:r>
          <a:r>
            <a:rPr lang="ru-RU" sz="2000" b="1" kern="1200" dirty="0"/>
            <a:t> или </a:t>
          </a:r>
          <a:r>
            <a:rPr lang="ru-RU" sz="2000" b="1" kern="1200" dirty="0" err="1"/>
            <a:t>query</a:t>
          </a:r>
          <a:r>
            <a:rPr lang="ru-RU" sz="2000" b="1" kern="1200" dirty="0"/>
            <a:t> </a:t>
          </a:r>
          <a:r>
            <a:rPr lang="ru-RU" sz="2000" b="1" kern="1200" dirty="0" err="1"/>
            <a:t>builder</a:t>
          </a:r>
          <a:endParaRPr lang="en-US" sz="2000" kern="1200" dirty="0">
            <a:latin typeface="Gill Sans Nov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Подготовленные операторы</a:t>
          </a:r>
          <a:r>
            <a:rPr lang="ru-RU" sz="2000" kern="1200" dirty="0"/>
            <a:t> (при использовании </a:t>
          </a:r>
          <a:r>
            <a:rPr lang="ru-RU" sz="2000" kern="1200" dirty="0" err="1"/>
            <a:t>raw</a:t>
          </a:r>
          <a:r>
            <a:rPr lang="ru-RU" sz="2000" kern="1200" dirty="0"/>
            <a:t> </a:t>
          </a:r>
          <a:r>
            <a:rPr lang="ru-RU" sz="2000" kern="1200" dirty="0" err="1"/>
            <a:t>sql</a:t>
          </a:r>
          <a:r>
            <a:rPr lang="ru-RU" sz="2000" kern="1200" dirty="0"/>
            <a:t>, например </a:t>
          </a:r>
          <a:r>
            <a:rPr lang="ru-RU" sz="2000" kern="1200" dirty="0">
              <a:hlinkClick xmlns:r="http://schemas.openxmlformats.org/officeDocument/2006/relationships" r:id="rId1"/>
            </a:rPr>
            <a:t>PREPARE</a:t>
          </a:r>
          <a:r>
            <a:rPr lang="ru-RU" sz="2000" kern="1200" dirty="0"/>
            <a:t> в </a:t>
          </a:r>
          <a:r>
            <a:rPr lang="ru-RU" sz="2000" kern="1200" dirty="0" err="1"/>
            <a:t>PostgreSQL</a:t>
          </a:r>
          <a:r>
            <a:rPr lang="ru-RU" sz="2000" kern="1200" dirty="0"/>
            <a:t>)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Экранирование SQL</a:t>
          </a:r>
          <a:r>
            <a:rPr lang="ru-RU" sz="2000" kern="1200" dirty="0"/>
            <a:t> с помощью средств библиотеки</a:t>
          </a:r>
          <a:endParaRPr lang="en-US" sz="2000" kern="1200" dirty="0"/>
        </a:p>
      </dsp:txBody>
      <dsp:txXfrm>
        <a:off x="55" y="689719"/>
        <a:ext cx="5320377" cy="4048874"/>
      </dsp:txXfrm>
    </dsp:sp>
    <dsp:sp modelId="{8AB0A7DF-4667-4FA5-A641-1CFF1E061E1A}">
      <dsp:nvSpPr>
        <dsp:cNvPr id="0" name=""/>
        <dsp:cNvSpPr/>
      </dsp:nvSpPr>
      <dsp:spPr>
        <a:xfrm>
          <a:off x="6065285" y="113719"/>
          <a:ext cx="5320377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Защита от</a:t>
          </a:r>
          <a:r>
            <a:rPr lang="ru-RU" sz="2000" kern="1200" dirty="0">
              <a:latin typeface="Gill Sans Nova"/>
            </a:rPr>
            <a:t> внедрений</a:t>
          </a:r>
          <a:r>
            <a:rPr lang="ru-RU" sz="2000" kern="1200" dirty="0"/>
            <a:t> другого типа</a:t>
          </a:r>
          <a:endParaRPr lang="en-US" sz="2000" kern="1200" dirty="0"/>
        </a:p>
      </dsp:txBody>
      <dsp:txXfrm>
        <a:off x="6065285" y="113719"/>
        <a:ext cx="5320377" cy="576000"/>
      </dsp:txXfrm>
    </dsp:sp>
    <dsp:sp modelId="{95CE9364-731E-4547-B926-3ADCA24E5B65}">
      <dsp:nvSpPr>
        <dsp:cNvPr id="0" name=""/>
        <dsp:cNvSpPr/>
      </dsp:nvSpPr>
      <dsp:spPr>
        <a:xfrm>
          <a:off x="6065285" y="689719"/>
          <a:ext cx="5320377" cy="40488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Поиск потенциальных мест внедрения</a:t>
          </a:r>
          <a:r>
            <a:rPr lang="ru-RU" sz="2000" kern="1200" dirty="0"/>
            <a:t> (командная строка, интерпретатор, библиотеки сжатия, диспетчеры задач, сценарии удалённого резервного копирования, журналы)</a:t>
          </a:r>
          <a:endParaRPr lang="en-US" sz="2000" kern="1200" dirty="0">
            <a:latin typeface="Gill Sans Nov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Принцип минимальных привелегий</a:t>
          </a:r>
          <a:r>
            <a:rPr lang="ru-RU" sz="2000" kern="1200" dirty="0"/>
            <a:t> (мы уже встречались с ним, когда говорили о сторонних зависимостях)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Белый список команд</a:t>
          </a:r>
          <a:r>
            <a:rPr lang="ru-RU" sz="2000" kern="1200" dirty="0"/>
            <a:t> (проще контролировать определённые команды, нежели запрещать все остальные).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000" kern="1200" dirty="0"/>
        </a:p>
      </dsp:txBody>
      <dsp:txXfrm>
        <a:off x="6065285" y="689719"/>
        <a:ext cx="5320377" cy="4048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4EF77-BE8C-4C2B-9123-545EE870AF8A}">
      <dsp:nvSpPr>
        <dsp:cNvPr id="0" name=""/>
        <dsp:cNvSpPr/>
      </dsp:nvSpPr>
      <dsp:spPr>
        <a:xfrm>
          <a:off x="0" y="2689"/>
          <a:ext cx="6883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18BA8-93C9-401F-A996-75D1E409D8D5}">
      <dsp:nvSpPr>
        <dsp:cNvPr id="0" name=""/>
        <dsp:cNvSpPr/>
      </dsp:nvSpPr>
      <dsp:spPr>
        <a:xfrm>
          <a:off x="0" y="2689"/>
          <a:ext cx="6883352" cy="1834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Проверка </a:t>
          </a:r>
          <a:r>
            <a:rPr lang="ru-RU" sz="3500" kern="1200" dirty="0" err="1"/>
            <a:t>ip</a:t>
          </a:r>
          <a:r>
            <a:rPr lang="ru-RU" sz="3500" kern="1200" dirty="0"/>
            <a:t> адреса сессии </a:t>
          </a:r>
          <a:endParaRPr lang="en-US" sz="3500" kern="1200" dirty="0"/>
        </a:p>
      </dsp:txBody>
      <dsp:txXfrm>
        <a:off x="0" y="2689"/>
        <a:ext cx="6883352" cy="1834511"/>
      </dsp:txXfrm>
    </dsp:sp>
    <dsp:sp modelId="{24A9FC7B-B06F-443B-8E4D-CD8A402CC6AC}">
      <dsp:nvSpPr>
        <dsp:cNvPr id="0" name=""/>
        <dsp:cNvSpPr/>
      </dsp:nvSpPr>
      <dsp:spPr>
        <a:xfrm>
          <a:off x="0" y="1837201"/>
          <a:ext cx="6883352" cy="0"/>
        </a:xfrm>
        <a:prstGeom prst="line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accent2">
              <a:hueOff val="5817888"/>
              <a:satOff val="-34771"/>
              <a:lumOff val="-6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CAEDA-B0B6-4D7E-94C5-BEDF3313BBB7}">
      <dsp:nvSpPr>
        <dsp:cNvPr id="0" name=""/>
        <dsp:cNvSpPr/>
      </dsp:nvSpPr>
      <dsp:spPr>
        <a:xfrm>
          <a:off x="0" y="1837201"/>
          <a:ext cx="6883352" cy="1834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Ограничение количества сессий внутри определенных операций внутри приложения</a:t>
          </a:r>
          <a:endParaRPr lang="en-US" sz="3500" kern="1200" dirty="0"/>
        </a:p>
      </dsp:txBody>
      <dsp:txXfrm>
        <a:off x="0" y="1837201"/>
        <a:ext cx="6883352" cy="1834511"/>
      </dsp:txXfrm>
    </dsp:sp>
    <dsp:sp modelId="{B8BC0385-7581-43B8-B2C2-97F677E0A36D}">
      <dsp:nvSpPr>
        <dsp:cNvPr id="0" name=""/>
        <dsp:cNvSpPr/>
      </dsp:nvSpPr>
      <dsp:spPr>
        <a:xfrm>
          <a:off x="0" y="3671713"/>
          <a:ext cx="6883352" cy="0"/>
        </a:xfrm>
        <a:prstGeom prst="line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accent2">
              <a:hueOff val="11635776"/>
              <a:satOff val="-69541"/>
              <a:lumOff val="-1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07EBF-35BC-4E00-B798-6EA3C5E11D23}">
      <dsp:nvSpPr>
        <dsp:cNvPr id="0" name=""/>
        <dsp:cNvSpPr/>
      </dsp:nvSpPr>
      <dsp:spPr>
        <a:xfrm>
          <a:off x="0" y="3671713"/>
          <a:ext cx="6883352" cy="1834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Выдача динамических токенов или куки при входе в </a:t>
          </a:r>
          <a:r>
            <a:rPr lang="ru-RU" sz="3500" kern="1200" dirty="0" err="1"/>
            <a:t>web</a:t>
          </a:r>
          <a:r>
            <a:rPr lang="ru-RU" sz="3500" kern="1200" dirty="0"/>
            <a:t>-приложение</a:t>
          </a:r>
          <a:endParaRPr lang="en-US" sz="3500" kern="1200" dirty="0"/>
        </a:p>
      </dsp:txBody>
      <dsp:txXfrm>
        <a:off x="0" y="3671713"/>
        <a:ext cx="6883352" cy="1834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C6EC5-5F96-4595-A374-6123E88F94B5}">
      <dsp:nvSpPr>
        <dsp:cNvPr id="0" name=""/>
        <dsp:cNvSpPr/>
      </dsp:nvSpPr>
      <dsp:spPr>
        <a:xfrm>
          <a:off x="749379" y="0"/>
          <a:ext cx="6861658" cy="686165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B9FB-E888-486D-938D-974E94455F33}">
      <dsp:nvSpPr>
        <dsp:cNvPr id="0" name=""/>
        <dsp:cNvSpPr/>
      </dsp:nvSpPr>
      <dsp:spPr>
        <a:xfrm>
          <a:off x="1401236" y="651857"/>
          <a:ext cx="2676046" cy="2676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Периодически сканировать базу</a:t>
          </a:r>
          <a:r>
            <a:rPr lang="ru-RU" sz="1700" kern="1200"/>
            <a:t> - поиск html тегов, их удаление через регулярные выражения</a:t>
          </a:r>
          <a:endParaRPr lang="en-US" sz="1700" kern="1200"/>
        </a:p>
      </dsp:txBody>
      <dsp:txXfrm>
        <a:off x="1531870" y="782491"/>
        <a:ext cx="2414778" cy="2414778"/>
      </dsp:txXfrm>
    </dsp:sp>
    <dsp:sp modelId="{3B53A012-658A-4559-AF73-F81A874FAD46}">
      <dsp:nvSpPr>
        <dsp:cNvPr id="0" name=""/>
        <dsp:cNvSpPr/>
      </dsp:nvSpPr>
      <dsp:spPr>
        <a:xfrm>
          <a:off x="4283132" y="651857"/>
          <a:ext cx="2676046" cy="26760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При записи в базу проверять пользовательский ввод</a:t>
          </a:r>
          <a:r>
            <a:rPr lang="ru-RU" sz="1700" kern="1200"/>
            <a:t> и выводить сообщение об ошибке или молча запрещать сохранять потенциальный XSS в базу</a:t>
          </a:r>
          <a:endParaRPr lang="en-US" sz="1700" kern="1200"/>
        </a:p>
      </dsp:txBody>
      <dsp:txXfrm>
        <a:off x="4413766" y="782491"/>
        <a:ext cx="2414778" cy="2414778"/>
      </dsp:txXfrm>
    </dsp:sp>
    <dsp:sp modelId="{E6EAE238-2308-434F-A2B6-C8A7D74E3573}">
      <dsp:nvSpPr>
        <dsp:cNvPr id="0" name=""/>
        <dsp:cNvSpPr/>
      </dsp:nvSpPr>
      <dsp:spPr>
        <a:xfrm>
          <a:off x="1401236" y="3533753"/>
          <a:ext cx="2676046" cy="26760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Если html теги всё же нужны - </a:t>
          </a:r>
          <a:r>
            <a:rPr lang="ru-RU" sz="1700" b="1" kern="1200"/>
            <a:t>сделать список разрешённых тегов</a:t>
          </a:r>
          <a:endParaRPr lang="en-US" sz="1700" kern="1200"/>
        </a:p>
      </dsp:txBody>
      <dsp:txXfrm>
        <a:off x="1531870" y="3664387"/>
        <a:ext cx="2414778" cy="2414778"/>
      </dsp:txXfrm>
    </dsp:sp>
    <dsp:sp modelId="{A28E000D-53D0-4C9F-8739-67C069B825E3}">
      <dsp:nvSpPr>
        <dsp:cNvPr id="0" name=""/>
        <dsp:cNvSpPr/>
      </dsp:nvSpPr>
      <dsp:spPr>
        <a:xfrm>
          <a:off x="4283132" y="3533753"/>
          <a:ext cx="2676046" cy="26760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Добавление данных на страницу исключительно как строку</a:t>
          </a:r>
          <a:r>
            <a:rPr lang="ru-RU" sz="1700" kern="1200"/>
            <a:t> (innerText вместо innerHTML)</a:t>
          </a:r>
          <a:endParaRPr lang="en-US" sz="1700" kern="1200"/>
        </a:p>
      </dsp:txBody>
      <dsp:txXfrm>
        <a:off x="4413766" y="3664387"/>
        <a:ext cx="2414778" cy="241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E53B1-683A-426C-B8D7-E6037CE3F1FD}">
      <dsp:nvSpPr>
        <dsp:cNvPr id="0" name=""/>
        <dsp:cNvSpPr/>
      </dsp:nvSpPr>
      <dsp:spPr>
        <a:xfrm>
          <a:off x="0" y="0"/>
          <a:ext cx="9509281" cy="18359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mysite.ru/</a:t>
          </a:r>
          <a:r>
            <a:rPr lang="ru-RU" sz="3600" kern="1200" dirty="0" err="1"/>
            <a:t>read_message.jsp?id</a:t>
          </a:r>
          <a:r>
            <a:rPr lang="ru-RU" sz="3600" kern="1200" dirty="0"/>
            <a:t>=123654</a:t>
          </a:r>
          <a:endParaRPr lang="en-US" sz="3600" kern="1200" dirty="0"/>
        </a:p>
      </dsp:txBody>
      <dsp:txXfrm>
        <a:off x="53773" y="53773"/>
        <a:ext cx="7611690" cy="1728397"/>
      </dsp:txXfrm>
    </dsp:sp>
    <dsp:sp modelId="{1E00D4CB-8ABB-40BE-95B3-B58677F7EBDE}">
      <dsp:nvSpPr>
        <dsp:cNvPr id="0" name=""/>
        <dsp:cNvSpPr/>
      </dsp:nvSpPr>
      <dsp:spPr>
        <a:xfrm>
          <a:off x="1678108" y="2243931"/>
          <a:ext cx="9509281" cy="1835943"/>
        </a:xfrm>
        <a:prstGeom prst="roundRect">
          <a:avLst>
            <a:gd name="adj" fmla="val 10000"/>
          </a:avLst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Gill Sans Nova"/>
            </a:rPr>
            <a:t>mysite</a:t>
          </a:r>
          <a:r>
            <a:rPr lang="ru-RU" sz="3600" kern="1200" dirty="0"/>
            <a:t>.ru/</a:t>
          </a:r>
          <a:r>
            <a:rPr lang="ru-RU" sz="3600" kern="1200" dirty="0">
              <a:latin typeface="Gill Sans Nova"/>
            </a:rPr>
            <a:t>messager_tab.jsp</a:t>
          </a:r>
          <a:endParaRPr lang="ru-RU" sz="3600" kern="1200" dirty="0"/>
        </a:p>
      </dsp:txBody>
      <dsp:txXfrm>
        <a:off x="1731881" y="2297704"/>
        <a:ext cx="6530263" cy="1728397"/>
      </dsp:txXfrm>
    </dsp:sp>
    <dsp:sp modelId="{8F386A69-2A85-45B5-8563-BFBFC026C1B9}">
      <dsp:nvSpPr>
        <dsp:cNvPr id="0" name=""/>
        <dsp:cNvSpPr/>
      </dsp:nvSpPr>
      <dsp:spPr>
        <a:xfrm>
          <a:off x="8315918" y="1443255"/>
          <a:ext cx="1193363" cy="1193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84425" y="1443255"/>
        <a:ext cx="656349" cy="898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06E5E-EF8A-44F7-A7F5-968639760CCB}">
      <dsp:nvSpPr>
        <dsp:cNvPr id="0" name=""/>
        <dsp:cNvSpPr/>
      </dsp:nvSpPr>
      <dsp:spPr>
        <a:xfrm>
          <a:off x="1175080" y="100193"/>
          <a:ext cx="1147212" cy="1147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E3843-2997-478C-AE27-F90E98541CBE}">
      <dsp:nvSpPr>
        <dsp:cNvPr id="0" name=""/>
        <dsp:cNvSpPr/>
      </dsp:nvSpPr>
      <dsp:spPr>
        <a:xfrm>
          <a:off x="1415995" y="341107"/>
          <a:ext cx="665383" cy="665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590AA-DF6A-4D0F-8857-8BD3BEB1BD4D}">
      <dsp:nvSpPr>
        <dsp:cNvPr id="0" name=""/>
        <dsp:cNvSpPr/>
      </dsp:nvSpPr>
      <dsp:spPr>
        <a:xfrm>
          <a:off x="2568124" y="100193"/>
          <a:ext cx="2704143" cy="114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Настройка cookie</a:t>
          </a:r>
          <a:endParaRPr lang="en-US" sz="1500" kern="1200"/>
        </a:p>
      </dsp:txBody>
      <dsp:txXfrm>
        <a:off x="2568124" y="100193"/>
        <a:ext cx="2704143" cy="1147212"/>
      </dsp:txXfrm>
    </dsp:sp>
    <dsp:sp modelId="{48ADDDDF-9B4D-464C-962B-805BA1255DA9}">
      <dsp:nvSpPr>
        <dsp:cNvPr id="0" name=""/>
        <dsp:cNvSpPr/>
      </dsp:nvSpPr>
      <dsp:spPr>
        <a:xfrm>
          <a:off x="5743444" y="100193"/>
          <a:ext cx="1147212" cy="1147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D3948-B7D7-46C6-A781-51B5F6E66E1D}">
      <dsp:nvSpPr>
        <dsp:cNvPr id="0" name=""/>
        <dsp:cNvSpPr/>
      </dsp:nvSpPr>
      <dsp:spPr>
        <a:xfrm>
          <a:off x="5984358" y="341107"/>
          <a:ext cx="665383" cy="665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67D11-29D4-4D82-A7B4-D1323D3AFE7E}">
      <dsp:nvSpPr>
        <dsp:cNvPr id="0" name=""/>
        <dsp:cNvSpPr/>
      </dsp:nvSpPr>
      <dsp:spPr>
        <a:xfrm>
          <a:off x="7136487" y="100193"/>
          <a:ext cx="2704143" cy="114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Создание собственной конфигурации настроек для серверов </a:t>
          </a:r>
          <a:endParaRPr lang="en-US" sz="1500" kern="1200"/>
        </a:p>
      </dsp:txBody>
      <dsp:txXfrm>
        <a:off x="7136487" y="100193"/>
        <a:ext cx="2704143" cy="1147212"/>
      </dsp:txXfrm>
    </dsp:sp>
    <dsp:sp modelId="{91B2AA84-BE50-436B-8365-872460073CDF}">
      <dsp:nvSpPr>
        <dsp:cNvPr id="0" name=""/>
        <dsp:cNvSpPr/>
      </dsp:nvSpPr>
      <dsp:spPr>
        <a:xfrm>
          <a:off x="1175080" y="2185502"/>
          <a:ext cx="1147212" cy="1147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03FBE-D38C-44E4-8E68-6C7937A36166}">
      <dsp:nvSpPr>
        <dsp:cNvPr id="0" name=""/>
        <dsp:cNvSpPr/>
      </dsp:nvSpPr>
      <dsp:spPr>
        <a:xfrm>
          <a:off x="1415995" y="2426416"/>
          <a:ext cx="665383" cy="665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8B7BC-31BB-447C-9B08-8001AA959D57}">
      <dsp:nvSpPr>
        <dsp:cNvPr id="0" name=""/>
        <dsp:cNvSpPr/>
      </dsp:nvSpPr>
      <dsp:spPr>
        <a:xfrm>
          <a:off x="2568124" y="2185502"/>
          <a:ext cx="2704143" cy="114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Своевременное обновление ОС/Web-серверов</a:t>
          </a:r>
          <a:endParaRPr lang="en-US" sz="1500" kern="1200"/>
        </a:p>
      </dsp:txBody>
      <dsp:txXfrm>
        <a:off x="2568124" y="2185502"/>
        <a:ext cx="2704143" cy="1147212"/>
      </dsp:txXfrm>
    </dsp:sp>
    <dsp:sp modelId="{6F5AD172-E8D0-4514-B47F-791D1D81F47F}">
      <dsp:nvSpPr>
        <dsp:cNvPr id="0" name=""/>
        <dsp:cNvSpPr/>
      </dsp:nvSpPr>
      <dsp:spPr>
        <a:xfrm>
          <a:off x="5743444" y="2185502"/>
          <a:ext cx="1147212" cy="1147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2A125-FE17-4890-8C83-72F28EE0303E}">
      <dsp:nvSpPr>
        <dsp:cNvPr id="0" name=""/>
        <dsp:cNvSpPr/>
      </dsp:nvSpPr>
      <dsp:spPr>
        <a:xfrm>
          <a:off x="5984358" y="2426416"/>
          <a:ext cx="665383" cy="6653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B87B-34E2-40C2-8645-B08A96F80913}">
      <dsp:nvSpPr>
        <dsp:cNvPr id="0" name=""/>
        <dsp:cNvSpPr/>
      </dsp:nvSpPr>
      <dsp:spPr>
        <a:xfrm>
          <a:off x="7136487" y="2185502"/>
          <a:ext cx="2704143" cy="114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Полная смена паролей администраторов и рефакторинг базы данных, обновление ПО для баз данных и их серверов</a:t>
          </a:r>
          <a:endParaRPr lang="en-US" sz="1500" kern="1200"/>
        </a:p>
      </dsp:txBody>
      <dsp:txXfrm>
        <a:off x="7136487" y="2185502"/>
        <a:ext cx="2704143" cy="1147212"/>
      </dsp:txXfrm>
    </dsp:sp>
    <dsp:sp modelId="{ADB678CF-BA81-4F06-B086-FF859DFB9CA8}">
      <dsp:nvSpPr>
        <dsp:cNvPr id="0" name=""/>
        <dsp:cNvSpPr/>
      </dsp:nvSpPr>
      <dsp:spPr>
        <a:xfrm>
          <a:off x="1175080" y="4270811"/>
          <a:ext cx="1147212" cy="1147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8EA21-22EC-4DAB-8E8C-3A7975FD02C9}">
      <dsp:nvSpPr>
        <dsp:cNvPr id="0" name=""/>
        <dsp:cNvSpPr/>
      </dsp:nvSpPr>
      <dsp:spPr>
        <a:xfrm>
          <a:off x="1415995" y="4511726"/>
          <a:ext cx="665383" cy="6653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11424-F82C-4B0A-B132-C400A3C83D69}">
      <dsp:nvSpPr>
        <dsp:cNvPr id="0" name=""/>
        <dsp:cNvSpPr/>
      </dsp:nvSpPr>
      <dsp:spPr>
        <a:xfrm>
          <a:off x="2568124" y="4270811"/>
          <a:ext cx="2704143" cy="114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Создание микросервисных приложений. </a:t>
          </a:r>
          <a:endParaRPr lang="en-US" sz="1500" kern="1200"/>
        </a:p>
      </dsp:txBody>
      <dsp:txXfrm>
        <a:off x="2568124" y="4270811"/>
        <a:ext cx="2704143" cy="1147212"/>
      </dsp:txXfrm>
    </dsp:sp>
    <dsp:sp modelId="{B795542A-7B9B-4A61-BCDC-5356D921DDC6}">
      <dsp:nvSpPr>
        <dsp:cNvPr id="0" name=""/>
        <dsp:cNvSpPr/>
      </dsp:nvSpPr>
      <dsp:spPr>
        <a:xfrm>
          <a:off x="5743444" y="4270811"/>
          <a:ext cx="1147212" cy="1147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4312F-BAA1-4A1A-AC3B-6E66B60B1633}">
      <dsp:nvSpPr>
        <dsp:cNvPr id="0" name=""/>
        <dsp:cNvSpPr/>
      </dsp:nvSpPr>
      <dsp:spPr>
        <a:xfrm>
          <a:off x="5984358" y="4511726"/>
          <a:ext cx="665383" cy="6653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05F06-8C86-475A-A55A-FF5743EB7ED7}">
      <dsp:nvSpPr>
        <dsp:cNvPr id="0" name=""/>
        <dsp:cNvSpPr/>
      </dsp:nvSpPr>
      <dsp:spPr>
        <a:xfrm>
          <a:off x="7136487" y="4270811"/>
          <a:ext cx="2704143" cy="114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Хранение web-приложения и базы данных на разных серверах</a:t>
          </a:r>
          <a:endParaRPr lang="en-US" sz="1500" kern="1200"/>
        </a:p>
      </dsp:txBody>
      <dsp:txXfrm>
        <a:off x="7136487" y="4270811"/>
        <a:ext cx="2704143" cy="11472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B5D72-6766-487C-A3CB-BBD4CD79C0C9}">
      <dsp:nvSpPr>
        <dsp:cNvPr id="0" name=""/>
        <dsp:cNvSpPr/>
      </dsp:nvSpPr>
      <dsp:spPr>
        <a:xfrm>
          <a:off x="4078" y="1456153"/>
          <a:ext cx="2438195" cy="9752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Gill Sans Nova"/>
            </a:rPr>
            <a:t>HTTP</a:t>
          </a:r>
          <a:endParaRPr lang="en-US" sz="3400" kern="1200" dirty="0">
            <a:latin typeface="Gill Sans Nova"/>
          </a:endParaRPr>
        </a:p>
      </dsp:txBody>
      <dsp:txXfrm>
        <a:off x="491717" y="1456153"/>
        <a:ext cx="1462917" cy="975278"/>
      </dsp:txXfrm>
    </dsp:sp>
    <dsp:sp modelId="{65844AE7-25ED-4D23-8BDC-301F7F4B6F6A}">
      <dsp:nvSpPr>
        <dsp:cNvPr id="0" name=""/>
        <dsp:cNvSpPr/>
      </dsp:nvSpPr>
      <dsp:spPr>
        <a:xfrm>
          <a:off x="2198454" y="1456153"/>
          <a:ext cx="2438195" cy="9752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Gill Sans Nova"/>
            </a:rPr>
            <a:t>HTTPS</a:t>
          </a:r>
          <a:endParaRPr lang="en-US" sz="3400" kern="1200" dirty="0"/>
        </a:p>
      </dsp:txBody>
      <dsp:txXfrm>
        <a:off x="2686093" y="1456153"/>
        <a:ext cx="1462917" cy="975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E245C-EDCC-4ADB-863B-4EA8E9425CD5}">
      <dsp:nvSpPr>
        <dsp:cNvPr id="0" name=""/>
        <dsp:cNvSpPr/>
      </dsp:nvSpPr>
      <dsp:spPr>
        <a:xfrm>
          <a:off x="0" y="144913"/>
          <a:ext cx="5944427" cy="17239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Для запросов с изменением состояния </a:t>
          </a:r>
          <a:r>
            <a:rPr lang="ru-RU" sz="2300" b="1" kern="1200"/>
            <a:t>(</a:t>
          </a:r>
          <a:r>
            <a:rPr lang="ru-RU" sz="2300" kern="1200"/>
            <a:t>POST/PUT/DELETE</a:t>
          </a:r>
          <a:r>
            <a:rPr lang="ru-RU" sz="2300" b="1" kern="1200"/>
            <a:t>) использовать CSRF токен</a:t>
          </a:r>
          <a:endParaRPr lang="en-US" sz="2300" kern="1200"/>
        </a:p>
      </dsp:txBody>
      <dsp:txXfrm>
        <a:off x="84155" y="229068"/>
        <a:ext cx="5776117" cy="1555611"/>
      </dsp:txXfrm>
    </dsp:sp>
    <dsp:sp modelId="{3C12528A-2D51-4D6C-A660-9F53809F1F6D}">
      <dsp:nvSpPr>
        <dsp:cNvPr id="0" name=""/>
        <dsp:cNvSpPr/>
      </dsp:nvSpPr>
      <dsp:spPr>
        <a:xfrm>
          <a:off x="0" y="1935075"/>
          <a:ext cx="5944427" cy="1723921"/>
        </a:xfrm>
        <a:prstGeom prst="roundRect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/>
            <a:t>Запросы </a:t>
          </a:r>
          <a:r>
            <a:rPr lang="ru-RU" sz="2300" kern="1200"/>
            <a:t>GET/HEAD/OPTION</a:t>
          </a:r>
          <a:r>
            <a:rPr lang="ru-RU" sz="2300" b="1" kern="1200"/>
            <a:t> должны быть без сохранения состояния</a:t>
          </a:r>
          <a:endParaRPr lang="en-US" sz="2300" kern="1200"/>
        </a:p>
      </dsp:txBody>
      <dsp:txXfrm>
        <a:off x="84155" y="2019230"/>
        <a:ext cx="5776117" cy="1555611"/>
      </dsp:txXfrm>
    </dsp:sp>
    <dsp:sp modelId="{B13A02C5-6D52-41CC-ADD2-4AA4EA182A05}">
      <dsp:nvSpPr>
        <dsp:cNvPr id="0" name=""/>
        <dsp:cNvSpPr/>
      </dsp:nvSpPr>
      <dsp:spPr>
        <a:xfrm>
          <a:off x="0" y="3725237"/>
          <a:ext cx="5944427" cy="1723921"/>
        </a:xfrm>
        <a:prstGeom prst="roundRect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/>
            <a:t>CSRF защита должна быть на уровне приложения</a:t>
          </a:r>
          <a:r>
            <a:rPr lang="ru-RU" sz="2300" kern="1200"/>
            <a:t> в целом, а не на уровне отдельных вьюх. В </a:t>
          </a:r>
          <a:r>
            <a:rPr lang="ru-RU" sz="2300" kern="1200">
              <a:hlinkClick xmlns:r="http://schemas.openxmlformats.org/officeDocument/2006/relationships" r:id="rId1"/>
            </a:rPr>
            <a:t>Django</a:t>
          </a:r>
          <a:r>
            <a:rPr lang="ru-RU" sz="2300" kern="1200"/>
            <a:t>, к примеру, есть встроенная мидлваря CsrfViewMiddleware.</a:t>
          </a:r>
          <a:endParaRPr lang="en-US" sz="2300" kern="1200"/>
        </a:p>
      </dsp:txBody>
      <dsp:txXfrm>
        <a:off x="84155" y="3809392"/>
        <a:ext cx="5776117" cy="15556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BEC0-E293-43E4-951D-781CFF7B64EC}">
      <dsp:nvSpPr>
        <dsp:cNvPr id="0" name=""/>
        <dsp:cNvSpPr/>
      </dsp:nvSpPr>
      <dsp:spPr>
        <a:xfrm>
          <a:off x="0" y="403801"/>
          <a:ext cx="7320942" cy="14020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/>
            <a:t>Использовать сканер уязвимостей.</a:t>
          </a:r>
          <a:r>
            <a:rPr lang="ru-RU" sz="1300" kern="1200"/>
            <a:t> Например, у Python есть </a:t>
          </a:r>
          <a:r>
            <a:rPr lang="ru-RU" sz="1300" kern="1200">
              <a:hlinkClick xmlns:r="http://schemas.openxmlformats.org/officeDocument/2006/relationships" r:id="rId1"/>
            </a:rPr>
            <a:t>safety</a:t>
          </a:r>
          <a:r>
            <a:rPr lang="ru-RU" sz="1300" kern="1200"/>
            <a:t>, у npm - встроенный </a:t>
          </a:r>
          <a:r>
            <a:rPr lang="ru-RU" sz="1300" kern="1200">
              <a:hlinkClick xmlns:r="http://schemas.openxmlformats.org/officeDocument/2006/relationships" r:id="rId2"/>
            </a:rPr>
            <a:t>npm audit</a:t>
          </a:r>
          <a:r>
            <a:rPr lang="ru-RU" sz="1300" kern="1200"/>
            <a:t>.</a:t>
          </a:r>
          <a:endParaRPr lang="en-US" sz="1300" kern="1200"/>
        </a:p>
      </dsp:txBody>
      <dsp:txXfrm>
        <a:off x="68443" y="472244"/>
        <a:ext cx="7184056" cy="1265167"/>
      </dsp:txXfrm>
    </dsp:sp>
    <dsp:sp modelId="{4F7F6E82-96BA-48FC-89D1-2E59D8B6C6FC}">
      <dsp:nvSpPr>
        <dsp:cNvPr id="0" name=""/>
        <dsp:cNvSpPr/>
      </dsp:nvSpPr>
      <dsp:spPr>
        <a:xfrm>
          <a:off x="0" y="1843294"/>
          <a:ext cx="7320942" cy="1402053"/>
        </a:xfrm>
        <a:prstGeom prst="roundRect">
          <a:avLst/>
        </a:prstGeom>
        <a:solidFill>
          <a:schemeClr val="accent3">
            <a:hueOff val="-538575"/>
            <a:satOff val="15242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/>
            <a:t>Использовать принцип минимальных привилегий</a:t>
          </a:r>
          <a:r>
            <a:rPr lang="ru-RU" sz="1300" kern="1200"/>
            <a:t>. Веб-приложение должно иметь доступ только туда, куда ему необходимо, и никуда больше. В эпоху контейнеров докера, где по умолчанию всё запускается из-под рута, неплохо бы запускать приложение от имени определённого пользователя с ограниченными правами.</a:t>
          </a:r>
          <a:endParaRPr lang="en-US" sz="1300" kern="1200"/>
        </a:p>
      </dsp:txBody>
      <dsp:txXfrm>
        <a:off x="68443" y="1911737"/>
        <a:ext cx="7184056" cy="1265167"/>
      </dsp:txXfrm>
    </dsp:sp>
    <dsp:sp modelId="{76164B21-265E-4FA9-8311-36E07A21566D}">
      <dsp:nvSpPr>
        <dsp:cNvPr id="0" name=""/>
        <dsp:cNvSpPr/>
      </dsp:nvSpPr>
      <dsp:spPr>
        <a:xfrm>
          <a:off x="0" y="3282788"/>
          <a:ext cx="7320942" cy="1402053"/>
        </a:xfrm>
        <a:prstGeom prst="roundRect">
          <a:avLst/>
        </a:prstGeom>
        <a:solidFill>
          <a:schemeClr val="accent3">
            <a:hueOff val="-1077150"/>
            <a:satOff val="30484"/>
            <a:lumOff val="-18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/>
            <a:t>Использовать зависимости только определённых версий</a:t>
          </a:r>
          <a:r>
            <a:rPr lang="ru-RU" sz="1300" kern="1200"/>
            <a:t>. Никогда не знаешь в какой версии появляется та или иная уязвимость, поэтому крайне рекомендую использовать статичную версию, ещё лучше - с хэшем, т.к. версию можно подменить. а хэш - нет. Но это не значит, что версия должна быть старая. Она просто должна быть зафиксирована и проверена, хотя бы сканером уязвимостей, перед её использованием. В Python можно использовать команду </a:t>
          </a:r>
          <a:r>
            <a:rPr lang="ru-RU" sz="1300" kern="1200">
              <a:hlinkClick xmlns:r="http://schemas.openxmlformats.org/officeDocument/2006/relationships" r:id="rId3"/>
            </a:rPr>
            <a:t>pip freeze</a:t>
          </a:r>
          <a:r>
            <a:rPr lang="ru-RU" sz="1300" kern="1200"/>
            <a:t> или другие утилиты, такие как </a:t>
          </a:r>
          <a:r>
            <a:rPr lang="ru-RU" sz="1300" kern="1200">
              <a:hlinkClick xmlns:r="http://schemas.openxmlformats.org/officeDocument/2006/relationships" r:id="rId4"/>
            </a:rPr>
            <a:t>pip-compile-multi</a:t>
          </a:r>
          <a:r>
            <a:rPr lang="ru-RU" sz="1300" kern="1200"/>
            <a:t>, </a:t>
          </a:r>
          <a:r>
            <a:rPr lang="ru-RU" sz="1300" kern="1200">
              <a:hlinkClick xmlns:r="http://schemas.openxmlformats.org/officeDocument/2006/relationships" r:id="rId5"/>
            </a:rPr>
            <a:t>poetry</a:t>
          </a:r>
          <a:r>
            <a:rPr lang="ru-RU" sz="1300" kern="1200"/>
            <a:t>, </a:t>
          </a:r>
          <a:r>
            <a:rPr lang="ru-RU" sz="1300" kern="1200">
              <a:hlinkClick xmlns:r="http://schemas.openxmlformats.org/officeDocument/2006/relationships" r:id="rId6"/>
            </a:rPr>
            <a:t>pipenv</a:t>
          </a:r>
          <a:r>
            <a:rPr lang="ru-RU" sz="1300" kern="1200"/>
            <a:t> и другие</a:t>
          </a:r>
          <a:endParaRPr lang="en-US" sz="1300" kern="1200"/>
        </a:p>
      </dsp:txBody>
      <dsp:txXfrm>
        <a:off x="68443" y="3351231"/>
        <a:ext cx="7184056" cy="1265167"/>
      </dsp:txXfrm>
    </dsp:sp>
    <dsp:sp modelId="{5F6C2AE1-E9BD-45AA-952B-9934FC7C0739}">
      <dsp:nvSpPr>
        <dsp:cNvPr id="0" name=""/>
        <dsp:cNvSpPr/>
      </dsp:nvSpPr>
      <dsp:spPr>
        <a:xfrm>
          <a:off x="0" y="4722281"/>
          <a:ext cx="7320942" cy="1402053"/>
        </a:xfrm>
        <a:prstGeom prst="roundRect">
          <a:avLst/>
        </a:prstGeom>
        <a:solidFill>
          <a:schemeClr val="accent3">
            <a:hueOff val="-1615725"/>
            <a:satOff val="45726"/>
            <a:lumOff val="-2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/>
            <a:t>Настроить CSP политику</a:t>
          </a:r>
          <a:r>
            <a:rPr lang="ru-RU" sz="1300" kern="1200"/>
            <a:t>. На бэкенде можно задать список разрешённых хостов, откуда фронтенд может скачивать статику. Это может быть полезно, чтобы исключить вариант, когда в ссылке есть ссылка на ссылку на вредоносный код. У Django, как вариант, есть </a:t>
          </a:r>
          <a:r>
            <a:rPr lang="ru-RU" sz="1300" kern="1200">
              <a:hlinkClick xmlns:r="http://schemas.openxmlformats.org/officeDocument/2006/relationships" r:id="rId7"/>
            </a:rPr>
            <a:t>django-csp</a:t>
          </a:r>
          <a:r>
            <a:rPr lang="ru-RU" sz="1300" kern="1200"/>
            <a:t>.</a:t>
          </a:r>
          <a:endParaRPr lang="en-US" sz="1300" kern="1200"/>
        </a:p>
      </dsp:txBody>
      <dsp:txXfrm>
        <a:off x="68443" y="4790724"/>
        <a:ext cx="7184056" cy="1265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5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yensec/regexplo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django-cors-headers/" TargetMode="External"/><Relationship Id="rId4" Type="http://schemas.openxmlformats.org/officeDocument/2006/relationships/hyperlink" Target="https://developer.mozilla.org/ru/docs/Web/HTTP/CORS#%D0%B7%D0%B0%D0%B3%D0%BE%D0%BB%D0%BE%D0%B2%D0%BA%D0%B8_http_%D0%BE%D1%82%D0%B2%D0%B5%D1%82%D0%BE%D0%B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0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0" name="Group 10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1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2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4" name="Group 117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5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93787" y="668049"/>
            <a:ext cx="6201379" cy="2624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/>
              <a:t>АНАЛИЗ ЦЕЛЕСООБРАЗНОСТИ И ЭФФЕКТИВНОСТИ ПРИМЕНЕНИЯ СРЕДСТВ ЗАЩИТЫ ИНФОРМАЦИИ В WEB-ПРИЛОЖЕНИЯХ</a:t>
            </a:r>
            <a:r>
              <a:rPr lang="en-US" sz="2400" dirty="0"/>
              <a:t>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93787" y="3428999"/>
            <a:ext cx="6201379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 err="1"/>
              <a:t>Иванова</a:t>
            </a:r>
            <a:r>
              <a:rPr lang="en-US" sz="2000" dirty="0"/>
              <a:t> </a:t>
            </a:r>
            <a:r>
              <a:rPr lang="en-US" sz="2000" dirty="0" err="1"/>
              <a:t>Алеся</a:t>
            </a:r>
            <a:r>
              <a:rPr lang="en-US" sz="2000" dirty="0"/>
              <a:t> </a:t>
            </a:r>
            <a:r>
              <a:rPr lang="en-US" sz="2000" dirty="0" err="1"/>
              <a:t>Александровна</a:t>
            </a:r>
            <a:br>
              <a:rPr lang="en-US" sz="2000" dirty="0"/>
            </a:br>
            <a:r>
              <a:rPr lang="en-US" sz="2000" dirty="0" err="1"/>
              <a:t>Крайнов</a:t>
            </a:r>
            <a:r>
              <a:rPr lang="en-US" sz="2000" dirty="0"/>
              <a:t> </a:t>
            </a:r>
            <a:r>
              <a:rPr lang="en-US" sz="2000" dirty="0" err="1"/>
              <a:t>Кирилл</a:t>
            </a:r>
            <a:r>
              <a:rPr lang="en-US" sz="2000" dirty="0"/>
              <a:t> </a:t>
            </a:r>
            <a:r>
              <a:rPr lang="en-US" sz="2000" dirty="0" err="1"/>
              <a:t>Андреевич</a:t>
            </a:r>
            <a:r>
              <a:rPr lang="en-US" sz="2000" dirty="0"/>
              <a:t> </a:t>
            </a:r>
            <a:endParaRPr lang="ru-RU"/>
          </a:p>
          <a:p>
            <a:pPr algn="ctr"/>
            <a:r>
              <a:rPr lang="en-US" sz="2000" dirty="0"/>
              <a:t>ФИТ 3 </a:t>
            </a:r>
            <a:r>
              <a:rPr lang="en-US" sz="2000" dirty="0" err="1"/>
              <a:t>курс</a:t>
            </a:r>
            <a:r>
              <a:rPr lang="en-US" sz="2000" dirty="0"/>
              <a:t>, 3 </a:t>
            </a:r>
            <a:r>
              <a:rPr lang="en-US" sz="2000" dirty="0" err="1"/>
              <a:t>группа</a:t>
            </a:r>
            <a:endParaRPr lang="en-US" sz="2000"/>
          </a:p>
          <a:p>
            <a:pPr indent="-228600" algn="ctr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34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D462C-85B0-84E2-5A6E-517A7190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Cross-Site Request Forgery, CSRF/XSRF</a:t>
            </a:r>
          </a:p>
        </p:txBody>
      </p:sp>
      <p:graphicFrame>
        <p:nvGraphicFramePr>
          <p:cNvPr id="24" name="Объект 2">
            <a:extLst>
              <a:ext uri="{FF2B5EF4-FFF2-40B4-BE49-F238E27FC236}">
                <a16:creationId xmlns:a16="http://schemas.microsoft.com/office/drawing/2014/main" id="{1827A389-C75A-860A-AA8B-19D265528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12289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460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28624-43D1-B7DF-E642-AF1D8542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741791"/>
            <a:ext cx="4595834" cy="5594074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Using Components with Known Vulnerabilities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04DA061-8C85-DAB2-0160-0C2A35282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143397"/>
              </p:ext>
            </p:extLst>
          </p:nvPr>
        </p:nvGraphicFramePr>
        <p:xfrm>
          <a:off x="4797806" y="151856"/>
          <a:ext cx="7320942" cy="652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403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52553-D1E8-1CB6-6369-DA06E199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845" y="291920"/>
            <a:ext cx="5107761" cy="698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C5CA3-320B-B152-E640-F76E84161957}"/>
              </a:ext>
            </a:extLst>
          </p:cNvPr>
          <p:cNvSpPr txBox="1"/>
          <p:nvPr/>
        </p:nvSpPr>
        <p:spPr>
          <a:xfrm>
            <a:off x="309717" y="540774"/>
            <a:ext cx="6017244" cy="57680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Фиксация</a:t>
            </a:r>
            <a:r>
              <a:rPr lang="en-US" dirty="0"/>
              <a:t> </a:t>
            </a:r>
            <a:r>
              <a:rPr lang="en-US" dirty="0" err="1"/>
              <a:t>всех</a:t>
            </a:r>
            <a:r>
              <a:rPr lang="en-US" dirty="0"/>
              <a:t> </a:t>
            </a:r>
            <a:r>
              <a:rPr lang="en-US" dirty="0" err="1"/>
              <a:t>запросов</a:t>
            </a:r>
            <a:r>
              <a:rPr lang="en-US" dirty="0"/>
              <a:t> </a:t>
            </a:r>
            <a:r>
              <a:rPr lang="en-US" dirty="0" err="1"/>
              <a:t>вместе</a:t>
            </a:r>
            <a:r>
              <a:rPr lang="en-US" dirty="0"/>
              <a:t> с </a:t>
            </a:r>
            <a:r>
              <a:rPr lang="en-US" dirty="0" err="1"/>
              <a:t>количеством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, </a:t>
            </a:r>
            <a:r>
              <a:rPr lang="en-US" dirty="0" err="1"/>
              <a:t>которое</a:t>
            </a:r>
            <a:r>
              <a:rPr lang="en-US" dirty="0"/>
              <a:t> </a:t>
            </a:r>
            <a:r>
              <a:rPr lang="en-US" dirty="0" err="1"/>
              <a:t>было</a:t>
            </a:r>
            <a:r>
              <a:rPr lang="en-US" dirty="0"/>
              <a:t> </a:t>
            </a:r>
            <a:r>
              <a:rPr lang="en-US" dirty="0" err="1"/>
              <a:t>потрачено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выполнение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ReDoS</a:t>
            </a:r>
            <a:r>
              <a:rPr lang="en-US" dirty="0"/>
              <a:t> </a:t>
            </a:r>
            <a:r>
              <a:rPr lang="en-US" dirty="0" err="1"/>
              <a:t>атак</a:t>
            </a:r>
            <a:r>
              <a:rPr lang="en-US" dirty="0"/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Искать</a:t>
            </a:r>
            <a:r>
              <a:rPr lang="en-US" dirty="0"/>
              <a:t> </a:t>
            </a:r>
            <a:r>
              <a:rPr lang="en-US" dirty="0" err="1"/>
              <a:t>регулярное</a:t>
            </a:r>
            <a:r>
              <a:rPr lang="en-US" dirty="0"/>
              <a:t> </a:t>
            </a:r>
            <a:r>
              <a:rPr lang="en-US" dirty="0" err="1"/>
              <a:t>выражение</a:t>
            </a:r>
            <a:r>
              <a:rPr lang="en-US" dirty="0"/>
              <a:t>, </a:t>
            </a:r>
            <a:r>
              <a:rPr lang="en-US" dirty="0" err="1"/>
              <a:t>которое</a:t>
            </a:r>
            <a:r>
              <a:rPr lang="en-US" dirty="0"/>
              <a:t> </a:t>
            </a:r>
            <a:r>
              <a:rPr lang="en-US" dirty="0" err="1"/>
              <a:t>приводит</a:t>
            </a:r>
            <a:r>
              <a:rPr lang="en-US" dirty="0"/>
              <a:t> к </a:t>
            </a:r>
            <a:r>
              <a:rPr lang="en-US" dirty="0" err="1"/>
              <a:t>поиску</a:t>
            </a:r>
            <a:r>
              <a:rPr lang="en-US" dirty="0"/>
              <a:t> с </a:t>
            </a:r>
            <a:r>
              <a:rPr lang="en-US" dirty="0" err="1"/>
              <a:t>возвратом</a:t>
            </a:r>
            <a:r>
              <a:rPr lang="en-US" dirty="0"/>
              <a:t>, </a:t>
            </a:r>
            <a:r>
              <a:rPr lang="en-US" dirty="0" err="1"/>
              <a:t>использовать</a:t>
            </a:r>
            <a:r>
              <a:rPr lang="en-US" dirty="0"/>
              <a:t> </a:t>
            </a:r>
            <a:r>
              <a:rPr lang="en-US" dirty="0" err="1"/>
              <a:t>инструменты</a:t>
            </a:r>
            <a:r>
              <a:rPr lang="en-US" dirty="0"/>
              <a:t> OSS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поиска</a:t>
            </a:r>
            <a:r>
              <a:rPr lang="en-US" dirty="0"/>
              <a:t>, </a:t>
            </a:r>
            <a:r>
              <a:rPr lang="en-US" dirty="0" err="1"/>
              <a:t>синтаксический</a:t>
            </a:r>
            <a:r>
              <a:rPr lang="en-US" dirty="0"/>
              <a:t> </a:t>
            </a:r>
            <a:r>
              <a:rPr lang="en-US" dirty="0" err="1"/>
              <a:t>анализатор</a:t>
            </a:r>
            <a:r>
              <a:rPr lang="en-US" dirty="0"/>
              <a:t>. Я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себя</a:t>
            </a:r>
            <a:r>
              <a:rPr lang="en-US" dirty="0"/>
              <a:t> </a:t>
            </a:r>
            <a:r>
              <a:rPr lang="en-US" dirty="0" err="1"/>
              <a:t>открыл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regexploit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возможности</a:t>
            </a:r>
            <a:r>
              <a:rPr lang="en-US" dirty="0"/>
              <a:t> </a:t>
            </a:r>
            <a:r>
              <a:rPr lang="en-US" dirty="0" err="1"/>
              <a:t>запретить</a:t>
            </a:r>
            <a:r>
              <a:rPr lang="en-US" dirty="0"/>
              <a:t> </a:t>
            </a:r>
            <a:r>
              <a:rPr lang="en-US" dirty="0" err="1"/>
              <a:t>пользовательский</a:t>
            </a:r>
            <a:r>
              <a:rPr lang="en-US" dirty="0"/>
              <a:t> </a:t>
            </a:r>
            <a:r>
              <a:rPr lang="en-US" dirty="0" err="1"/>
              <a:t>ввод</a:t>
            </a:r>
            <a:r>
              <a:rPr lang="en-US" dirty="0"/>
              <a:t> </a:t>
            </a:r>
            <a:r>
              <a:rPr lang="en-US" dirty="0" err="1"/>
              <a:t>регулярных</a:t>
            </a:r>
            <a:r>
              <a:rPr lang="en-US" dirty="0"/>
              <a:t> </a:t>
            </a:r>
            <a:r>
              <a:rPr lang="en-US" dirty="0" err="1"/>
              <a:t>выражений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логических</a:t>
            </a:r>
            <a:r>
              <a:rPr lang="en-US" dirty="0"/>
              <a:t> DoS </a:t>
            </a:r>
            <a:r>
              <a:rPr lang="en-US" dirty="0" err="1"/>
              <a:t>атак</a:t>
            </a:r>
            <a:r>
              <a:rPr lang="en-US" dirty="0"/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Определить</a:t>
            </a:r>
            <a:r>
              <a:rPr lang="en-US" dirty="0"/>
              <a:t> </a:t>
            </a:r>
            <a:r>
              <a:rPr lang="en-US" dirty="0" err="1"/>
              <a:t>области</a:t>
            </a:r>
            <a:r>
              <a:rPr lang="en-US" dirty="0"/>
              <a:t> </a:t>
            </a:r>
            <a:r>
              <a:rPr lang="en-US" dirty="0" err="1"/>
              <a:t>кодовой</a:t>
            </a:r>
            <a:r>
              <a:rPr lang="en-US" dirty="0"/>
              <a:t> </a:t>
            </a:r>
            <a:r>
              <a:rPr lang="en-US" dirty="0" err="1"/>
              <a:t>базы</a:t>
            </a:r>
            <a:r>
              <a:rPr lang="en-US" dirty="0"/>
              <a:t>, 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используются</a:t>
            </a:r>
            <a:r>
              <a:rPr lang="en-US" dirty="0"/>
              <a:t> </a:t>
            </a:r>
            <a:r>
              <a:rPr lang="en-US" dirty="0" err="1"/>
              <a:t>критические</a:t>
            </a:r>
            <a:r>
              <a:rPr lang="en-US" dirty="0"/>
              <a:t> </a:t>
            </a:r>
            <a:r>
              <a:rPr lang="en-US" dirty="0" err="1"/>
              <a:t>системные</a:t>
            </a:r>
            <a:r>
              <a:rPr lang="en-US" dirty="0"/>
              <a:t> </a:t>
            </a:r>
            <a:r>
              <a:rPr lang="en-US" dirty="0" err="1"/>
              <a:t>ресурсы</a:t>
            </a:r>
            <a:endParaRPr lang="en-US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Троттлинг</a:t>
            </a:r>
            <a:r>
              <a:rPr lang="en-US" dirty="0"/>
              <a:t>/</a:t>
            </a:r>
            <a:r>
              <a:rPr lang="en-US" dirty="0" err="1"/>
              <a:t>задержки</a:t>
            </a:r>
            <a:r>
              <a:rPr lang="en-US" dirty="0"/>
              <a:t>/</a:t>
            </a:r>
            <a:r>
              <a:rPr lang="en-US" dirty="0" err="1"/>
              <a:t>локи</a:t>
            </a:r>
            <a:endParaRPr lang="en-US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для</a:t>
            </a:r>
            <a:r>
              <a:rPr lang="en-US" dirty="0"/>
              <a:t> DDoS </a:t>
            </a:r>
            <a:r>
              <a:rPr lang="en-US" dirty="0" err="1"/>
              <a:t>атак</a:t>
            </a:r>
            <a:r>
              <a:rPr lang="en-US" dirty="0"/>
              <a:t>: 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Вложиться</a:t>
            </a:r>
            <a:r>
              <a:rPr lang="en-US" dirty="0"/>
              <a:t> в </a:t>
            </a:r>
            <a:r>
              <a:rPr lang="en-US" dirty="0" err="1"/>
              <a:t>службу</a:t>
            </a:r>
            <a:r>
              <a:rPr lang="en-US" dirty="0"/>
              <a:t> </a:t>
            </a:r>
            <a:r>
              <a:rPr lang="en-US" dirty="0" err="1"/>
              <a:t>управления</a:t>
            </a:r>
            <a:r>
              <a:rPr lang="en-US" dirty="0"/>
              <a:t> </a:t>
            </a:r>
            <a:r>
              <a:rPr lang="en-US" dirty="0" err="1"/>
              <a:t>брандмауэром</a:t>
            </a:r>
            <a:endParaRPr lang="en-US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Фильтрация</a:t>
            </a:r>
            <a:r>
              <a:rPr lang="en-US" dirty="0"/>
              <a:t> </a:t>
            </a:r>
            <a:r>
              <a:rPr lang="en-US" dirty="0" err="1"/>
              <a:t>чёрных</a:t>
            </a:r>
            <a:r>
              <a:rPr lang="en-US" dirty="0"/>
              <a:t> </a:t>
            </a:r>
            <a:r>
              <a:rPr lang="en-US" dirty="0" err="1"/>
              <a:t>дыр</a:t>
            </a:r>
            <a:endParaRPr lang="en-US"/>
          </a:p>
        </p:txBody>
      </p:sp>
      <p:pic>
        <p:nvPicPr>
          <p:cNvPr id="4" name="Рисунок 4" descr="Изображение выглядит как текст, человек, мужчина, мужской&#10;&#10;Автоматически созданное описание">
            <a:extLst>
              <a:ext uri="{FF2B5EF4-FFF2-40B4-BE49-F238E27FC236}">
                <a16:creationId xmlns:a16="http://schemas.microsoft.com/office/drawing/2014/main" id="{1929D76C-E34D-E4D5-C639-8A2B6FB9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51268" y="1208311"/>
            <a:ext cx="5109964" cy="46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C2DA9B1-D6AA-E020-568B-CF1DFBAAF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1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35" name="Group 25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A73B31-B166-D916-DB45-C4C126F0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3" y="2281068"/>
            <a:ext cx="11347553" cy="17082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web</a:t>
            </a:r>
            <a:r>
              <a:rPr lang="ru" sz="2800">
                <a:solidFill>
                  <a:srgbClr val="FFFFFF"/>
                </a:solidFill>
                <a:ea typeface="+mn-lt"/>
                <a:cs typeface="+mn-lt"/>
              </a:rPr>
              <a:t>-приложение может быть атаковано с любой стороны, что в свою очередь показывает, что даже самое простое 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web</a:t>
            </a:r>
            <a:r>
              <a:rPr lang="ru" sz="2800">
                <a:solidFill>
                  <a:srgbClr val="FFFFFF"/>
                </a:solidFill>
                <a:ea typeface="+mn-lt"/>
                <a:cs typeface="+mn-lt"/>
              </a:rPr>
              <a:t>-приложение необходимо защищать хотя-бы самыми базовыми способами, что может минимизировать количество взломов и утечек данных из приложения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91987-D214-2D2D-302C-59DE6719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ru">
                <a:solidFill>
                  <a:schemeClr val="bg1"/>
                </a:solidFill>
                <a:ea typeface="+mj-lt"/>
                <a:cs typeface="+mj-lt"/>
              </a:rPr>
              <a:t>В</a:t>
            </a:r>
            <a:r>
              <a:rPr lang="ru-RU">
                <a:solidFill>
                  <a:schemeClr val="bg1"/>
                </a:solidFill>
                <a:ea typeface="+mj-lt"/>
                <a:cs typeface="+mj-lt"/>
              </a:rPr>
              <a:t>се компании, имеющие сайт в интернете, делятся на три типа</a:t>
            </a:r>
            <a:endParaRPr lang="ru-RU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EEE8DE9-8532-19A4-C85A-92C8CB865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886057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133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774C59F6-927E-4017-B42A-7B08AAE1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ure">
            <a:extLst>
              <a:ext uri="{FF2B5EF4-FFF2-40B4-BE49-F238E27FC236}">
                <a16:creationId xmlns:a16="http://schemas.microsoft.com/office/drawing/2014/main" id="{7E3C842E-4105-4D87-8535-4EE4433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80F3FE-7452-41C4-92BE-A16969A27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9318509-E4F0-4CDC-82F1-38412FC69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raphic 9">
              <a:extLst>
                <a:ext uri="{FF2B5EF4-FFF2-40B4-BE49-F238E27FC236}">
                  <a16:creationId xmlns:a16="http://schemas.microsoft.com/office/drawing/2014/main" id="{0E589523-F7FF-4734-BECA-520B0ED55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3AF6530-FA32-432D-BB1A-2223B0941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C0B5941-5610-4E41-871F-C8AEA8439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61FA8E74-CFFB-42B8-B7BC-84961FF76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9">
              <a:extLst>
                <a:ext uri="{FF2B5EF4-FFF2-40B4-BE49-F238E27FC236}">
                  <a16:creationId xmlns:a16="http://schemas.microsoft.com/office/drawing/2014/main" id="{DF6D987D-05B6-49E8-A9AF-641FF3DFB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69341-5A7F-1AED-D01B-8B6358D7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145"/>
            <a:ext cx="11187316" cy="803646"/>
          </a:xfrm>
        </p:spPr>
        <p:txBody>
          <a:bodyPr>
            <a:normAutofit/>
          </a:bodyPr>
          <a:lstStyle/>
          <a:p>
            <a:r>
              <a:rPr lang="ru-RU" dirty="0" err="1"/>
              <a:t>Injection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0E14213-812E-7558-B224-DD2A0E99A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45438"/>
              </p:ext>
            </p:extLst>
          </p:nvPr>
        </p:nvGraphicFramePr>
        <p:xfrm>
          <a:off x="457200" y="1324650"/>
          <a:ext cx="11385718" cy="485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3487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47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774C59F6-927E-4017-B42A-7B08AAE1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ure">
            <a:extLst>
              <a:ext uri="{FF2B5EF4-FFF2-40B4-BE49-F238E27FC236}">
                <a16:creationId xmlns:a16="http://schemas.microsoft.com/office/drawing/2014/main" id="{7E3C842E-4105-4D87-8535-4EE4433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80F3FE-7452-41C4-92BE-A16969A27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9318509-E4F0-4CDC-82F1-38412FC69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raphic 9">
              <a:extLst>
                <a:ext uri="{FF2B5EF4-FFF2-40B4-BE49-F238E27FC236}">
                  <a16:creationId xmlns:a16="http://schemas.microsoft.com/office/drawing/2014/main" id="{0E589523-F7FF-4734-BECA-520B0ED55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3AF6530-FA32-432D-BB1A-2223B0941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0B5941-5610-4E41-871F-C8AEA8439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8" name="Graphic 9">
              <a:extLst>
                <a:ext uri="{FF2B5EF4-FFF2-40B4-BE49-F238E27FC236}">
                  <a16:creationId xmlns:a16="http://schemas.microsoft.com/office/drawing/2014/main" id="{61FA8E74-CFFB-42B8-B7BC-84961FF76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DF6D987D-05B6-49E8-A9AF-641FF3DFB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2BF8C-A0F4-C668-35EE-CF1F2716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450855" cy="5589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>
                <a:ea typeface="+mj-lt"/>
                <a:cs typeface="+mj-lt"/>
              </a:rPr>
              <a:t>Недочеты системы аутентификации и хранения сессий</a:t>
            </a:r>
            <a:endParaRPr lang="ru-RU" sz="28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E766674-F477-EB14-76AF-480D2CC42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0790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120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774C59F6-927E-4017-B42A-7B08AAE1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ure">
            <a:extLst>
              <a:ext uri="{FF2B5EF4-FFF2-40B4-BE49-F238E27FC236}">
                <a16:creationId xmlns:a16="http://schemas.microsoft.com/office/drawing/2014/main" id="{7E3C842E-4105-4D87-8535-4EE4433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0F3FE-7452-41C4-92BE-A16969A27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318509-E4F0-4CDC-82F1-38412FC69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0E589523-F7FF-4734-BECA-520B0ED55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AF6530-FA32-432D-BB1A-2223B0941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C0B5941-5610-4E41-871F-C8AEA8439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4" name="Graphic 9">
              <a:extLst>
                <a:ext uri="{FF2B5EF4-FFF2-40B4-BE49-F238E27FC236}">
                  <a16:creationId xmlns:a16="http://schemas.microsoft.com/office/drawing/2014/main" id="{61FA8E74-CFFB-42B8-B7BC-84961FF76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DF6D987D-05B6-49E8-A9AF-641FF3DFB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BA4BA-922A-A941-EA70-063F5C9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30" y="802436"/>
            <a:ext cx="2612061" cy="5243715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18987E"/>
                </a:solidFill>
              </a:rPr>
              <a:t>Cross </a:t>
            </a:r>
            <a:r>
              <a:rPr lang="ru-RU" dirty="0" err="1">
                <a:solidFill>
                  <a:srgbClr val="18987E"/>
                </a:solidFill>
              </a:rPr>
              <a:t>Site</a:t>
            </a:r>
            <a:r>
              <a:rPr lang="ru-RU" dirty="0">
                <a:solidFill>
                  <a:srgbClr val="18987E"/>
                </a:solidFill>
              </a:rPr>
              <a:t> </a:t>
            </a:r>
            <a:r>
              <a:rPr lang="ru-RU" dirty="0" err="1">
                <a:solidFill>
                  <a:srgbClr val="18987E"/>
                </a:solidFill>
              </a:rPr>
              <a:t>Scripting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5208391-C29B-225B-0DED-63AE22229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336142"/>
              </p:ext>
            </p:extLst>
          </p:nvPr>
        </p:nvGraphicFramePr>
        <p:xfrm>
          <a:off x="2748596" y="537"/>
          <a:ext cx="8360416" cy="686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00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506E-98C4-0BD1-BE16-CE920B3F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Небезопасные прямые ссылки на объекты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A71DA60-3877-5B6E-174C-6B84F82A2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75029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835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3E38B-A77D-35AE-A2F4-D4F9676B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436"/>
            <a:ext cx="7685037" cy="698757"/>
          </a:xfrm>
        </p:spPr>
        <p:txBody>
          <a:bodyPr/>
          <a:lstStyle/>
          <a:p>
            <a:r>
              <a:rPr lang="ru-RU" dirty="0"/>
              <a:t>Security </a:t>
            </a:r>
            <a:r>
              <a:rPr lang="ru-RU" dirty="0" err="1"/>
              <a:t>Misconfiguration</a:t>
            </a:r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0D2B8C37-5CEA-D8B0-F397-F595C78CC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32067"/>
              </p:ext>
            </p:extLst>
          </p:nvPr>
        </p:nvGraphicFramePr>
        <p:xfrm>
          <a:off x="-1005349" y="1064327"/>
          <a:ext cx="11015712" cy="551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7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506E-98C4-0BD1-BE16-CE920B3F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1631564"/>
            <a:ext cx="4640729" cy="661886"/>
          </a:xfrm>
        </p:spPr>
        <p:txBody>
          <a:bodyPr anchor="b"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Sensitive Data Exposure</a:t>
            </a:r>
            <a:endParaRPr lang="ru-RU" sz="3400"/>
          </a:p>
        </p:txBody>
      </p:sp>
      <p:pic>
        <p:nvPicPr>
          <p:cNvPr id="82" name="Рисунок 8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3C6150-77F0-D356-1044-09D4C706C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" t="4267" r="1530" b="4000"/>
          <a:stretch/>
        </p:blipFill>
        <p:spPr>
          <a:xfrm>
            <a:off x="5291067" y="1299641"/>
            <a:ext cx="6156219" cy="4585335"/>
          </a:xfrm>
          <a:prstGeom prst="rect">
            <a:avLst/>
          </a:prstGeom>
        </p:spPr>
      </p:pic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A71DA60-3877-5B6E-174C-6B84F82A2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486299"/>
              </p:ext>
            </p:extLst>
          </p:nvPr>
        </p:nvGraphicFramePr>
        <p:xfrm>
          <a:off x="186813" y="1573161"/>
          <a:ext cx="4640729" cy="388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764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11827-77F1-12DA-AD54-E07A68F7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54" y="381689"/>
            <a:ext cx="6219880" cy="1711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Missing Function Level Access Control</a:t>
            </a:r>
          </a:p>
        </p:txBody>
      </p:sp>
      <p:pic>
        <p:nvPicPr>
          <p:cNvPr id="5" name="Рисунок 5" descr="Изображение выглядит как текст, челове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7E1B411-0F85-2B97-3608-7DB73530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12"/>
          <a:stretch/>
        </p:blipFill>
        <p:spPr>
          <a:xfrm>
            <a:off x="6692556" y="25843"/>
            <a:ext cx="4921161" cy="6797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758AE-0EBB-3A85-03C7-A49AF073AAC8}"/>
              </a:ext>
            </a:extLst>
          </p:cNvPr>
          <p:cNvSpPr txBox="1"/>
          <p:nvPr/>
        </p:nvSpPr>
        <p:spPr>
          <a:xfrm>
            <a:off x="263013" y="2819400"/>
            <a:ext cx="604929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 err="1">
                <a:solidFill>
                  <a:srgbClr val="CCF7ED"/>
                </a:solidFill>
                <a:latin typeface="Candara"/>
              </a:rPr>
              <a:t>Внимательно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CCF7ED"/>
                </a:solidFill>
                <a:latin typeface="Candara"/>
                <a:cs typeface="Calibri Light"/>
              </a:rPr>
              <a:t>прочитать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 </a:t>
            </a:r>
            <a:r>
              <a:rPr lang="en-US" sz="2400" u="sng" dirty="0">
                <a:solidFill>
                  <a:srgbClr val="CCF7ED"/>
                </a:solidFill>
                <a:latin typeface="Canda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все заголовки CORS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 и 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заняться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 </a:t>
            </a:r>
            <a:r>
              <a:rPr lang="en-US" sz="2400" dirty="0" err="1">
                <a:solidFill>
                  <a:srgbClr val="CCF7ED"/>
                </a:solidFill>
                <a:latin typeface="Candara"/>
              </a:rPr>
              <a:t>их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 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тонкой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настройкой</a:t>
            </a:r>
            <a:endParaRPr lang="en-US" sz="2400" b="1">
              <a:solidFill>
                <a:srgbClr val="CCF7ED"/>
              </a:solidFill>
              <a:latin typeface="Candara"/>
            </a:endParaRPr>
          </a:p>
          <a:p>
            <a:endParaRPr lang="en-US" sz="2400" b="1" dirty="0">
              <a:solidFill>
                <a:srgbClr val="CCF7ED"/>
              </a:solidFill>
              <a:latin typeface="Candara"/>
            </a:endParaRPr>
          </a:p>
          <a:p>
            <a:pPr>
              <a:buChar char="•"/>
            </a:pPr>
            <a:r>
              <a:rPr lang="en-US" sz="2400" dirty="0" err="1">
                <a:solidFill>
                  <a:srgbClr val="CCF7ED"/>
                </a:solidFill>
                <a:latin typeface="Candara"/>
              </a:rPr>
              <a:t>Изучить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 и 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использовать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уже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существующие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библиотеки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для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реализации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 CORS </a:t>
            </a:r>
            <a:r>
              <a:rPr lang="en-US" sz="2400" b="1" dirty="0" err="1">
                <a:solidFill>
                  <a:srgbClr val="CCF7ED"/>
                </a:solidFill>
                <a:latin typeface="Candara"/>
              </a:rPr>
              <a:t>механизма</a:t>
            </a:r>
            <a:r>
              <a:rPr lang="en-US" sz="2400" b="1" dirty="0">
                <a:solidFill>
                  <a:srgbClr val="CCF7ED"/>
                </a:solidFill>
                <a:latin typeface="Candara"/>
              </a:rPr>
              <a:t>. 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В Python у Django, к </a:t>
            </a:r>
            <a:r>
              <a:rPr lang="en-US" sz="2400" dirty="0" err="1">
                <a:solidFill>
                  <a:srgbClr val="CCF7ED"/>
                </a:solidFill>
                <a:latin typeface="Candara"/>
              </a:rPr>
              <a:t>примеру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, </a:t>
            </a:r>
            <a:r>
              <a:rPr lang="en-US" sz="2400" dirty="0" err="1">
                <a:solidFill>
                  <a:srgbClr val="CCF7ED"/>
                </a:solidFill>
                <a:latin typeface="Candara"/>
              </a:rPr>
              <a:t>есть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CCF7ED"/>
                </a:solidFill>
                <a:latin typeface="Candara"/>
              </a:rPr>
              <a:t>замечательная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CCF7ED"/>
                </a:solidFill>
                <a:latin typeface="Candara"/>
              </a:rPr>
              <a:t>библиотека</a:t>
            </a:r>
            <a:r>
              <a:rPr lang="en-US" sz="2400" dirty="0">
                <a:solidFill>
                  <a:srgbClr val="CCF7ED"/>
                </a:solidFill>
                <a:latin typeface="Candara"/>
              </a:rPr>
              <a:t> </a:t>
            </a:r>
            <a:r>
              <a:rPr lang="en-US" sz="2400" dirty="0">
                <a:solidFill>
                  <a:srgbClr val="CCF7ED"/>
                </a:solidFill>
                <a:latin typeface="Canda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django-cors-headers</a:t>
            </a:r>
            <a:endParaRPr lang="en-US" sz="2400">
              <a:solidFill>
                <a:srgbClr val="CCF7ED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32021497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TropicVTI</vt:lpstr>
      <vt:lpstr>АНАЛИЗ ЦЕЛЕСООБРАЗНОСТИ И ЭФФЕКТИВНОСТИ ПРИМЕНЕНИЯ СРЕДСТВ ЗАЩИТЫ ИНФОРМАЦИИ В WEB-ПРИЛОЖЕНИЯХ </vt:lpstr>
      <vt:lpstr>Все компании, имеющие сайт в интернете, делятся на три типа</vt:lpstr>
      <vt:lpstr>Injection</vt:lpstr>
      <vt:lpstr>Недочеты системы аутентификации и хранения сессий</vt:lpstr>
      <vt:lpstr>Cross Site Scripting</vt:lpstr>
      <vt:lpstr>Небезопасные прямые ссылки на объекты</vt:lpstr>
      <vt:lpstr>Security Misconfiguration</vt:lpstr>
      <vt:lpstr>Sensitive Data Exposure</vt:lpstr>
      <vt:lpstr>Missing Function Level Access Control</vt:lpstr>
      <vt:lpstr>Cross-Site Request Forgery, CSRF/XSRF</vt:lpstr>
      <vt:lpstr>Using Components with Known Vulnerabilities</vt:lpstr>
      <vt:lpstr>DoS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296</cp:revision>
  <dcterms:created xsi:type="dcterms:W3CDTF">2022-04-14T12:43:10Z</dcterms:created>
  <dcterms:modified xsi:type="dcterms:W3CDTF">2022-04-18T15:21:15Z</dcterms:modified>
</cp:coreProperties>
</file>