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2063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DB3-7DA6-40EA-B5DA-3C6F4DFAD199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9AD2-B59D-44CC-9895-0ADD6BCA5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07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DB3-7DA6-40EA-B5DA-3C6F4DFAD199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9AD2-B59D-44CC-9895-0ADD6BCA5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84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DB3-7DA6-40EA-B5DA-3C6F4DFAD199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9AD2-B59D-44CC-9895-0ADD6BCA5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18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DB3-7DA6-40EA-B5DA-3C6F4DFAD199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9AD2-B59D-44CC-9895-0ADD6BCA5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79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DB3-7DA6-40EA-B5DA-3C6F4DFAD199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9AD2-B59D-44CC-9895-0ADD6BCA5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47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DB3-7DA6-40EA-B5DA-3C6F4DFAD199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9AD2-B59D-44CC-9895-0ADD6BCA5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82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DB3-7DA6-40EA-B5DA-3C6F4DFAD199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9AD2-B59D-44CC-9895-0ADD6BCA5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74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DB3-7DA6-40EA-B5DA-3C6F4DFAD199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9AD2-B59D-44CC-9895-0ADD6BCA5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07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DB3-7DA6-40EA-B5DA-3C6F4DFAD199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9AD2-B59D-44CC-9895-0ADD6BCA5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33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DB3-7DA6-40EA-B5DA-3C6F4DFAD199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9AD2-B59D-44CC-9895-0ADD6BCA5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32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DB3-7DA6-40EA-B5DA-3C6F4DFAD199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9AD2-B59D-44CC-9895-0ADD6BCA5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32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8ADB3-7DA6-40EA-B5DA-3C6F4DFAD199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09AD2-B59D-44CC-9895-0ADD6BCA56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17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6711" t="22818" r="6356" b="8689"/>
          <a:stretch/>
        </p:blipFill>
        <p:spPr>
          <a:xfrm>
            <a:off x="438411" y="901874"/>
            <a:ext cx="11311003" cy="501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0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87" b="4738"/>
          <a:stretch/>
        </p:blipFill>
        <p:spPr>
          <a:xfrm>
            <a:off x="-398207" y="-228600"/>
            <a:ext cx="12999781" cy="696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8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537" b="7053"/>
          <a:stretch/>
        </p:blipFill>
        <p:spPr>
          <a:xfrm>
            <a:off x="-339635" y="-228600"/>
            <a:ext cx="12941209" cy="679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8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537" b="70089"/>
          <a:stretch/>
        </p:blipFill>
        <p:spPr>
          <a:xfrm>
            <a:off x="-261258" y="816429"/>
            <a:ext cx="12941209" cy="218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1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428" t="61189" b="17340"/>
          <a:stretch/>
        </p:blipFill>
        <p:spPr>
          <a:xfrm>
            <a:off x="-353961" y="4247535"/>
            <a:ext cx="12955535" cy="157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68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Notebook</dc:creator>
  <cp:lastModifiedBy>Notebook</cp:lastModifiedBy>
  <cp:revision>2</cp:revision>
  <dcterms:created xsi:type="dcterms:W3CDTF">2022-06-02T14:23:17Z</dcterms:created>
  <dcterms:modified xsi:type="dcterms:W3CDTF">2022-06-02T14:29:12Z</dcterms:modified>
</cp:coreProperties>
</file>