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540000" y="180000"/>
            <a:ext cx="899928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d4ea6b"/>
                </a:solidFill>
                <a:latin typeface="Bahnschrift Condensed"/>
                <a:ea typeface="DejaVu Sans"/>
              </a:rPr>
              <a:t>Finance Coder</a:t>
            </a:r>
            <a:br/>
            <a:endParaRPr b="0" lang="pt-BR" sz="5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060000" y="900000"/>
            <a:ext cx="359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3280" algn="ctr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000" spc="-1" strike="noStrike">
                <a:solidFill>
                  <a:srgbClr val="afd095"/>
                </a:solidFill>
                <a:latin typeface="Bahnschrift SemiBold Condensed"/>
                <a:ea typeface="DejaVu Sans"/>
              </a:rPr>
              <a:t>Idealizadores: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800000" y="3960000"/>
            <a:ext cx="647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3280" algn="just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e8f2a1"/>
                </a:solidFill>
                <a:latin typeface="Arial Rounded MT Bold"/>
                <a:ea typeface="DejaVu Sans"/>
              </a:rPr>
              <a:t>Inspirados na história de Edith Clarke criadora da Calculadora Clarke, resolveram se dedicar a criação da página Finance Coder. Uma página eficiente e prática onde você pode fazer uso de uma calculadora e um conversor de moedas de maneira fácil! 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140000" y="3470040"/>
            <a:ext cx="17992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Jade Oliveira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0" y="3470040"/>
            <a:ext cx="21600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Alessandra Souza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560000" y="3470040"/>
            <a:ext cx="216000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Rebeca Palmeira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160000" y="3470040"/>
            <a:ext cx="180000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André Miranda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911200" y="3470040"/>
            <a:ext cx="17992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77bc65"/>
                </a:solidFill>
                <a:latin typeface="Bahnschrift SemiBold SemiConden"/>
                <a:ea typeface="DejaVu Sans"/>
              </a:rPr>
              <a:t>Natali Lucas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73400" y="1551240"/>
            <a:ext cx="1686600" cy="186624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17680" y="1551240"/>
            <a:ext cx="1462320" cy="19188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347720" y="1551240"/>
            <a:ext cx="1438920" cy="19188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6148440" y="1551240"/>
            <a:ext cx="1446480" cy="1928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8098920" y="1536120"/>
            <a:ext cx="1441080" cy="193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2021-08-15T22:19:37Z</dcterms:created>
  <dc:creator/>
  <dc:description/>
  <dc:language>pt-BR</dc:language>
  <cp:lastModifiedBy/>
  <dcterms:modified xsi:type="dcterms:W3CDTF">2021-08-15T23:36:19Z</dcterms:modified>
  <cp:revision>9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